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3.xml" ContentType="application/vnd.openxmlformats-officedocument.them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5.xml" ContentType="application/vnd.openxmlformats-officedocument.theme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6.xml" ContentType="application/vnd.openxmlformats-officedocument.theme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7.xml" ContentType="application/vnd.openxmlformats-officedocument.theme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8.xml" ContentType="application/vnd.openxmlformats-officedocument.theme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theme/theme9.xml" ContentType="application/vnd.openxmlformats-officedocument.theme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heme/theme10.xml" ContentType="application/vnd.openxmlformats-officedocument.theme+xml"/>
  <Override PartName="/ppt/theme/theme11.xml" ContentType="application/vnd.openxmlformats-officedocument.theme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notesSlides/notesSlide1.xml" ContentType="application/vnd.openxmlformats-officedocument.presentationml.notesSlide+xml"/>
  <Override PartName="/ppt/tags/tag83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84.xml" ContentType="application/vnd.openxmlformats-officedocument.presentationml.tags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7" r:id="rId13"/>
    <p:sldMasterId id="2147483975" r:id="rId14"/>
    <p:sldMasterId id="2147484082" r:id="rId15"/>
    <p:sldMasterId id="2147484000" r:id="rId16"/>
    <p:sldMasterId id="2147484009" r:id="rId17"/>
    <p:sldMasterId id="2147484020" r:id="rId18"/>
    <p:sldMasterId id="2147484026" r:id="rId19"/>
    <p:sldMasterId id="2147484051" r:id="rId20"/>
    <p:sldMasterId id="2147484032" r:id="rId21"/>
  </p:sldMasterIdLst>
  <p:notesMasterIdLst>
    <p:notesMasterId r:id="rId42"/>
  </p:notesMasterIdLst>
  <p:handoutMasterIdLst>
    <p:handoutMasterId r:id="rId43"/>
  </p:handoutMasterIdLst>
  <p:sldIdLst>
    <p:sldId id="521" r:id="rId22"/>
    <p:sldId id="619" r:id="rId23"/>
    <p:sldId id="639" r:id="rId24"/>
    <p:sldId id="622" r:id="rId25"/>
    <p:sldId id="623" r:id="rId26"/>
    <p:sldId id="624" r:id="rId27"/>
    <p:sldId id="631" r:id="rId28"/>
    <p:sldId id="632" r:id="rId29"/>
    <p:sldId id="633" r:id="rId30"/>
    <p:sldId id="628" r:id="rId31"/>
    <p:sldId id="640" r:id="rId32"/>
    <p:sldId id="629" r:id="rId33"/>
    <p:sldId id="630" r:id="rId34"/>
    <p:sldId id="635" r:id="rId35"/>
    <p:sldId id="634" r:id="rId36"/>
    <p:sldId id="641" r:id="rId37"/>
    <p:sldId id="637" r:id="rId38"/>
    <p:sldId id="636" r:id="rId39"/>
    <p:sldId id="638" r:id="rId40"/>
    <p:sldId id="528" r:id="rId41"/>
  </p:sldIdLst>
  <p:sldSz cx="12192000" cy="6858000"/>
  <p:notesSz cx="6858000" cy="9144000"/>
  <p:custDataLst>
    <p:tags r:id="rId4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sa Boyes" initials="LB" lastIdx="4" clrIdx="0"/>
  <p:cmAuthor id="2" name="Marshall, Jayne" initials="JM" lastIdx="66" clrIdx="1">
    <p:extLst>
      <p:ext uri="{19B8F6BF-5375-455C-9EA6-DF929625EA0E}">
        <p15:presenceInfo xmlns:p15="http://schemas.microsoft.com/office/powerpoint/2012/main" userId="Marshall, Jayne" providerId="None"/>
      </p:ext>
    </p:extLst>
  </p:cmAuthor>
  <p:cmAuthor id="3" name="Mitchell, Pat" initials="MP" lastIdx="46" clrIdx="2">
    <p:extLst>
      <p:ext uri="{19B8F6BF-5375-455C-9EA6-DF929625EA0E}">
        <p15:presenceInfo xmlns:p15="http://schemas.microsoft.com/office/powerpoint/2012/main" userId="S::kpzt810@astrazeneca.net::6a39fc2b-e6d2-41f6-8531-40f45cc629a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100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3B4B98B0-60AC-42C2-AFA5-B58CD77FA1E5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773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.xml"/><Relationship Id="rId18" Type="http://schemas.openxmlformats.org/officeDocument/2006/relationships/slideMaster" Target="slideMasters/slideMaster6.xml"/><Relationship Id="rId26" Type="http://schemas.openxmlformats.org/officeDocument/2006/relationships/slide" Target="slides/slide5.xml"/><Relationship Id="rId39" Type="http://schemas.openxmlformats.org/officeDocument/2006/relationships/slide" Target="slides/slide18.xml"/><Relationship Id="rId21" Type="http://schemas.openxmlformats.org/officeDocument/2006/relationships/slideMaster" Target="slideMasters/slideMaster9.xml"/><Relationship Id="rId34" Type="http://schemas.openxmlformats.org/officeDocument/2006/relationships/slide" Target="slides/slide13.xml"/><Relationship Id="rId42" Type="http://schemas.openxmlformats.org/officeDocument/2006/relationships/notesMaster" Target="notesMasters/notesMaster1.xml"/><Relationship Id="rId47" Type="http://schemas.openxmlformats.org/officeDocument/2006/relationships/viewProps" Target="viewProps.xml"/><Relationship Id="rId7" Type="http://schemas.openxmlformats.org/officeDocument/2006/relationships/customXml" Target="../customXml/item7.xml"/><Relationship Id="rId2" Type="http://schemas.openxmlformats.org/officeDocument/2006/relationships/customXml" Target="../customXml/item2.xml"/><Relationship Id="rId16" Type="http://schemas.openxmlformats.org/officeDocument/2006/relationships/slideMaster" Target="slideMasters/slideMaster4.xml"/><Relationship Id="rId29" Type="http://schemas.openxmlformats.org/officeDocument/2006/relationships/slide" Target="slides/slide8.xml"/><Relationship Id="rId11" Type="http://schemas.openxmlformats.org/officeDocument/2006/relationships/customXml" Target="../customXml/item11.xml"/><Relationship Id="rId24" Type="http://schemas.openxmlformats.org/officeDocument/2006/relationships/slide" Target="slides/slide3.xml"/><Relationship Id="rId32" Type="http://schemas.openxmlformats.org/officeDocument/2006/relationships/slide" Target="slides/slide11.xml"/><Relationship Id="rId37" Type="http://schemas.openxmlformats.org/officeDocument/2006/relationships/slide" Target="slides/slide16.xml"/><Relationship Id="rId40" Type="http://schemas.openxmlformats.org/officeDocument/2006/relationships/slide" Target="slides/slide19.xml"/><Relationship Id="rId45" Type="http://schemas.openxmlformats.org/officeDocument/2006/relationships/commentAuthors" Target="commentAuthors.xml"/><Relationship Id="rId5" Type="http://schemas.openxmlformats.org/officeDocument/2006/relationships/customXml" Target="../customXml/item5.xml"/><Relationship Id="rId15" Type="http://schemas.openxmlformats.org/officeDocument/2006/relationships/slideMaster" Target="slideMasters/slideMaster3.xml"/><Relationship Id="rId23" Type="http://schemas.openxmlformats.org/officeDocument/2006/relationships/slide" Target="slides/slide2.xml"/><Relationship Id="rId28" Type="http://schemas.openxmlformats.org/officeDocument/2006/relationships/slide" Target="slides/slide7.xml"/><Relationship Id="rId36" Type="http://schemas.openxmlformats.org/officeDocument/2006/relationships/slide" Target="slides/slide15.xml"/><Relationship Id="rId49" Type="http://schemas.openxmlformats.org/officeDocument/2006/relationships/tableStyles" Target="tableStyles.xml"/><Relationship Id="rId10" Type="http://schemas.openxmlformats.org/officeDocument/2006/relationships/customXml" Target="../customXml/item10.xml"/><Relationship Id="rId19" Type="http://schemas.openxmlformats.org/officeDocument/2006/relationships/slideMaster" Target="slideMasters/slideMaster7.xml"/><Relationship Id="rId31" Type="http://schemas.openxmlformats.org/officeDocument/2006/relationships/slide" Target="slides/slide10.xml"/><Relationship Id="rId44" Type="http://schemas.openxmlformats.org/officeDocument/2006/relationships/tags" Target="tags/tag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4" Type="http://schemas.openxmlformats.org/officeDocument/2006/relationships/slideMaster" Target="slideMasters/slideMaster2.xml"/><Relationship Id="rId22" Type="http://schemas.openxmlformats.org/officeDocument/2006/relationships/slide" Target="slides/slide1.xml"/><Relationship Id="rId27" Type="http://schemas.openxmlformats.org/officeDocument/2006/relationships/slide" Target="slides/slide6.xml"/><Relationship Id="rId30" Type="http://schemas.openxmlformats.org/officeDocument/2006/relationships/slide" Target="slides/slide9.xml"/><Relationship Id="rId35" Type="http://schemas.openxmlformats.org/officeDocument/2006/relationships/slide" Target="slides/slide14.xml"/><Relationship Id="rId43" Type="http://schemas.openxmlformats.org/officeDocument/2006/relationships/handoutMaster" Target="handoutMasters/handoutMaster1.xml"/><Relationship Id="rId48" Type="http://schemas.openxmlformats.org/officeDocument/2006/relationships/theme" Target="theme/theme1.xml"/><Relationship Id="rId8" Type="http://schemas.openxmlformats.org/officeDocument/2006/relationships/customXml" Target="../customXml/item8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slideMaster" Target="slideMasters/slideMaster5.xml"/><Relationship Id="rId25" Type="http://schemas.openxmlformats.org/officeDocument/2006/relationships/slide" Target="slides/slide4.xml"/><Relationship Id="rId33" Type="http://schemas.openxmlformats.org/officeDocument/2006/relationships/slide" Target="slides/slide12.xml"/><Relationship Id="rId38" Type="http://schemas.openxmlformats.org/officeDocument/2006/relationships/slide" Target="slides/slide17.xml"/><Relationship Id="rId46" Type="http://schemas.openxmlformats.org/officeDocument/2006/relationships/presProps" Target="presProps.xml"/><Relationship Id="rId20" Type="http://schemas.openxmlformats.org/officeDocument/2006/relationships/slideMaster" Target="slideMasters/slideMaster8.xml"/><Relationship Id="rId41" Type="http://schemas.openxmlformats.org/officeDocument/2006/relationships/slide" Target="slides/slide20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tags" Target="../tags/tag81.xml"/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83131E8-FB12-410D-BF61-66026F4B991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F84DA3-B4E6-4214-A070-882C7BF7CEF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FD0D9C-4FB5-4727-9E3D-4B02106E0BF8}" type="datetimeFigureOut">
              <a:rPr lang="en-US" smtClean="0"/>
              <a:t>8/17/2022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0B9E54A-6E6E-45BD-A700-6E2757729E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70E95B-A9AE-4EB9-81E6-ECFE9C38ED5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395E8E-A04D-4A46-9BA0-C3F696754EF8}" type="slidenum">
              <a:rPr lang="en-US" smtClean="0"/>
              <a:t>‹#›</a:t>
            </a:fld>
            <a:endParaRPr lang="en-US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8587000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203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8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203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800"/>
            </a:lvl1pPr>
          </a:lstStyle>
          <a:p>
            <a:fld id="{8336942B-E6A5-475C-AB1E-005DE3D92BF2}" type="datetimeFigureOut">
              <a:rPr lang="en-GB" smtClean="0"/>
              <a:pPr/>
              <a:t>17/08/2022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0498" y="299584"/>
            <a:ext cx="5157004" cy="2900816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16114" y="3296783"/>
            <a:ext cx="6625772" cy="5629503"/>
          </a:xfrm>
          <a:prstGeom prst="rect">
            <a:avLst/>
          </a:prstGeom>
        </p:spPr>
        <p:txBody>
          <a:bodyPr vert="horz" lIns="0" tIns="0" rIns="0" bIns="0" numCol="1" spcCol="36000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69829"/>
            <a:ext cx="2971800" cy="1741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8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969829"/>
            <a:ext cx="2971800" cy="17417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800"/>
            </a:lvl1pPr>
          </a:lstStyle>
          <a:p>
            <a:fld id="{48857A81-DEF9-4B57-AC08-20326D7F815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5975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spcAft>
        <a:spcPts val="200"/>
      </a:spcAft>
      <a:buFont typeface="Arial" panose="020B0604020202020204" pitchFamily="34" charset="0"/>
      <a:buNone/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252000" indent="-108000" algn="l" defTabSz="914400" rtl="0" eaLnBrk="1" latinLnBrk="0" hangingPunct="1">
      <a:spcAft>
        <a:spcPts val="200"/>
      </a:spcAft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396000" indent="-108000" algn="l" defTabSz="914400" rtl="0" eaLnBrk="1" latinLnBrk="0" hangingPunct="1">
      <a:spcAft>
        <a:spcPts val="200"/>
      </a:spcAft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540000" indent="-108000" algn="l" defTabSz="914400" rtl="0" eaLnBrk="1" latinLnBrk="0" hangingPunct="1">
      <a:spcAft>
        <a:spcPts val="200"/>
      </a:spcAft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684000" indent="-108000" algn="l" defTabSz="914400" rtl="0" eaLnBrk="1" latinLnBrk="0" hangingPunct="1">
      <a:spcAft>
        <a:spcPts val="200"/>
      </a:spcAft>
      <a:buFont typeface="Arial" panose="020B0604020202020204" pitchFamily="34" charset="0"/>
      <a:buChar char="•"/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857A81-DEF9-4B57-AC08-20326D7F815B}" type="slidenum">
              <a:rPr lang="en-GB" smtClean="0"/>
              <a:pPr/>
              <a:t>1</a:t>
            </a:fld>
            <a:endParaRPr lang="en-GB"/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D8676D5B-AEAA-446F-BB4E-3D44B1DD3E3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850900" y="300038"/>
            <a:ext cx="5156200" cy="2900362"/>
          </a:xfrm>
        </p:spPr>
      </p:sp>
      <p:sp>
        <p:nvSpPr>
          <p:cNvPr id="7" name="Notes Placeholder 6">
            <a:extLst>
              <a:ext uri="{FF2B5EF4-FFF2-40B4-BE49-F238E27FC236}">
                <a16:creationId xmlns:a16="http://schemas.microsoft.com/office/drawing/2014/main" id="{75ED7E47-7128-4755-981B-A920B7E2FA7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3210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0900" y="300038"/>
            <a:ext cx="5156200" cy="2900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# parameterize efficacy dose response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3F44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MaxE &lt;- 0.7   # must be [0,1]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E5E &lt;- 40     # dose at 50% of efficacy effect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S5E &lt;- 0.25      # slope at E51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3F44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# parameterize safety dose response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3F44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MaxS &lt;- 0.9   # must be [0,1]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E5S &lt;- 80     # dose at 50% of efficacy effect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S5S &lt;- 0.24      # slope at E51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3F44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857A81-DEF9-4B57-AC08-20326D7F815B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373512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0900" y="300038"/>
            <a:ext cx="5156200" cy="2900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# parameterize efficacy dose response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3F44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MaxE &lt;- 0.7   # must be [0,1]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E5E &lt;- 40     # dose at 50% of efficacy effect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S5E &lt;- 0.25      # slope at E51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3F44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# parameterize safety dose response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3F44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MaxS &lt;- 0.9   # must be [0,1]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E5S &lt;- 80     # dose at 50% of efficacy effect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000" b="0" i="0" u="none" strike="noStrike" kern="1200" cap="none" spc="0" normalizeH="0" baseline="0" noProof="0">
                <a:ln>
                  <a:noFill/>
                </a:ln>
                <a:solidFill>
                  <a:srgbClr val="3F444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S5S &lt;- 0.24      # slope at E51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3F44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857A81-DEF9-4B57-AC08-20326D7F815B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4723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0900" y="300038"/>
            <a:ext cx="5156200" cy="2900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857A81-DEF9-4B57-AC08-20326D7F815B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85248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0900" y="300038"/>
            <a:ext cx="5156200" cy="2900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857A81-DEF9-4B57-AC08-20326D7F815B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0600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0900" y="300038"/>
            <a:ext cx="5156200" cy="2900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3F44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857A81-DEF9-4B57-AC08-20326D7F815B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23065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0900" y="300038"/>
            <a:ext cx="5156200" cy="2900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857A81-DEF9-4B57-AC08-20326D7F815B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27590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0900" y="300038"/>
            <a:ext cx="5156200" cy="2900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3F44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857A81-DEF9-4B57-AC08-20326D7F815B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16037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0900" y="300038"/>
            <a:ext cx="5156200" cy="2900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857A81-DEF9-4B57-AC08-20326D7F815B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40738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0900" y="300038"/>
            <a:ext cx="5156200" cy="2900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3F44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857A81-DEF9-4B57-AC08-20326D7F815B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7208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0900" y="300038"/>
            <a:ext cx="5156200" cy="2900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3F44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857A81-DEF9-4B57-AC08-20326D7F815B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86626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850900" y="300038"/>
            <a:ext cx="5156200" cy="29003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3F444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857A81-DEF9-4B57-AC08-20326D7F815B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08370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3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4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1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6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7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8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19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0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3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4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25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6.xml"/><Relationship Id="rId1" Type="http://schemas.openxmlformats.org/officeDocument/2006/relationships/customXml" Target="../../customXml/item4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8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29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30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3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3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3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34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35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2" Type="http://schemas.openxmlformats.org/officeDocument/2006/relationships/tags" Target="../tags/tag36.xml"/><Relationship Id="rId1" Type="http://schemas.openxmlformats.org/officeDocument/2006/relationships/customXml" Target="../../customXml/item1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38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39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40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4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42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43.xml"/><Relationship Id="rId1" Type="http://schemas.openxmlformats.org/officeDocument/2006/relationships/customXml" Target="../../customXml/item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4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sv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4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47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48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49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5.xml"/><Relationship Id="rId2" Type="http://schemas.openxmlformats.org/officeDocument/2006/relationships/tags" Target="../tags/tag50.xml"/><Relationship Id="rId1" Type="http://schemas.openxmlformats.org/officeDocument/2006/relationships/customXml" Target="../../customXml/item8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52.xml"/><Relationship Id="rId4" Type="http://schemas.openxmlformats.org/officeDocument/2006/relationships/image" Target="../media/image2.sv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53.xml"/><Relationship Id="rId4" Type="http://schemas.openxmlformats.org/officeDocument/2006/relationships/image" Target="../media/image2.svg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54.xml"/><Relationship Id="rId4" Type="http://schemas.openxmlformats.org/officeDocument/2006/relationships/image" Target="../media/image2.svg"/></Relationships>
</file>

<file path=ppt/slideLayouts/_rels/slideLayout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Master" Target="../slideMasters/slideMaster6.xml"/><Relationship Id="rId1" Type="http://schemas.openxmlformats.org/officeDocument/2006/relationships/tags" Target="../tags/tag55.xml"/><Relationship Id="rId4" Type="http://schemas.openxmlformats.org/officeDocument/2006/relationships/image" Target="../media/image2.svg"/></Relationships>
</file>

<file path=ppt/slideLayouts/_rels/slideLayout4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6.xml"/><Relationship Id="rId2" Type="http://schemas.openxmlformats.org/officeDocument/2006/relationships/tags" Target="../tags/tag56.xml"/><Relationship Id="rId1" Type="http://schemas.openxmlformats.org/officeDocument/2006/relationships/customXml" Target="../../customXml/item7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slideMaster" Target="../slideMasters/slideMaster7.xml"/><Relationship Id="rId1" Type="http://schemas.openxmlformats.org/officeDocument/2006/relationships/tags" Target="../tags/tag58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7.xml"/><Relationship Id="rId1" Type="http://schemas.openxmlformats.org/officeDocument/2006/relationships/tags" Target="../tags/tag59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slideMaster" Target="../slideMasters/slideMaster7.xml"/><Relationship Id="rId1" Type="http://schemas.openxmlformats.org/officeDocument/2006/relationships/tags" Target="../tags/tag60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Master" Target="../slideMasters/slideMaster7.xml"/><Relationship Id="rId1" Type="http://schemas.openxmlformats.org/officeDocument/2006/relationships/tags" Target="../tags/tag61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7.xml"/><Relationship Id="rId2" Type="http://schemas.openxmlformats.org/officeDocument/2006/relationships/tags" Target="../tags/tag62.xml"/><Relationship Id="rId1" Type="http://schemas.openxmlformats.org/officeDocument/2006/relationships/customXml" Target="../../customXml/item5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tags" Target="../tags/tag6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8.xml"/><Relationship Id="rId1" Type="http://schemas.openxmlformats.org/officeDocument/2006/relationships/tags" Target="../tags/tag65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8.xml"/><Relationship Id="rId2" Type="http://schemas.openxmlformats.org/officeDocument/2006/relationships/tags" Target="../tags/tag66.xml"/><Relationship Id="rId1" Type="http://schemas.openxmlformats.org/officeDocument/2006/relationships/customXml" Target="../../customXml/item3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ags" Target="../tags/tag68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ags" Target="../tags/tag69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ags" Target="../tags/tag70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ags" Target="../tags/tag71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ags" Target="../tags/tag7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ags" Target="../tags/tag73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ags" Target="../tags/tag74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ags" Target="../tags/tag75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ags" Target="../tags/tag76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ags" Target="../tags/tag77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ags" Target="../tags/tag78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9.xml"/><Relationship Id="rId1" Type="http://schemas.openxmlformats.org/officeDocument/2006/relationships/tags" Target="../tags/tag79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9.xml"/><Relationship Id="rId2" Type="http://schemas.openxmlformats.org/officeDocument/2006/relationships/tags" Target="../tags/tag80.xml"/><Relationship Id="rId1" Type="http://schemas.openxmlformats.org/officeDocument/2006/relationships/customXml" Target="../../customXml/item10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11.xml"/><Relationship Id="rId1" Type="http://schemas.openxmlformats.org/officeDocument/2006/relationships/customXml" Target="../../customXml/item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DCC3B-CA12-4A4B-B5F5-D2062F3C58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486304"/>
            <a:ext cx="5185093" cy="2649135"/>
          </a:xfrm>
        </p:spPr>
        <p:txBody>
          <a:bodyPr anchor="b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3506CBD9-0F78-454A-9842-87C2546180B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88475" y="0"/>
            <a:ext cx="6004761" cy="6865200"/>
          </a:xfrm>
          <a:custGeom>
            <a:avLst/>
            <a:gdLst>
              <a:gd name="connsiteX0" fmla="*/ 1547827 w 6004761"/>
              <a:gd name="connsiteY0" fmla="*/ 0 h 6864096"/>
              <a:gd name="connsiteX1" fmla="*/ 6004760 w 6004761"/>
              <a:gd name="connsiteY1" fmla="*/ 0 h 6864096"/>
              <a:gd name="connsiteX2" fmla="*/ 6004761 w 6004761"/>
              <a:gd name="connsiteY2" fmla="*/ 6864096 h 6864096"/>
              <a:gd name="connsiteX3" fmla="*/ 1554450 w 6004761"/>
              <a:gd name="connsiteY3" fmla="*/ 6864096 h 6864096"/>
              <a:gd name="connsiteX4" fmla="*/ 1379124 w 6004761"/>
              <a:gd name="connsiteY4" fmla="*/ 6702826 h 6864096"/>
              <a:gd name="connsiteX5" fmla="*/ 0 w 6004761"/>
              <a:gd name="connsiteY5" fmla="*/ 3429001 h 6864096"/>
              <a:gd name="connsiteX6" fmla="*/ 1379124 w 6004761"/>
              <a:gd name="connsiteY6" fmla="*/ 155178 h 6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04761" h="6864096">
                <a:moveTo>
                  <a:pt x="1547827" y="0"/>
                </a:moveTo>
                <a:lnTo>
                  <a:pt x="6004760" y="0"/>
                </a:lnTo>
                <a:lnTo>
                  <a:pt x="6004761" y="6864096"/>
                </a:lnTo>
                <a:lnTo>
                  <a:pt x="1554450" y="6864096"/>
                </a:lnTo>
                <a:lnTo>
                  <a:pt x="1379124" y="6702826"/>
                </a:lnTo>
                <a:cubicBezTo>
                  <a:pt x="528239" y="5871990"/>
                  <a:pt x="0" y="4712184"/>
                  <a:pt x="0" y="3429001"/>
                </a:cubicBezTo>
                <a:cubicBezTo>
                  <a:pt x="0" y="2145819"/>
                  <a:pt x="528239" y="986013"/>
                  <a:pt x="1379124" y="155178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tIns="429768" bIns="649224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pic>
        <p:nvPicPr>
          <p:cNvPr id="7" name="Picture 2" descr="Image result for ASTRAZENECA LOGO">
            <a:extLst>
              <a:ext uri="{FF2B5EF4-FFF2-40B4-BE49-F238E27FC236}">
                <a16:creationId xmlns:a16="http://schemas.microsoft.com/office/drawing/2014/main" id="{1ED72C3C-E918-420F-9374-6F1CBE3946F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76" y="576767"/>
            <a:ext cx="2405987" cy="65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32E5583-912E-4EA8-8EDC-7B6B86E7627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4328932"/>
            <a:ext cx="5184775" cy="1203767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subtitle / presenter name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231862-37A9-4364-9D96-47810B11870D}"/>
              </a:ext>
            </a:extLst>
          </p:cNvPr>
          <p:cNvSpPr/>
          <p:nvPr userDrawn="1"/>
        </p:nvSpPr>
        <p:spPr>
          <a:xfrm>
            <a:off x="342900" y="404813"/>
            <a:ext cx="2794000" cy="92048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endParaRPr lang="en-US" sz="2400" err="1">
              <a:latin typeface="+mj-lt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E6A1CD-3FD6-4AD3-876A-75F060E88A2E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407987" y="5887668"/>
            <a:ext cx="1279358" cy="309145"/>
          </a:xfrm>
        </p:spPr>
        <p:txBody>
          <a:bodyPr lIns="0"/>
          <a:lstStyle>
            <a:lvl1pPr algn="l"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72260595-7C87-4D29-977E-EE25A0D9291A}"/>
              </a:ext>
            </a:extLst>
          </p:cNvPr>
          <p:cNvSpPr/>
          <p:nvPr userDrawn="1"/>
        </p:nvSpPr>
        <p:spPr>
          <a:xfrm>
            <a:off x="-2087955" y="1"/>
            <a:ext cx="2064161" cy="6858000"/>
          </a:xfrm>
          <a:custGeom>
            <a:avLst/>
            <a:gdLst>
              <a:gd name="connsiteX0" fmla="*/ 0 w 2064161"/>
              <a:gd name="connsiteY0" fmla="*/ 0 h 6858000"/>
              <a:gd name="connsiteX1" fmla="*/ 2002971 w 2064161"/>
              <a:gd name="connsiteY1" fmla="*/ 0 h 6858000"/>
              <a:gd name="connsiteX2" fmla="*/ 2002971 w 2064161"/>
              <a:gd name="connsiteY2" fmla="*/ 6447122 h 6858000"/>
              <a:gd name="connsiteX3" fmla="*/ 2064161 w 2064161"/>
              <a:gd name="connsiteY3" fmla="*/ 6538118 h 6858000"/>
              <a:gd name="connsiteX4" fmla="*/ 2002971 w 2064161"/>
              <a:gd name="connsiteY4" fmla="*/ 6629114 h 6858000"/>
              <a:gd name="connsiteX5" fmla="*/ 2002971 w 2064161"/>
              <a:gd name="connsiteY5" fmla="*/ 6858000 h 6858000"/>
              <a:gd name="connsiteX6" fmla="*/ 0 w 206416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4161" h="6858000">
                <a:moveTo>
                  <a:pt x="0" y="0"/>
                </a:moveTo>
                <a:lnTo>
                  <a:pt x="2002971" y="0"/>
                </a:lnTo>
                <a:lnTo>
                  <a:pt x="2002971" y="6447122"/>
                </a:lnTo>
                <a:lnTo>
                  <a:pt x="2064161" y="6538118"/>
                </a:lnTo>
                <a:lnTo>
                  <a:pt x="2002971" y="6629114"/>
                </a:lnTo>
                <a:lnTo>
                  <a:pt x="200297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rIns="144000" bIns="216000" rtlCol="0" anchor="b" anchorCtr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Please ensure you have added the correct confidentiality statement.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Type the correct statement: </a:t>
            </a:r>
            <a:br>
              <a:rPr lang="en-GB" sz="1400">
                <a:solidFill>
                  <a:schemeClr val="accent1"/>
                </a:solidFill>
              </a:rPr>
            </a:br>
            <a:r>
              <a:rPr lang="en-GB" sz="1400">
                <a:solidFill>
                  <a:schemeClr val="accent1"/>
                </a:solidFill>
              </a:rPr>
              <a:t>‘</a:t>
            </a:r>
            <a:r>
              <a:rPr lang="en-GB" sz="1400" b="1" i="1">
                <a:solidFill>
                  <a:schemeClr val="accent1"/>
                </a:solidFill>
              </a:rPr>
              <a:t>Company Restricted’ </a:t>
            </a:r>
            <a:r>
              <a:rPr lang="en-GB" sz="1400" b="0">
                <a:solidFill>
                  <a:schemeClr val="tx1"/>
                </a:solidFill>
              </a:rPr>
              <a:t>or</a:t>
            </a:r>
            <a:r>
              <a:rPr lang="en-GB" sz="1400" b="1">
                <a:solidFill>
                  <a:schemeClr val="accent1"/>
                </a:solidFill>
              </a:rPr>
              <a:t> ‘</a:t>
            </a:r>
            <a:r>
              <a:rPr lang="en-GB" sz="1400" b="1" i="1">
                <a:solidFill>
                  <a:schemeClr val="accent1"/>
                </a:solidFill>
              </a:rPr>
              <a:t>Strictly Confidential’ </a:t>
            </a:r>
            <a:r>
              <a:rPr lang="en-GB" sz="1400" b="0" i="1">
                <a:solidFill>
                  <a:schemeClr val="tx1"/>
                </a:solidFill>
              </a:rPr>
              <a:t>.</a:t>
            </a:r>
            <a:r>
              <a:rPr lang="en-GB" sz="1400" b="1" i="1">
                <a:solidFill>
                  <a:schemeClr val="accent1"/>
                </a:solidFill>
              </a:rPr>
              <a:t> </a:t>
            </a:r>
            <a:r>
              <a:rPr lang="en-GB" sz="1400" b="0" i="0">
                <a:solidFill>
                  <a:schemeClr val="tx1"/>
                </a:solidFill>
              </a:rPr>
              <a:t>No statement is needed </a:t>
            </a:r>
            <a:br>
              <a:rPr lang="en-GB" sz="1400" b="0" i="0">
                <a:solidFill>
                  <a:schemeClr val="tx1"/>
                </a:solidFill>
              </a:rPr>
            </a:br>
            <a:r>
              <a:rPr lang="en-GB" sz="1400" b="0" i="0">
                <a:solidFill>
                  <a:schemeClr val="tx1"/>
                </a:solidFill>
              </a:rPr>
              <a:t>for public information. </a:t>
            </a:r>
            <a:endParaRPr lang="en-GB" sz="1400" b="0">
              <a:solidFill>
                <a:schemeClr val="tx1"/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E4809C05-E460-4D1A-BC84-C63C988F5D2D}"/>
              </a:ext>
            </a:extLst>
          </p:cNvPr>
          <p:cNvSpPr/>
          <p:nvPr userDrawn="1"/>
        </p:nvSpPr>
        <p:spPr>
          <a:xfrm>
            <a:off x="-1944694" y="3878333"/>
            <a:ext cx="419968" cy="41996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2400" b="1">
                <a:solidFill>
                  <a:schemeClr val="bg1"/>
                </a:solidFill>
                <a:latin typeface="+mn-lt"/>
              </a:rPr>
              <a:t>!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468ED59-10F2-418A-8E8D-5A205AB6BDF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7988" y="6420976"/>
            <a:ext cx="5184775" cy="234286"/>
          </a:xfrm>
        </p:spPr>
        <p:txBody>
          <a:bodyPr lIns="0" tIns="36000" rIns="0" bIns="36000"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050"/>
            </a:lvl1pPr>
            <a:lvl2pPr marL="432000" indent="0">
              <a:buNone/>
              <a:defRPr sz="1050"/>
            </a:lvl2pPr>
            <a:lvl3pPr marL="684000" indent="0">
              <a:buNone/>
              <a:defRPr sz="1050"/>
            </a:lvl3pPr>
            <a:lvl4pPr marL="828000" indent="0">
              <a:buNone/>
              <a:defRPr sz="1050"/>
            </a:lvl4pPr>
            <a:lvl5pPr marL="959400" indent="0">
              <a:buNone/>
              <a:defRPr sz="1050"/>
            </a:lvl5pPr>
          </a:lstStyle>
          <a:p>
            <a:pPr lvl="0"/>
            <a:r>
              <a:rPr lang="en-US"/>
              <a:t>Click to add confidentiality statement here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48700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22" userDrawn="1">
          <p15:clr>
            <a:srgbClr val="C35EA4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Secondary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DCC3B-CA12-4A4B-B5F5-D2062F3C58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486304"/>
            <a:ext cx="5185093" cy="2649135"/>
          </a:xfrm>
        </p:spPr>
        <p:txBody>
          <a:bodyPr anchor="b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3506CBD9-0F78-454A-9842-87C2546180B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88475" y="0"/>
            <a:ext cx="6004761" cy="6865200"/>
          </a:xfrm>
          <a:custGeom>
            <a:avLst/>
            <a:gdLst>
              <a:gd name="connsiteX0" fmla="*/ 1547827 w 6004761"/>
              <a:gd name="connsiteY0" fmla="*/ 0 h 6864096"/>
              <a:gd name="connsiteX1" fmla="*/ 6004760 w 6004761"/>
              <a:gd name="connsiteY1" fmla="*/ 0 h 6864096"/>
              <a:gd name="connsiteX2" fmla="*/ 6004761 w 6004761"/>
              <a:gd name="connsiteY2" fmla="*/ 6864096 h 6864096"/>
              <a:gd name="connsiteX3" fmla="*/ 1554450 w 6004761"/>
              <a:gd name="connsiteY3" fmla="*/ 6864096 h 6864096"/>
              <a:gd name="connsiteX4" fmla="*/ 1379124 w 6004761"/>
              <a:gd name="connsiteY4" fmla="*/ 6702826 h 6864096"/>
              <a:gd name="connsiteX5" fmla="*/ 0 w 6004761"/>
              <a:gd name="connsiteY5" fmla="*/ 3429001 h 6864096"/>
              <a:gd name="connsiteX6" fmla="*/ 1379124 w 6004761"/>
              <a:gd name="connsiteY6" fmla="*/ 155178 h 6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04761" h="6864096">
                <a:moveTo>
                  <a:pt x="1547827" y="0"/>
                </a:moveTo>
                <a:lnTo>
                  <a:pt x="6004760" y="0"/>
                </a:lnTo>
                <a:lnTo>
                  <a:pt x="6004761" y="6864096"/>
                </a:lnTo>
                <a:lnTo>
                  <a:pt x="1554450" y="6864096"/>
                </a:lnTo>
                <a:lnTo>
                  <a:pt x="1379124" y="6702826"/>
                </a:lnTo>
                <a:cubicBezTo>
                  <a:pt x="528239" y="5871990"/>
                  <a:pt x="0" y="4712184"/>
                  <a:pt x="0" y="3429001"/>
                </a:cubicBezTo>
                <a:cubicBezTo>
                  <a:pt x="0" y="2145819"/>
                  <a:pt x="528239" y="986013"/>
                  <a:pt x="1379124" y="155178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vert="horz" wrap="square" lIns="91440" tIns="432000" rIns="91440" bIns="7315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228600" lvl="0" indent="-228600" algn="ctr"/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pic>
        <p:nvPicPr>
          <p:cNvPr id="7" name="Picture 2" descr="Image result for ASTRAZENECA LOGO">
            <a:extLst>
              <a:ext uri="{FF2B5EF4-FFF2-40B4-BE49-F238E27FC236}">
                <a16:creationId xmlns:a16="http://schemas.microsoft.com/office/drawing/2014/main" id="{1ED72C3C-E918-420F-9374-6F1CBE3946F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76" y="576767"/>
            <a:ext cx="2405987" cy="65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32E5583-912E-4EA8-8EDC-7B6B86E7627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4328932"/>
            <a:ext cx="5184775" cy="1203767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subtitle / presenter name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231862-37A9-4364-9D96-47810B11870D}"/>
              </a:ext>
            </a:extLst>
          </p:cNvPr>
          <p:cNvSpPr/>
          <p:nvPr userDrawn="1"/>
        </p:nvSpPr>
        <p:spPr>
          <a:xfrm>
            <a:off x="342900" y="404813"/>
            <a:ext cx="2794000" cy="92048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endParaRPr lang="en-US" sz="2400" err="1">
              <a:latin typeface="+mj-lt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E6A1CD-3FD6-4AD3-876A-75F060E88A2E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407987" y="5887668"/>
            <a:ext cx="1279358" cy="309145"/>
          </a:xfrm>
        </p:spPr>
        <p:txBody>
          <a:bodyPr lIns="0"/>
          <a:lstStyle>
            <a:lvl1pPr algn="l"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894F9465-82DF-4370-9E47-56C71396EFC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3530600" y="622299"/>
            <a:ext cx="2062480" cy="635001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/>
            </a:lvl1pPr>
          </a:lstStyle>
          <a:p>
            <a:r>
              <a:rPr lang="en-US"/>
              <a:t>Use this placeholder for a secondary logo if needed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F0B1B31-3000-4CD8-BB26-CDF0CF4ED32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7988" y="6420976"/>
            <a:ext cx="5184775" cy="234286"/>
          </a:xfrm>
        </p:spPr>
        <p:txBody>
          <a:bodyPr lIns="0" tIns="36000" rIns="0" bIns="36000"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050"/>
            </a:lvl1pPr>
            <a:lvl2pPr marL="432000" indent="0">
              <a:buNone/>
              <a:defRPr sz="1050"/>
            </a:lvl2pPr>
            <a:lvl3pPr marL="684000" indent="0">
              <a:buNone/>
              <a:defRPr sz="1050"/>
            </a:lvl3pPr>
            <a:lvl4pPr marL="828000" indent="0">
              <a:buNone/>
              <a:defRPr sz="1050"/>
            </a:lvl4pPr>
            <a:lvl5pPr marL="959400" indent="0">
              <a:buNone/>
              <a:defRPr sz="1050"/>
            </a:lvl5pPr>
          </a:lstStyle>
          <a:p>
            <a:pPr lvl="0"/>
            <a:r>
              <a:rPr lang="en-US"/>
              <a:t>Click to add confidentiality statement here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8C86533-B59D-4640-AA9B-D75189B4B4CA}"/>
              </a:ext>
            </a:extLst>
          </p:cNvPr>
          <p:cNvSpPr/>
          <p:nvPr userDrawn="1"/>
        </p:nvSpPr>
        <p:spPr>
          <a:xfrm>
            <a:off x="-2087955" y="1"/>
            <a:ext cx="2064161" cy="6858000"/>
          </a:xfrm>
          <a:custGeom>
            <a:avLst/>
            <a:gdLst>
              <a:gd name="connsiteX0" fmla="*/ 0 w 2064161"/>
              <a:gd name="connsiteY0" fmla="*/ 0 h 6858000"/>
              <a:gd name="connsiteX1" fmla="*/ 2002971 w 2064161"/>
              <a:gd name="connsiteY1" fmla="*/ 0 h 6858000"/>
              <a:gd name="connsiteX2" fmla="*/ 2002971 w 2064161"/>
              <a:gd name="connsiteY2" fmla="*/ 6447122 h 6858000"/>
              <a:gd name="connsiteX3" fmla="*/ 2064161 w 2064161"/>
              <a:gd name="connsiteY3" fmla="*/ 6538118 h 6858000"/>
              <a:gd name="connsiteX4" fmla="*/ 2002971 w 2064161"/>
              <a:gd name="connsiteY4" fmla="*/ 6629114 h 6858000"/>
              <a:gd name="connsiteX5" fmla="*/ 2002971 w 2064161"/>
              <a:gd name="connsiteY5" fmla="*/ 6858000 h 6858000"/>
              <a:gd name="connsiteX6" fmla="*/ 0 w 206416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4161" h="6858000">
                <a:moveTo>
                  <a:pt x="0" y="0"/>
                </a:moveTo>
                <a:lnTo>
                  <a:pt x="2002971" y="0"/>
                </a:lnTo>
                <a:lnTo>
                  <a:pt x="2002971" y="6447122"/>
                </a:lnTo>
                <a:lnTo>
                  <a:pt x="2064161" y="6538118"/>
                </a:lnTo>
                <a:lnTo>
                  <a:pt x="2002971" y="6629114"/>
                </a:lnTo>
                <a:lnTo>
                  <a:pt x="200297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rIns="144000" bIns="216000" rtlCol="0" anchor="b" anchorCtr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Please ensure you have added the correct confidentiality statement.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Type the correct statement: </a:t>
            </a:r>
            <a:br>
              <a:rPr lang="en-GB" sz="1400">
                <a:solidFill>
                  <a:schemeClr val="accent1"/>
                </a:solidFill>
              </a:rPr>
            </a:br>
            <a:r>
              <a:rPr lang="en-GB" sz="1400">
                <a:solidFill>
                  <a:schemeClr val="accent1"/>
                </a:solidFill>
              </a:rPr>
              <a:t>‘</a:t>
            </a:r>
            <a:r>
              <a:rPr lang="en-GB" sz="1400" b="1" i="1">
                <a:solidFill>
                  <a:schemeClr val="accent1"/>
                </a:solidFill>
              </a:rPr>
              <a:t>Company Restricted’ </a:t>
            </a:r>
            <a:r>
              <a:rPr lang="en-GB" sz="1400" b="0">
                <a:solidFill>
                  <a:schemeClr val="tx1"/>
                </a:solidFill>
              </a:rPr>
              <a:t>or</a:t>
            </a:r>
            <a:r>
              <a:rPr lang="en-GB" sz="1400" b="1">
                <a:solidFill>
                  <a:schemeClr val="accent1"/>
                </a:solidFill>
              </a:rPr>
              <a:t> ‘</a:t>
            </a:r>
            <a:r>
              <a:rPr lang="en-GB" sz="1400" b="1" i="1">
                <a:solidFill>
                  <a:schemeClr val="accent1"/>
                </a:solidFill>
              </a:rPr>
              <a:t>Strictly Confidential’ </a:t>
            </a:r>
            <a:r>
              <a:rPr lang="en-GB" sz="1400" b="0" i="1">
                <a:solidFill>
                  <a:schemeClr val="tx1"/>
                </a:solidFill>
              </a:rPr>
              <a:t>.</a:t>
            </a:r>
            <a:r>
              <a:rPr lang="en-GB" sz="1400" b="1" i="1">
                <a:solidFill>
                  <a:schemeClr val="accent1"/>
                </a:solidFill>
              </a:rPr>
              <a:t> </a:t>
            </a:r>
            <a:r>
              <a:rPr lang="en-GB" sz="1400" b="0" i="0">
                <a:solidFill>
                  <a:schemeClr val="tx1"/>
                </a:solidFill>
              </a:rPr>
              <a:t>No statement is needed </a:t>
            </a:r>
            <a:br>
              <a:rPr lang="en-GB" sz="1400" b="0" i="0">
                <a:solidFill>
                  <a:schemeClr val="tx1"/>
                </a:solidFill>
              </a:rPr>
            </a:br>
            <a:r>
              <a:rPr lang="en-GB" sz="1400" b="0" i="0">
                <a:solidFill>
                  <a:schemeClr val="tx1"/>
                </a:solidFill>
              </a:rPr>
              <a:t>for public information. </a:t>
            </a:r>
            <a:endParaRPr lang="en-GB" sz="1400" b="0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F3181C7-2372-4ADB-A7E1-372907919D37}"/>
              </a:ext>
            </a:extLst>
          </p:cNvPr>
          <p:cNvSpPr/>
          <p:nvPr userDrawn="1"/>
        </p:nvSpPr>
        <p:spPr>
          <a:xfrm>
            <a:off x="-1944694" y="3878333"/>
            <a:ext cx="419968" cy="41996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2400" b="1">
                <a:solidFill>
                  <a:schemeClr val="bg1"/>
                </a:solidFill>
                <a:latin typeface="+mn-lt"/>
              </a:rPr>
              <a:t>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348788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22" userDrawn="1">
          <p15:clr>
            <a:srgbClr val="C35EA4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- Cobr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DCC3B-CA12-4A4B-B5F5-D2062F3C58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486304"/>
            <a:ext cx="5185093" cy="2649135"/>
          </a:xfrm>
        </p:spPr>
        <p:txBody>
          <a:bodyPr anchor="b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3506CBD9-0F78-454A-9842-87C2546180B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188475" y="0"/>
            <a:ext cx="6004761" cy="6865200"/>
          </a:xfrm>
          <a:custGeom>
            <a:avLst/>
            <a:gdLst>
              <a:gd name="connsiteX0" fmla="*/ 1547827 w 6004761"/>
              <a:gd name="connsiteY0" fmla="*/ 0 h 6864096"/>
              <a:gd name="connsiteX1" fmla="*/ 6004760 w 6004761"/>
              <a:gd name="connsiteY1" fmla="*/ 0 h 6864096"/>
              <a:gd name="connsiteX2" fmla="*/ 6004761 w 6004761"/>
              <a:gd name="connsiteY2" fmla="*/ 6864096 h 6864096"/>
              <a:gd name="connsiteX3" fmla="*/ 1554450 w 6004761"/>
              <a:gd name="connsiteY3" fmla="*/ 6864096 h 6864096"/>
              <a:gd name="connsiteX4" fmla="*/ 1379124 w 6004761"/>
              <a:gd name="connsiteY4" fmla="*/ 6702826 h 6864096"/>
              <a:gd name="connsiteX5" fmla="*/ 0 w 6004761"/>
              <a:gd name="connsiteY5" fmla="*/ 3429001 h 6864096"/>
              <a:gd name="connsiteX6" fmla="*/ 1379124 w 6004761"/>
              <a:gd name="connsiteY6" fmla="*/ 155178 h 6864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04761" h="6864096">
                <a:moveTo>
                  <a:pt x="1547827" y="0"/>
                </a:moveTo>
                <a:lnTo>
                  <a:pt x="6004760" y="0"/>
                </a:lnTo>
                <a:lnTo>
                  <a:pt x="6004761" y="6864096"/>
                </a:lnTo>
                <a:lnTo>
                  <a:pt x="1554450" y="6864096"/>
                </a:lnTo>
                <a:lnTo>
                  <a:pt x="1379124" y="6702826"/>
                </a:lnTo>
                <a:cubicBezTo>
                  <a:pt x="528239" y="5871990"/>
                  <a:pt x="0" y="4712184"/>
                  <a:pt x="0" y="3429001"/>
                </a:cubicBezTo>
                <a:cubicBezTo>
                  <a:pt x="0" y="2145819"/>
                  <a:pt x="528239" y="986013"/>
                  <a:pt x="1379124" y="155178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vert="horz" wrap="square" lIns="91440" tIns="432000" rIns="91440" bIns="73152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228600" lvl="0" indent="-228600" algn="ctr"/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pic>
        <p:nvPicPr>
          <p:cNvPr id="7" name="Picture 2" descr="Image result for ASTRAZENECA LOGO">
            <a:extLst>
              <a:ext uri="{FF2B5EF4-FFF2-40B4-BE49-F238E27FC236}">
                <a16:creationId xmlns:a16="http://schemas.microsoft.com/office/drawing/2014/main" id="{1ED72C3C-E918-420F-9374-6F1CBE3946F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804" y="576767"/>
            <a:ext cx="2405987" cy="65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32E5583-912E-4EA8-8EDC-7B6B86E7627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8" y="4328932"/>
            <a:ext cx="5184775" cy="1203767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subtitle / presenter name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231862-37A9-4364-9D96-47810B11870D}"/>
              </a:ext>
            </a:extLst>
          </p:cNvPr>
          <p:cNvSpPr/>
          <p:nvPr userDrawn="1"/>
        </p:nvSpPr>
        <p:spPr>
          <a:xfrm>
            <a:off x="3065862" y="404813"/>
            <a:ext cx="2794000" cy="92048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endParaRPr lang="en-US" sz="2400" err="1">
              <a:latin typeface="+mj-lt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E6A1CD-3FD6-4AD3-876A-75F060E88A2E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407987" y="5887668"/>
            <a:ext cx="1279358" cy="309145"/>
          </a:xfrm>
        </p:spPr>
        <p:txBody>
          <a:bodyPr lIns="0"/>
          <a:lstStyle>
            <a:lvl1pPr algn="l"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11" name="Picture Placeholder 3">
            <a:extLst>
              <a:ext uri="{FF2B5EF4-FFF2-40B4-BE49-F238E27FC236}">
                <a16:creationId xmlns:a16="http://schemas.microsoft.com/office/drawing/2014/main" id="{894F9465-82DF-4370-9E47-56C71396EFC4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12276" y="622299"/>
            <a:ext cx="2062480" cy="635001"/>
          </a:xfrm>
        </p:spPr>
        <p:txBody>
          <a:bodyPr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400"/>
            </a:lvl1pPr>
          </a:lstStyle>
          <a:p>
            <a:r>
              <a:rPr lang="en-US"/>
              <a:t>Use this placeholder for a secondary logo if needed</a:t>
            </a:r>
          </a:p>
        </p:txBody>
      </p:sp>
      <p:sp>
        <p:nvSpPr>
          <p:cNvPr id="15" name="Text Placeholder 7">
            <a:extLst>
              <a:ext uri="{FF2B5EF4-FFF2-40B4-BE49-F238E27FC236}">
                <a16:creationId xmlns:a16="http://schemas.microsoft.com/office/drawing/2014/main" id="{AF0B1B31-3000-4CD8-BB26-CDF0CF4ED32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7988" y="6420976"/>
            <a:ext cx="5184775" cy="234286"/>
          </a:xfrm>
        </p:spPr>
        <p:txBody>
          <a:bodyPr lIns="0" tIns="36000" rIns="0" bIns="36000"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050"/>
            </a:lvl1pPr>
            <a:lvl2pPr marL="432000" indent="0">
              <a:buNone/>
              <a:defRPr sz="1050"/>
            </a:lvl2pPr>
            <a:lvl3pPr marL="684000" indent="0">
              <a:buNone/>
              <a:defRPr sz="1050"/>
            </a:lvl3pPr>
            <a:lvl4pPr marL="828000" indent="0">
              <a:buNone/>
              <a:defRPr sz="1050"/>
            </a:lvl4pPr>
            <a:lvl5pPr marL="959400" indent="0">
              <a:buNone/>
              <a:defRPr sz="1050"/>
            </a:lvl5pPr>
          </a:lstStyle>
          <a:p>
            <a:pPr lvl="0"/>
            <a:r>
              <a:rPr lang="en-US"/>
              <a:t>Click to add confidentiality statement here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B8C86533-B59D-4640-AA9B-D75189B4B4CA}"/>
              </a:ext>
            </a:extLst>
          </p:cNvPr>
          <p:cNvSpPr/>
          <p:nvPr userDrawn="1"/>
        </p:nvSpPr>
        <p:spPr>
          <a:xfrm>
            <a:off x="-2087955" y="1"/>
            <a:ext cx="2064161" cy="6858000"/>
          </a:xfrm>
          <a:custGeom>
            <a:avLst/>
            <a:gdLst>
              <a:gd name="connsiteX0" fmla="*/ 0 w 2064161"/>
              <a:gd name="connsiteY0" fmla="*/ 0 h 6858000"/>
              <a:gd name="connsiteX1" fmla="*/ 2002971 w 2064161"/>
              <a:gd name="connsiteY1" fmla="*/ 0 h 6858000"/>
              <a:gd name="connsiteX2" fmla="*/ 2002971 w 2064161"/>
              <a:gd name="connsiteY2" fmla="*/ 6447122 h 6858000"/>
              <a:gd name="connsiteX3" fmla="*/ 2064161 w 2064161"/>
              <a:gd name="connsiteY3" fmla="*/ 6538118 h 6858000"/>
              <a:gd name="connsiteX4" fmla="*/ 2002971 w 2064161"/>
              <a:gd name="connsiteY4" fmla="*/ 6629114 h 6858000"/>
              <a:gd name="connsiteX5" fmla="*/ 2002971 w 2064161"/>
              <a:gd name="connsiteY5" fmla="*/ 6858000 h 6858000"/>
              <a:gd name="connsiteX6" fmla="*/ 0 w 206416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4161" h="6858000">
                <a:moveTo>
                  <a:pt x="0" y="0"/>
                </a:moveTo>
                <a:lnTo>
                  <a:pt x="2002971" y="0"/>
                </a:lnTo>
                <a:lnTo>
                  <a:pt x="2002971" y="6447122"/>
                </a:lnTo>
                <a:lnTo>
                  <a:pt x="2064161" y="6538118"/>
                </a:lnTo>
                <a:lnTo>
                  <a:pt x="2002971" y="6629114"/>
                </a:lnTo>
                <a:lnTo>
                  <a:pt x="200297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rIns="144000" bIns="216000" rtlCol="0" anchor="b" anchorCtr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Please ensure you have added the correct confidentiality statement.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Type the correct statement: </a:t>
            </a:r>
            <a:br>
              <a:rPr lang="en-GB" sz="1400">
                <a:solidFill>
                  <a:schemeClr val="accent1"/>
                </a:solidFill>
              </a:rPr>
            </a:br>
            <a:r>
              <a:rPr lang="en-GB" sz="1400">
                <a:solidFill>
                  <a:schemeClr val="accent1"/>
                </a:solidFill>
              </a:rPr>
              <a:t>‘</a:t>
            </a:r>
            <a:r>
              <a:rPr lang="en-GB" sz="1400" b="1" i="1">
                <a:solidFill>
                  <a:schemeClr val="accent1"/>
                </a:solidFill>
              </a:rPr>
              <a:t>Company Restricted’ </a:t>
            </a:r>
            <a:r>
              <a:rPr lang="en-GB" sz="1400" b="0">
                <a:solidFill>
                  <a:schemeClr val="tx1"/>
                </a:solidFill>
              </a:rPr>
              <a:t>or</a:t>
            </a:r>
            <a:r>
              <a:rPr lang="en-GB" sz="1400" b="1">
                <a:solidFill>
                  <a:schemeClr val="accent1"/>
                </a:solidFill>
              </a:rPr>
              <a:t> ‘</a:t>
            </a:r>
            <a:r>
              <a:rPr lang="en-GB" sz="1400" b="1" i="1">
                <a:solidFill>
                  <a:schemeClr val="accent1"/>
                </a:solidFill>
              </a:rPr>
              <a:t>Strictly Confidential’ </a:t>
            </a:r>
            <a:r>
              <a:rPr lang="en-GB" sz="1400" b="0" i="1">
                <a:solidFill>
                  <a:schemeClr val="tx1"/>
                </a:solidFill>
              </a:rPr>
              <a:t>.</a:t>
            </a:r>
            <a:r>
              <a:rPr lang="en-GB" sz="1400" b="1" i="1">
                <a:solidFill>
                  <a:schemeClr val="accent1"/>
                </a:solidFill>
              </a:rPr>
              <a:t> </a:t>
            </a:r>
            <a:r>
              <a:rPr lang="en-GB" sz="1400" b="0" i="0">
                <a:solidFill>
                  <a:schemeClr val="tx1"/>
                </a:solidFill>
              </a:rPr>
              <a:t>No statement is needed </a:t>
            </a:r>
            <a:br>
              <a:rPr lang="en-GB" sz="1400" b="0" i="0">
                <a:solidFill>
                  <a:schemeClr val="tx1"/>
                </a:solidFill>
              </a:rPr>
            </a:br>
            <a:r>
              <a:rPr lang="en-GB" sz="1400" b="0" i="0">
                <a:solidFill>
                  <a:schemeClr val="tx1"/>
                </a:solidFill>
              </a:rPr>
              <a:t>for public information. </a:t>
            </a:r>
            <a:endParaRPr lang="en-GB" sz="1400" b="0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CF3181C7-2372-4ADB-A7E1-372907919D37}"/>
              </a:ext>
            </a:extLst>
          </p:cNvPr>
          <p:cNvSpPr/>
          <p:nvPr userDrawn="1"/>
        </p:nvSpPr>
        <p:spPr>
          <a:xfrm>
            <a:off x="-1944694" y="3878333"/>
            <a:ext cx="419968" cy="41996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2400" b="1">
                <a:solidFill>
                  <a:schemeClr val="bg1"/>
                </a:solidFill>
                <a:latin typeface="+mn-lt"/>
              </a:rPr>
              <a:t>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00435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522" userDrawn="1">
          <p15:clr>
            <a:srgbClr val="C35EA4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EB1523F-CCFB-4B58-AB3F-DEC8A49B7F24}"/>
              </a:ext>
            </a:extLst>
          </p:cNvPr>
          <p:cNvSpPr/>
          <p:nvPr userDrawn="1"/>
        </p:nvSpPr>
        <p:spPr>
          <a:xfrm>
            <a:off x="9855200" y="4927601"/>
            <a:ext cx="2336800" cy="1930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endParaRPr lang="en-US" err="1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9CDCC3B-CA12-4A4B-B5F5-D2062F3C58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6" y="2148952"/>
            <a:ext cx="4356101" cy="1986487"/>
          </a:xfrm>
        </p:spPr>
        <p:txBody>
          <a:bodyPr anchor="b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enter </a:t>
            </a:r>
            <a:br>
              <a:rPr lang="en-US"/>
            </a:br>
            <a:r>
              <a:rPr lang="en-US"/>
              <a:t>title here</a:t>
            </a:r>
          </a:p>
        </p:txBody>
      </p:sp>
      <p:pic>
        <p:nvPicPr>
          <p:cNvPr id="7" name="Picture 2" descr="Image result for ASTRAZENECA LOGO">
            <a:extLst>
              <a:ext uri="{FF2B5EF4-FFF2-40B4-BE49-F238E27FC236}">
                <a16:creationId xmlns:a16="http://schemas.microsoft.com/office/drawing/2014/main" id="{1ED72C3C-E918-420F-9374-6F1CBE3946F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76" y="576767"/>
            <a:ext cx="2405987" cy="65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32E5583-912E-4EA8-8EDC-7B6B86E7627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07987" y="4328932"/>
            <a:ext cx="4355835" cy="1203767"/>
          </a:xfrm>
          <a:prstGeom prst="rect">
            <a:avLst/>
          </a:prstGeom>
        </p:spPr>
        <p:txBody>
          <a:bodyPr lIns="0">
            <a:norm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add subtitle /</a:t>
            </a:r>
            <a:br>
              <a:rPr lang="en-US"/>
            </a:br>
            <a:r>
              <a:rPr lang="en-US"/>
              <a:t>presenter name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6231862-37A9-4364-9D96-47810B11870D}"/>
              </a:ext>
            </a:extLst>
          </p:cNvPr>
          <p:cNvSpPr/>
          <p:nvPr userDrawn="1"/>
        </p:nvSpPr>
        <p:spPr>
          <a:xfrm>
            <a:off x="342900" y="404813"/>
            <a:ext cx="2794000" cy="920488"/>
          </a:xfrm>
          <a:prstGeom prst="rect">
            <a:avLst/>
          </a:prstGeom>
          <a:solidFill>
            <a:schemeClr val="bg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endParaRPr lang="en-US" sz="2400" err="1">
              <a:latin typeface="+mj-lt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E6A1CD-3FD6-4AD3-876A-75F060E88A2E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407987" y="5887668"/>
            <a:ext cx="1279358" cy="309145"/>
          </a:xfrm>
        </p:spPr>
        <p:txBody>
          <a:bodyPr lIns="0"/>
          <a:lstStyle>
            <a:lvl1pPr algn="l"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332A73A7-F1E1-4085-B3F6-999828C7F549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922520" y="0"/>
            <a:ext cx="7269480" cy="6858000"/>
          </a:xfrm>
          <a:custGeom>
            <a:avLst/>
            <a:gdLst>
              <a:gd name="connsiteX0" fmla="*/ 2049352 w 7269480"/>
              <a:gd name="connsiteY0" fmla="*/ 0 h 6858000"/>
              <a:gd name="connsiteX1" fmla="*/ 3164301 w 7269480"/>
              <a:gd name="connsiteY1" fmla="*/ 0 h 6858000"/>
              <a:gd name="connsiteX2" fmla="*/ 5735747 w 7269480"/>
              <a:gd name="connsiteY2" fmla="*/ 0 h 6858000"/>
              <a:gd name="connsiteX3" fmla="*/ 5735748 w 7269480"/>
              <a:gd name="connsiteY3" fmla="*/ 0 h 6858000"/>
              <a:gd name="connsiteX4" fmla="*/ 5747970 w 7269480"/>
              <a:gd name="connsiteY4" fmla="*/ 6260 h 6858000"/>
              <a:gd name="connsiteX5" fmla="*/ 7120314 w 7269480"/>
              <a:gd name="connsiteY5" fmla="*/ 1252638 h 6858000"/>
              <a:gd name="connsiteX6" fmla="*/ 7269480 w 7269480"/>
              <a:gd name="connsiteY6" fmla="*/ 1498173 h 6858000"/>
              <a:gd name="connsiteX7" fmla="*/ 7269480 w 7269480"/>
              <a:gd name="connsiteY7" fmla="*/ 5359828 h 6858000"/>
              <a:gd name="connsiteX8" fmla="*/ 7120314 w 7269480"/>
              <a:gd name="connsiteY8" fmla="*/ 5605362 h 6858000"/>
              <a:gd name="connsiteX9" fmla="*/ 5747970 w 7269480"/>
              <a:gd name="connsiteY9" fmla="*/ 6851740 h 6858000"/>
              <a:gd name="connsiteX10" fmla="*/ 5735748 w 7269480"/>
              <a:gd name="connsiteY10" fmla="*/ 6858000 h 6858000"/>
              <a:gd name="connsiteX11" fmla="*/ 3163098 w 7269480"/>
              <a:gd name="connsiteY11" fmla="*/ 6858000 h 6858000"/>
              <a:gd name="connsiteX12" fmla="*/ 2049352 w 7269480"/>
              <a:gd name="connsiteY12" fmla="*/ 6858000 h 6858000"/>
              <a:gd name="connsiteX13" fmla="*/ 2037130 w 7269480"/>
              <a:gd name="connsiteY13" fmla="*/ 6851740 h 6858000"/>
              <a:gd name="connsiteX14" fmla="*/ 0 w 7269480"/>
              <a:gd name="connsiteY14" fmla="*/ 3429000 h 6858000"/>
              <a:gd name="connsiteX15" fmla="*/ 2037130 w 7269480"/>
              <a:gd name="connsiteY15" fmla="*/ 626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7269480" h="6858000">
                <a:moveTo>
                  <a:pt x="2049352" y="0"/>
                </a:moveTo>
                <a:lnTo>
                  <a:pt x="3164301" y="0"/>
                </a:lnTo>
                <a:lnTo>
                  <a:pt x="5735747" y="0"/>
                </a:lnTo>
                <a:lnTo>
                  <a:pt x="5735748" y="0"/>
                </a:lnTo>
                <a:lnTo>
                  <a:pt x="5747970" y="6260"/>
                </a:lnTo>
                <a:cubicBezTo>
                  <a:pt x="6299519" y="305879"/>
                  <a:pt x="6770554" y="734926"/>
                  <a:pt x="7120314" y="1252638"/>
                </a:cubicBezTo>
                <a:lnTo>
                  <a:pt x="7269480" y="1498173"/>
                </a:lnTo>
                <a:lnTo>
                  <a:pt x="7269480" y="5359828"/>
                </a:lnTo>
                <a:lnTo>
                  <a:pt x="7120314" y="5605362"/>
                </a:lnTo>
                <a:cubicBezTo>
                  <a:pt x="6770554" y="6123075"/>
                  <a:pt x="6299519" y="6552122"/>
                  <a:pt x="5747970" y="6851740"/>
                </a:cubicBezTo>
                <a:lnTo>
                  <a:pt x="5735748" y="6858000"/>
                </a:lnTo>
                <a:lnTo>
                  <a:pt x="3163098" y="6858000"/>
                </a:lnTo>
                <a:lnTo>
                  <a:pt x="2049352" y="6858000"/>
                </a:lnTo>
                <a:lnTo>
                  <a:pt x="2037130" y="6851740"/>
                </a:lnTo>
                <a:cubicBezTo>
                  <a:pt x="823724" y="6192579"/>
                  <a:pt x="0" y="4906985"/>
                  <a:pt x="0" y="3429000"/>
                </a:cubicBezTo>
                <a:cubicBezTo>
                  <a:pt x="0" y="1951015"/>
                  <a:pt x="823724" y="665422"/>
                  <a:pt x="2037130" y="626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vert="horz" wrap="square" lIns="91440" tIns="432000" rIns="91440" bIns="731520" rtlCol="0" anchor="ctr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600" b="1" dirty="0">
                <a:solidFill>
                  <a:schemeClr val="bg1"/>
                </a:solidFill>
              </a:defRPr>
            </a:lvl1pPr>
          </a:lstStyle>
          <a:p>
            <a:pPr marL="228600" lvl="0" indent="-228600" algn="ctr"/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2EBB4F1-3A58-475F-9EBB-925156182B7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07989" y="6420976"/>
            <a:ext cx="4355834" cy="234286"/>
          </a:xfrm>
        </p:spPr>
        <p:txBody>
          <a:bodyPr wrap="square" lIns="0" tIns="36000" rIns="0" bIns="36000" anchor="ctr" anchorCtr="0">
            <a:spAutoFit/>
          </a:bodyPr>
          <a:lstStyle>
            <a:lvl1pPr marL="0" indent="0">
              <a:lnSpc>
                <a:spcPct val="100000"/>
              </a:lnSpc>
              <a:buNone/>
              <a:defRPr sz="1050"/>
            </a:lvl1pPr>
            <a:lvl2pPr marL="432000" indent="0">
              <a:buNone/>
              <a:defRPr sz="1050"/>
            </a:lvl2pPr>
            <a:lvl3pPr marL="684000" indent="0">
              <a:buNone/>
              <a:defRPr sz="1050"/>
            </a:lvl3pPr>
            <a:lvl4pPr marL="828000" indent="0">
              <a:buNone/>
              <a:defRPr sz="1050"/>
            </a:lvl4pPr>
            <a:lvl5pPr marL="959400" indent="0">
              <a:buNone/>
              <a:defRPr sz="1050"/>
            </a:lvl5pPr>
          </a:lstStyle>
          <a:p>
            <a:pPr lvl="0"/>
            <a:r>
              <a:rPr lang="en-US"/>
              <a:t>Click to add confidentiality statement here</a:t>
            </a:r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E75B7FBB-299C-44B5-9400-EB5D056A8E38}"/>
              </a:ext>
            </a:extLst>
          </p:cNvPr>
          <p:cNvSpPr/>
          <p:nvPr userDrawn="1"/>
        </p:nvSpPr>
        <p:spPr>
          <a:xfrm>
            <a:off x="-2087955" y="1"/>
            <a:ext cx="2064161" cy="6858000"/>
          </a:xfrm>
          <a:custGeom>
            <a:avLst/>
            <a:gdLst>
              <a:gd name="connsiteX0" fmla="*/ 0 w 2064161"/>
              <a:gd name="connsiteY0" fmla="*/ 0 h 6858000"/>
              <a:gd name="connsiteX1" fmla="*/ 2002971 w 2064161"/>
              <a:gd name="connsiteY1" fmla="*/ 0 h 6858000"/>
              <a:gd name="connsiteX2" fmla="*/ 2002971 w 2064161"/>
              <a:gd name="connsiteY2" fmla="*/ 6447122 h 6858000"/>
              <a:gd name="connsiteX3" fmla="*/ 2064161 w 2064161"/>
              <a:gd name="connsiteY3" fmla="*/ 6538118 h 6858000"/>
              <a:gd name="connsiteX4" fmla="*/ 2002971 w 2064161"/>
              <a:gd name="connsiteY4" fmla="*/ 6629114 h 6858000"/>
              <a:gd name="connsiteX5" fmla="*/ 2002971 w 2064161"/>
              <a:gd name="connsiteY5" fmla="*/ 6858000 h 6858000"/>
              <a:gd name="connsiteX6" fmla="*/ 0 w 206416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064161" h="6858000">
                <a:moveTo>
                  <a:pt x="0" y="0"/>
                </a:moveTo>
                <a:lnTo>
                  <a:pt x="2002971" y="0"/>
                </a:lnTo>
                <a:lnTo>
                  <a:pt x="2002971" y="6447122"/>
                </a:lnTo>
                <a:lnTo>
                  <a:pt x="2064161" y="6538118"/>
                </a:lnTo>
                <a:lnTo>
                  <a:pt x="2002971" y="6629114"/>
                </a:lnTo>
                <a:lnTo>
                  <a:pt x="200297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rIns="144000" bIns="216000" rtlCol="0" anchor="b" anchorCtr="0">
            <a:noAutofit/>
          </a:bodyPr>
          <a:lstStyle/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Please ensure you have added the correct confidentiality statement. </a:t>
            </a:r>
          </a:p>
          <a:p>
            <a:pPr>
              <a:lnSpc>
                <a:spcPct val="100000"/>
              </a:lnSpc>
              <a:spcAft>
                <a:spcPts val="600"/>
              </a:spcAft>
            </a:pPr>
            <a:r>
              <a:rPr lang="en-GB" sz="1400">
                <a:solidFill>
                  <a:schemeClr val="tx1"/>
                </a:solidFill>
              </a:rPr>
              <a:t>Type the correct statement: </a:t>
            </a:r>
            <a:br>
              <a:rPr lang="en-GB" sz="1400">
                <a:solidFill>
                  <a:schemeClr val="accent1"/>
                </a:solidFill>
              </a:rPr>
            </a:br>
            <a:r>
              <a:rPr lang="en-GB" sz="1400">
                <a:solidFill>
                  <a:schemeClr val="accent1"/>
                </a:solidFill>
              </a:rPr>
              <a:t>‘</a:t>
            </a:r>
            <a:r>
              <a:rPr lang="en-GB" sz="1400" b="1" i="1">
                <a:solidFill>
                  <a:schemeClr val="accent1"/>
                </a:solidFill>
              </a:rPr>
              <a:t>Company Restricted’ </a:t>
            </a:r>
            <a:r>
              <a:rPr lang="en-GB" sz="1400" b="0">
                <a:solidFill>
                  <a:schemeClr val="tx1"/>
                </a:solidFill>
              </a:rPr>
              <a:t>or</a:t>
            </a:r>
            <a:r>
              <a:rPr lang="en-GB" sz="1400" b="1">
                <a:solidFill>
                  <a:schemeClr val="accent1"/>
                </a:solidFill>
              </a:rPr>
              <a:t> ‘</a:t>
            </a:r>
            <a:r>
              <a:rPr lang="en-GB" sz="1400" b="1" i="1">
                <a:solidFill>
                  <a:schemeClr val="accent1"/>
                </a:solidFill>
              </a:rPr>
              <a:t>Strictly Confidential’ </a:t>
            </a:r>
            <a:r>
              <a:rPr lang="en-GB" sz="1400" b="0" i="1">
                <a:solidFill>
                  <a:schemeClr val="tx1"/>
                </a:solidFill>
              </a:rPr>
              <a:t>.</a:t>
            </a:r>
            <a:r>
              <a:rPr lang="en-GB" sz="1400" b="1" i="1">
                <a:solidFill>
                  <a:schemeClr val="accent1"/>
                </a:solidFill>
              </a:rPr>
              <a:t> </a:t>
            </a:r>
            <a:r>
              <a:rPr lang="en-GB" sz="1400" b="0" i="0">
                <a:solidFill>
                  <a:schemeClr val="tx1"/>
                </a:solidFill>
              </a:rPr>
              <a:t>No statement is needed </a:t>
            </a:r>
            <a:br>
              <a:rPr lang="en-GB" sz="1400" b="0" i="0">
                <a:solidFill>
                  <a:schemeClr val="tx1"/>
                </a:solidFill>
              </a:rPr>
            </a:br>
            <a:r>
              <a:rPr lang="en-GB" sz="1400" b="0" i="0">
                <a:solidFill>
                  <a:schemeClr val="tx1"/>
                </a:solidFill>
              </a:rPr>
              <a:t>for public information. </a:t>
            </a:r>
            <a:endParaRPr lang="en-GB" sz="1400" b="0">
              <a:solidFill>
                <a:schemeClr val="tx1"/>
              </a:solidFill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7ED5B82E-36BE-4555-8CA2-58A989EDD594}"/>
              </a:ext>
            </a:extLst>
          </p:cNvPr>
          <p:cNvSpPr/>
          <p:nvPr userDrawn="1"/>
        </p:nvSpPr>
        <p:spPr>
          <a:xfrm>
            <a:off x="-1944694" y="3878333"/>
            <a:ext cx="419968" cy="419968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2400" b="1">
                <a:solidFill>
                  <a:schemeClr val="bg1"/>
                </a:solidFill>
                <a:latin typeface="+mn-lt"/>
              </a:rPr>
              <a:t>!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893682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001" userDrawn="1">
          <p15:clr>
            <a:srgbClr val="C35EA4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Alterna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1071349"/>
            <a:ext cx="3049588" cy="1231106"/>
          </a:xfrm>
        </p:spPr>
        <p:txBody>
          <a:bodyPr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enter title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040238-DCC8-4532-9AE6-EB7C834F336E}"/>
              </a:ext>
            </a:extLst>
          </p:cNvPr>
          <p:cNvCxnSpPr>
            <a:cxnSpLocks/>
          </p:cNvCxnSpPr>
          <p:nvPr userDrawn="1"/>
        </p:nvCxnSpPr>
        <p:spPr>
          <a:xfrm>
            <a:off x="3540125" y="1071349"/>
            <a:ext cx="0" cy="499562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552EAD-E21A-4A83-A364-65FFC805340A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3719512" y="1071562"/>
            <a:ext cx="8064501" cy="4996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/>
              <a:t>Click to add text here. </a:t>
            </a:r>
            <a:br>
              <a:rPr lang="en-GB"/>
            </a:br>
            <a:r>
              <a:rPr lang="en-US"/>
              <a:t>When pasting copy from other slides, be sure to right-click and choose ‘Keep text only’.</a:t>
            </a:r>
            <a:br>
              <a:rPr lang="en-GB"/>
            </a:br>
            <a:r>
              <a:rPr lang="en-GB"/>
              <a:t>To increase bullet level, select your text and press Tab.</a:t>
            </a:r>
            <a:br>
              <a:rPr lang="en-GB"/>
            </a:br>
            <a:r>
              <a:rPr lang="en-GB"/>
              <a:t>To decrease bullet level, select your bullet text and press  Shift + Tab.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86DE4FB-795F-484C-AD8A-2137F4F32907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004BC3F-3250-41AA-B3F3-B5D6A729D26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6">
            <a:extLst>
              <a:ext uri="{FF2B5EF4-FFF2-40B4-BE49-F238E27FC236}">
                <a16:creationId xmlns:a16="http://schemas.microsoft.com/office/drawing/2014/main" id="{5E3BF5D9-8E40-4082-9AAD-60F44214B9DC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78058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30" userDrawn="1">
          <p15:clr>
            <a:srgbClr val="C35EA4"/>
          </p15:clr>
        </p15:guide>
        <p15:guide id="2" pos="2343" userDrawn="1">
          <p15:clr>
            <a:srgbClr val="C35EA4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D67DB2-7332-41D7-A67F-6D389C81814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9DB923-50C2-4A46-BF6E-A2E97DBB25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50693F-359E-4A4C-B3F0-F900FA65CF9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249127B-3E4D-4AFD-8464-39A9871621B1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741714"/>
            <a:ext cx="0" cy="425903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Heading 1">
            <a:extLst>
              <a:ext uri="{FF2B5EF4-FFF2-40B4-BE49-F238E27FC236}">
                <a16:creationId xmlns:a16="http://schemas.microsoft.com/office/drawing/2014/main" id="{070D82D0-2159-463E-AB3F-9F2BE51F89B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7" y="2082800"/>
            <a:ext cx="5508625" cy="423863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6" name="Body 1">
            <a:extLst>
              <a:ext uri="{FF2B5EF4-FFF2-40B4-BE49-F238E27FC236}">
                <a16:creationId xmlns:a16="http://schemas.microsoft.com/office/drawing/2014/main" id="{8C2190C6-D818-4BFE-8D40-1D7A2A8ADF1C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07987" y="2570163"/>
            <a:ext cx="5508625" cy="3430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Heading 2">
            <a:extLst>
              <a:ext uri="{FF2B5EF4-FFF2-40B4-BE49-F238E27FC236}">
                <a16:creationId xmlns:a16="http://schemas.microsoft.com/office/drawing/2014/main" id="{24B2D424-3A88-43FD-9D45-46AC196CAD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75387" y="2082800"/>
            <a:ext cx="5508625" cy="423863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8" name="Body 2">
            <a:extLst>
              <a:ext uri="{FF2B5EF4-FFF2-40B4-BE49-F238E27FC236}">
                <a16:creationId xmlns:a16="http://schemas.microsoft.com/office/drawing/2014/main" id="{FB60ED6F-5297-42F6-9D9B-F6FF319D69CF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275388" y="2570163"/>
            <a:ext cx="5508625" cy="3430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Text Placeholder 96">
            <a:extLst>
              <a:ext uri="{FF2B5EF4-FFF2-40B4-BE49-F238E27FC236}">
                <a16:creationId xmlns:a16="http://schemas.microsoft.com/office/drawing/2014/main" id="{013D0F1F-6026-4F9D-886A-D6CB164FDC05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70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C35EA4"/>
          </p15:clr>
        </p15:guide>
        <p15:guide id="2" orient="horz" pos="981" userDrawn="1">
          <p15:clr>
            <a:srgbClr val="C35EA4"/>
          </p15:clr>
        </p15:guide>
        <p15:guide id="3" pos="3727" userDrawn="1">
          <p15:clr>
            <a:srgbClr val="C35EA4"/>
          </p15:clr>
        </p15:guide>
        <p15:guide id="4" pos="3953" userDrawn="1">
          <p15:clr>
            <a:srgbClr val="C35EA4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D8AB9BA-443A-4985-908B-268C192E8231}"/>
              </a:ext>
            </a:extLst>
          </p:cNvPr>
          <p:cNvCxnSpPr>
            <a:cxnSpLocks/>
          </p:cNvCxnSpPr>
          <p:nvPr userDrawn="1"/>
        </p:nvCxnSpPr>
        <p:spPr>
          <a:xfrm>
            <a:off x="4118139" y="1741714"/>
            <a:ext cx="0" cy="425903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A24A62-EC53-4EC3-A57F-B48D78D6753A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9DE8D6-BF8D-46B6-A107-F9199421CE2B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7A7995C-40F8-42EE-BD46-96F566801178}"/>
              </a:ext>
            </a:extLst>
          </p:cNvPr>
          <p:cNvCxnSpPr>
            <a:cxnSpLocks/>
          </p:cNvCxnSpPr>
          <p:nvPr userDrawn="1"/>
        </p:nvCxnSpPr>
        <p:spPr>
          <a:xfrm>
            <a:off x="8099830" y="1741714"/>
            <a:ext cx="0" cy="425903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9">
            <a:extLst>
              <a:ext uri="{FF2B5EF4-FFF2-40B4-BE49-F238E27FC236}">
                <a16:creationId xmlns:a16="http://schemas.microsoft.com/office/drawing/2014/main" id="{1A257A5E-3450-4EAA-9676-01FE18D22AF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8" y="2082800"/>
            <a:ext cx="3527426" cy="423863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2" name="Content Placeholder 15">
            <a:extLst>
              <a:ext uri="{FF2B5EF4-FFF2-40B4-BE49-F238E27FC236}">
                <a16:creationId xmlns:a16="http://schemas.microsoft.com/office/drawing/2014/main" id="{AC128DA7-A1CD-4D7E-A165-98C855054735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07988" y="2570163"/>
            <a:ext cx="3527426" cy="3430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6A7B7E24-E7D3-48A2-A374-DF6A8A555D5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295775" y="2082800"/>
            <a:ext cx="3600445" cy="423863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4" name="Content Placeholder 15">
            <a:extLst>
              <a:ext uri="{FF2B5EF4-FFF2-40B4-BE49-F238E27FC236}">
                <a16:creationId xmlns:a16="http://schemas.microsoft.com/office/drawing/2014/main" id="{4DFF8E89-1B64-4E2A-9B30-3844550AD3DD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4295776" y="2570163"/>
            <a:ext cx="3600445" cy="3430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6AAFFFBD-15E8-4574-972E-8DDFA341B65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256588" y="2082800"/>
            <a:ext cx="3527423" cy="423863"/>
          </a:xfr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8" name="Content Placeholder 15">
            <a:extLst>
              <a:ext uri="{FF2B5EF4-FFF2-40B4-BE49-F238E27FC236}">
                <a16:creationId xmlns:a16="http://schemas.microsoft.com/office/drawing/2014/main" id="{CF570F45-2E05-4895-9F02-11DAFD1730B1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8256589" y="2570163"/>
            <a:ext cx="3527423" cy="34308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Text Placeholder 96">
            <a:extLst>
              <a:ext uri="{FF2B5EF4-FFF2-40B4-BE49-F238E27FC236}">
                <a16:creationId xmlns:a16="http://schemas.microsoft.com/office/drawing/2014/main" id="{12B9530D-EF7B-47C9-A997-FA875C956E8F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362282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2479" userDrawn="1">
          <p15:clr>
            <a:srgbClr val="A4A3A4"/>
          </p15:clr>
        </p15:guide>
        <p15:guide id="6" pos="2706" userDrawn="1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  <p15:guide id="13" pos="5201" userDrawn="1">
          <p15:clr>
            <a:srgbClr val="A4A3A4"/>
          </p15:clr>
        </p15:guide>
        <p15:guide id="14" pos="4974" userDrawn="1">
          <p15:clr>
            <a:srgbClr val="A4A3A4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D8AB9BA-443A-4985-908B-268C192E8231}"/>
              </a:ext>
            </a:extLst>
          </p:cNvPr>
          <p:cNvCxnSpPr>
            <a:cxnSpLocks/>
          </p:cNvCxnSpPr>
          <p:nvPr userDrawn="1"/>
        </p:nvCxnSpPr>
        <p:spPr>
          <a:xfrm>
            <a:off x="3215481" y="1741714"/>
            <a:ext cx="0" cy="425903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9CD076-13C6-4629-A44D-60CE2274E0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2082157"/>
            <a:ext cx="2735263" cy="424732"/>
          </a:xfrm>
          <a:prstGeom prst="rect">
            <a:avLst/>
          </a:prstGeom>
        </p:spPr>
        <p:txBody>
          <a:bodyPr wrap="square"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56C5F394-5808-40FF-B6FD-65F716906911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07986" y="2570163"/>
            <a:ext cx="2736000" cy="36324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6A24A62-EC53-4EC3-A57F-B48D78D6753A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69DE8D6-BF8D-46B6-A107-F9199421CE2B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7A7995C-40F8-42EE-BD46-96F566801178}"/>
              </a:ext>
            </a:extLst>
          </p:cNvPr>
          <p:cNvCxnSpPr>
            <a:cxnSpLocks/>
          </p:cNvCxnSpPr>
          <p:nvPr userDrawn="1"/>
        </p:nvCxnSpPr>
        <p:spPr>
          <a:xfrm>
            <a:off x="6096852" y="1741714"/>
            <a:ext cx="0" cy="425903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DA9C47E-839A-46E7-B955-073295D84F7F}"/>
              </a:ext>
            </a:extLst>
          </p:cNvPr>
          <p:cNvCxnSpPr>
            <a:cxnSpLocks/>
          </p:cNvCxnSpPr>
          <p:nvPr userDrawn="1"/>
        </p:nvCxnSpPr>
        <p:spPr>
          <a:xfrm>
            <a:off x="8976519" y="1741714"/>
            <a:ext cx="0" cy="425903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A1E51E90-FD4F-4EA7-9FD6-A88EC3FEEDD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286126" y="2082157"/>
            <a:ext cx="2735263" cy="424732"/>
          </a:xfrm>
          <a:prstGeom prst="rect">
            <a:avLst/>
          </a:prstGeom>
        </p:spPr>
        <p:txBody>
          <a:bodyPr wrap="square"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1" name="Content Placeholder 3">
            <a:extLst>
              <a:ext uri="{FF2B5EF4-FFF2-40B4-BE49-F238E27FC236}">
                <a16:creationId xmlns:a16="http://schemas.microsoft.com/office/drawing/2014/main" id="{10106C56-60ED-41EC-BD2A-FDB9B53E1C18}"/>
              </a:ext>
            </a:extLst>
          </p:cNvPr>
          <p:cNvSpPr>
            <a:spLocks noGrp="1"/>
          </p:cNvSpPr>
          <p:nvPr>
            <p:ph sz="quarter" idx="25" hasCustomPrompt="1"/>
          </p:nvPr>
        </p:nvSpPr>
        <p:spPr>
          <a:xfrm>
            <a:off x="3284539" y="2570163"/>
            <a:ext cx="2736000" cy="36324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217A7646-8B12-4AE5-9EDC-1F06A8CF8C4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165792" y="2082157"/>
            <a:ext cx="2735263" cy="424732"/>
          </a:xfrm>
          <a:prstGeom prst="rect">
            <a:avLst/>
          </a:prstGeom>
        </p:spPr>
        <p:txBody>
          <a:bodyPr wrap="square"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33B9981B-E175-45D6-A51D-F0A0368267CF}"/>
              </a:ext>
            </a:extLst>
          </p:cNvPr>
          <p:cNvSpPr>
            <a:spLocks noGrp="1"/>
          </p:cNvSpPr>
          <p:nvPr>
            <p:ph sz="quarter" idx="27" hasCustomPrompt="1"/>
          </p:nvPr>
        </p:nvSpPr>
        <p:spPr>
          <a:xfrm>
            <a:off x="6164205" y="2570163"/>
            <a:ext cx="2736000" cy="36324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4" name="Text Placeholder 11">
            <a:extLst>
              <a:ext uri="{FF2B5EF4-FFF2-40B4-BE49-F238E27FC236}">
                <a16:creationId xmlns:a16="http://schemas.microsoft.com/office/drawing/2014/main" id="{B83A3A7A-40FD-44D2-97D9-301EB15E7630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45458" y="2082157"/>
            <a:ext cx="2735263" cy="424732"/>
          </a:xfrm>
          <a:prstGeom prst="rect">
            <a:avLst/>
          </a:prstGeom>
        </p:spPr>
        <p:txBody>
          <a:bodyPr wrap="square"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1AD7E49F-D41B-42DC-925D-998AFB2BB412}"/>
              </a:ext>
            </a:extLst>
          </p:cNvPr>
          <p:cNvSpPr>
            <a:spLocks noGrp="1"/>
          </p:cNvSpPr>
          <p:nvPr>
            <p:ph sz="quarter" idx="29" hasCustomPrompt="1"/>
          </p:nvPr>
        </p:nvSpPr>
        <p:spPr>
          <a:xfrm>
            <a:off x="9043871" y="2570163"/>
            <a:ext cx="2736000" cy="36324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" name="Text Placeholder 96">
            <a:extLst>
              <a:ext uri="{FF2B5EF4-FFF2-40B4-BE49-F238E27FC236}">
                <a16:creationId xmlns:a16="http://schemas.microsoft.com/office/drawing/2014/main" id="{D3E73C55-1C0C-4880-A0D4-FC480D06253C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248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1980" userDrawn="1">
          <p15:clr>
            <a:srgbClr val="A4A3A4"/>
          </p15:clr>
        </p15:guide>
        <p15:guide id="6" pos="2071" userDrawn="1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  <p15:guide id="13" pos="5700" userDrawn="1">
          <p15:clr>
            <a:srgbClr val="A4A3A4"/>
          </p15:clr>
        </p15:guide>
        <p15:guide id="14" pos="5609" userDrawn="1">
          <p15:clr>
            <a:srgbClr val="A4A3A4"/>
          </p15:clr>
        </p15:guide>
        <p15:guide id="15" pos="3795" userDrawn="1">
          <p15:clr>
            <a:srgbClr val="A4A3A4"/>
          </p15:clr>
        </p15:guide>
        <p15:guide id="16" pos="3885" userDrawn="1">
          <p15:clr>
            <a:srgbClr val="A4A3A4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D8AB9BA-443A-4985-908B-268C192E8231}"/>
              </a:ext>
            </a:extLst>
          </p:cNvPr>
          <p:cNvCxnSpPr>
            <a:cxnSpLocks/>
          </p:cNvCxnSpPr>
          <p:nvPr userDrawn="1"/>
        </p:nvCxnSpPr>
        <p:spPr>
          <a:xfrm>
            <a:off x="8001000" y="1741714"/>
            <a:ext cx="0" cy="426655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9CD076-13C6-4629-A44D-60CE2274E0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6" y="2082157"/>
            <a:ext cx="7416801" cy="424732"/>
          </a:xfrm>
          <a:prstGeom prst="rect">
            <a:avLst/>
          </a:prstGeom>
        </p:spPr>
        <p:txBody>
          <a:bodyPr wrap="square"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14A51F37-EAE8-4722-A437-30D09A72A9E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91499" y="2082157"/>
            <a:ext cx="3584573" cy="42473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9358968C-3784-44E4-B50E-21ED78D9EB9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191499" y="2570390"/>
            <a:ext cx="3584573" cy="461665"/>
          </a:xfrm>
          <a:prstGeom prst="rect">
            <a:avLst/>
          </a:prstGeom>
        </p:spPr>
        <p:txBody>
          <a:bodyPr>
            <a:spAutoFit/>
          </a:bodyPr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Click to add text. 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F450BB10-EDA8-4244-8CBF-7F1645357D50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07986" y="2570162"/>
            <a:ext cx="7416802" cy="3438000"/>
          </a:xfrm>
          <a:prstGeom prst="rect">
            <a:avLst/>
          </a:prstGeom>
        </p:spPr>
        <p:txBody>
          <a:bodyPr wrap="square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3E4F4DDF-A4CE-45BB-8E5D-A5AB679089E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77585" y="3995870"/>
            <a:ext cx="2012400" cy="2012400"/>
          </a:xfrm>
          <a:custGeom>
            <a:avLst/>
            <a:gdLst>
              <a:gd name="connsiteX0" fmla="*/ 1006200 w 2012400"/>
              <a:gd name="connsiteY0" fmla="*/ 0 h 2012400"/>
              <a:gd name="connsiteX1" fmla="*/ 2012400 w 2012400"/>
              <a:gd name="connsiteY1" fmla="*/ 1006200 h 2012400"/>
              <a:gd name="connsiteX2" fmla="*/ 1006200 w 2012400"/>
              <a:gd name="connsiteY2" fmla="*/ 2012400 h 2012400"/>
              <a:gd name="connsiteX3" fmla="*/ 0 w 2012400"/>
              <a:gd name="connsiteY3" fmla="*/ 1006200 h 2012400"/>
              <a:gd name="connsiteX4" fmla="*/ 1006200 w 2012400"/>
              <a:gd name="connsiteY4" fmla="*/ 0 h 201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2400" h="2012400">
                <a:moveTo>
                  <a:pt x="1006200" y="0"/>
                </a:moveTo>
                <a:cubicBezTo>
                  <a:pt x="1561909" y="0"/>
                  <a:pt x="2012400" y="450491"/>
                  <a:pt x="2012400" y="1006200"/>
                </a:cubicBezTo>
                <a:cubicBezTo>
                  <a:pt x="2012400" y="1561909"/>
                  <a:pt x="1561909" y="2012400"/>
                  <a:pt x="1006200" y="2012400"/>
                </a:cubicBezTo>
                <a:cubicBezTo>
                  <a:pt x="450491" y="2012400"/>
                  <a:pt x="0" y="1561909"/>
                  <a:pt x="0" y="1006200"/>
                </a:cubicBezTo>
                <a:cubicBezTo>
                  <a:pt x="0" y="450491"/>
                  <a:pt x="450491" y="0"/>
                  <a:pt x="100620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callout or key figure</a:t>
            </a:r>
          </a:p>
        </p:txBody>
      </p:sp>
      <p:sp>
        <p:nvSpPr>
          <p:cNvPr id="13" name="Text Placeholder 96">
            <a:extLst>
              <a:ext uri="{FF2B5EF4-FFF2-40B4-BE49-F238E27FC236}">
                <a16:creationId xmlns:a16="http://schemas.microsoft.com/office/drawing/2014/main" id="{C07CECA8-840E-4BBC-A94E-0D507EF6B6B9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86344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7" pos="4929" userDrawn="1">
          <p15:clr>
            <a:srgbClr val="A4A3A4"/>
          </p15:clr>
        </p15:guide>
        <p15:guide id="8" pos="5155" userDrawn="1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9CD076-13C6-4629-A44D-60CE2274E0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35459" y="2082157"/>
            <a:ext cx="7440613" cy="424732"/>
          </a:xfrm>
          <a:prstGeom prst="rect">
            <a:avLst/>
          </a:prstGeom>
        </p:spPr>
        <p:txBody>
          <a:bodyPr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404812"/>
            <a:ext cx="11376025" cy="1007427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D8AB9BA-443A-4985-908B-268C192E8231}"/>
              </a:ext>
            </a:extLst>
          </p:cNvPr>
          <p:cNvCxnSpPr>
            <a:cxnSpLocks/>
          </p:cNvCxnSpPr>
          <p:nvPr userDrawn="1"/>
        </p:nvCxnSpPr>
        <p:spPr>
          <a:xfrm>
            <a:off x="4151313" y="1749235"/>
            <a:ext cx="0" cy="425903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48D4EF0D-A9CE-4E45-B1B3-BB585A7CD1D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07988" y="2570390"/>
            <a:ext cx="356393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en-US"/>
              <a:t>Click to add text. 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14A51F37-EAE8-4722-A437-30D09A72A9E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988" y="2082157"/>
            <a:ext cx="3563938" cy="424732"/>
          </a:xfrm>
          <a:prstGeom prst="rect">
            <a:avLst/>
          </a:prstGeom>
        </p:spPr>
        <p:txBody>
          <a:bodyPr wrap="square" anchor="b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E9D64AEF-AC5B-4ACA-95B3-7DD2AC9A9709}"/>
              </a:ext>
            </a:extLst>
          </p:cNvPr>
          <p:cNvSpPr>
            <a:spLocks noGrp="1"/>
          </p:cNvSpPr>
          <p:nvPr>
            <p:ph sz="quarter" idx="20" hasCustomPrompt="1"/>
          </p:nvPr>
        </p:nvSpPr>
        <p:spPr>
          <a:xfrm>
            <a:off x="4335469" y="2570162"/>
            <a:ext cx="7440603" cy="3438000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B389EFA-BE5F-4B72-ACD5-3C006758495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194073" y="3995870"/>
            <a:ext cx="2012400" cy="2012400"/>
          </a:xfrm>
          <a:custGeom>
            <a:avLst/>
            <a:gdLst>
              <a:gd name="connsiteX0" fmla="*/ 1006200 w 2012400"/>
              <a:gd name="connsiteY0" fmla="*/ 0 h 2012400"/>
              <a:gd name="connsiteX1" fmla="*/ 2012400 w 2012400"/>
              <a:gd name="connsiteY1" fmla="*/ 1006200 h 2012400"/>
              <a:gd name="connsiteX2" fmla="*/ 1006200 w 2012400"/>
              <a:gd name="connsiteY2" fmla="*/ 2012400 h 2012400"/>
              <a:gd name="connsiteX3" fmla="*/ 0 w 2012400"/>
              <a:gd name="connsiteY3" fmla="*/ 1006200 h 2012400"/>
              <a:gd name="connsiteX4" fmla="*/ 1006200 w 2012400"/>
              <a:gd name="connsiteY4" fmla="*/ 0 h 201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12400" h="2012400">
                <a:moveTo>
                  <a:pt x="1006200" y="0"/>
                </a:moveTo>
                <a:cubicBezTo>
                  <a:pt x="1561909" y="0"/>
                  <a:pt x="2012400" y="450491"/>
                  <a:pt x="2012400" y="1006200"/>
                </a:cubicBezTo>
                <a:cubicBezTo>
                  <a:pt x="2012400" y="1561909"/>
                  <a:pt x="1561909" y="2012400"/>
                  <a:pt x="1006200" y="2012400"/>
                </a:cubicBezTo>
                <a:cubicBezTo>
                  <a:pt x="450491" y="2012400"/>
                  <a:pt x="0" y="1561909"/>
                  <a:pt x="0" y="1006200"/>
                </a:cubicBezTo>
                <a:cubicBezTo>
                  <a:pt x="0" y="450491"/>
                  <a:pt x="450491" y="0"/>
                  <a:pt x="1006200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callout or key figure</a:t>
            </a:r>
          </a:p>
        </p:txBody>
      </p:sp>
      <p:sp>
        <p:nvSpPr>
          <p:cNvPr id="16" name="Text Placeholder 96">
            <a:extLst>
              <a:ext uri="{FF2B5EF4-FFF2-40B4-BE49-F238E27FC236}">
                <a16:creationId xmlns:a16="http://schemas.microsoft.com/office/drawing/2014/main" id="{778D2AE8-C71F-4A8C-8D51-3B3AAAF70E51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08556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502" userDrawn="1">
          <p15:clr>
            <a:srgbClr val="A4A3A4"/>
          </p15:clr>
        </p15:guide>
        <p15:guide id="4" pos="2729" userDrawn="1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Heading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5B1D31A-1072-4488-8176-064D101F59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7987" y="2559050"/>
            <a:ext cx="11376026" cy="2876550"/>
          </a:xfrm>
          <a:noFill/>
          <a:ln>
            <a:solidFill>
              <a:schemeClr val="accent1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49400-E757-4904-B6B0-89D775990C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CAD35DC-4ECF-4C00-A17E-91E1076289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738" y="1741713"/>
            <a:ext cx="11376026" cy="8172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013136D-000F-468E-82F7-78627545D64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D62F3963-DA4D-4494-BBE3-B9E276AB4C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96">
            <a:extLst>
              <a:ext uri="{FF2B5EF4-FFF2-40B4-BE49-F238E27FC236}">
                <a16:creationId xmlns:a16="http://schemas.microsoft.com/office/drawing/2014/main" id="{ADE2FC00-C8CB-4E19-BA1A-C2DF3D5D8C1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46677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C35EA4"/>
          </p15:clr>
        </p15:guide>
        <p15:guide id="2" orient="horz" pos="981" userDrawn="1">
          <p15:clr>
            <a:srgbClr val="C35EA4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1E4B5EC-9E53-45C3-B765-C1C483A070D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07988" y="1567815"/>
            <a:ext cx="11376024" cy="4608000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defRPr/>
            </a:lvl1pPr>
            <a:lvl2pPr marL="460800" indent="-228600"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right-click and choose ‘Keep text only’.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02CC1A-50FF-4A50-8660-D325E3429D98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7E938F29-84D5-4449-9358-343332B4BEF7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ext Placeholder 96">
            <a:extLst>
              <a:ext uri="{FF2B5EF4-FFF2-40B4-BE49-F238E27FC236}">
                <a16:creationId xmlns:a16="http://schemas.microsoft.com/office/drawing/2014/main" id="{C949FF72-87ED-4607-89DB-176C532FA3A0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837133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391" userDrawn="1">
          <p15:clr>
            <a:srgbClr val="A4A3A4"/>
          </p15:clr>
        </p15:guide>
        <p15:guide id="2" pos="1463" userDrawn="1">
          <p15:clr>
            <a:srgbClr val="A4A3A4"/>
          </p15:clr>
        </p15:guide>
        <p15:guide id="3" pos="2598" userDrawn="1">
          <p15:clr>
            <a:srgbClr val="A4A3A4"/>
          </p15:clr>
        </p15:guide>
        <p15:guide id="4" pos="2669" userDrawn="1">
          <p15:clr>
            <a:srgbClr val="A4A3A4"/>
          </p15:clr>
        </p15:guide>
        <p15:guide id="5" pos="3804" userDrawn="1">
          <p15:clr>
            <a:srgbClr val="A4A3A4"/>
          </p15:clr>
        </p15:guide>
        <p15:guide id="6" pos="3876" userDrawn="1">
          <p15:clr>
            <a:srgbClr val="A4A3A4"/>
          </p15:clr>
        </p15:guide>
        <p15:guide id="7" pos="5009" userDrawn="1">
          <p15:clr>
            <a:srgbClr val="A4A3A4"/>
          </p15:clr>
        </p15:guide>
        <p15:guide id="8" pos="5082" userDrawn="1">
          <p15:clr>
            <a:srgbClr val="A4A3A4"/>
          </p15:clr>
        </p15:guide>
        <p15:guide id="9" pos="6215" userDrawn="1">
          <p15:clr>
            <a:srgbClr val="A4A3A4"/>
          </p15:clr>
        </p15:guide>
        <p15:guide id="10" pos="6288" userDrawn="1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Heading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5B1D31A-1072-4488-8176-064D101F59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7987" y="2559050"/>
            <a:ext cx="5579311" cy="2876550"/>
          </a:xfrm>
          <a:noFill/>
          <a:ln>
            <a:solidFill>
              <a:schemeClr val="accent1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49400-E757-4904-B6B0-89D775990C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D3461D-2D14-40AF-A11E-E32A29AD5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382FB9-7D18-4174-9B0A-336A77C9A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CAD35DC-4ECF-4C00-A17E-91E1076289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738" y="1741713"/>
            <a:ext cx="5579311" cy="8172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10B4C999-11DB-49A6-8AB3-B2F9DC1BC18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203200" y="2559050"/>
            <a:ext cx="5580280" cy="2876550"/>
          </a:xfrm>
          <a:noFill/>
          <a:ln>
            <a:solidFill>
              <a:schemeClr val="tx2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A536223E-63F7-4E44-BC93-B6626BCFEB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203951" y="1741713"/>
            <a:ext cx="5580280" cy="8172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0" name="Text Placeholder 96">
            <a:extLst>
              <a:ext uri="{FF2B5EF4-FFF2-40B4-BE49-F238E27FC236}">
                <a16:creationId xmlns:a16="http://schemas.microsoft.com/office/drawing/2014/main" id="{2637D735-30A5-485A-99EE-308975B4856D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342202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C35EA4"/>
          </p15:clr>
        </p15:guide>
        <p15:guide id="2" orient="horz" pos="981" userDrawn="1">
          <p15:clr>
            <a:srgbClr val="C35EA4"/>
          </p15:clr>
        </p15:guide>
        <p15:guide id="3" pos="3772" userDrawn="1">
          <p15:clr>
            <a:srgbClr val="A4A3A4"/>
          </p15:clr>
        </p15:guide>
        <p15:guide id="4" pos="3908" userDrawn="1">
          <p15:clr>
            <a:srgbClr val="A4A3A4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Heading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5B1D31A-1072-4488-8176-064D101F59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7987" y="2559050"/>
            <a:ext cx="3707649" cy="2876550"/>
          </a:xfrm>
          <a:noFill/>
          <a:ln>
            <a:solidFill>
              <a:schemeClr val="accent1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49400-E757-4904-B6B0-89D775990C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CAD35DC-4ECF-4C00-A17E-91E1076289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738" y="1741713"/>
            <a:ext cx="3707649" cy="8172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10B4C999-11DB-49A6-8AB3-B2F9DC1BC18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223586" y="2559050"/>
            <a:ext cx="3743325" cy="2876550"/>
          </a:xfrm>
          <a:noFill/>
          <a:ln>
            <a:solidFill>
              <a:schemeClr val="tx2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A536223E-63F7-4E44-BC93-B6626BCFEB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24337" y="1741713"/>
            <a:ext cx="3743325" cy="8172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8A0AAAB-DFCF-4F8D-90DA-DBD02013396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074862" y="2559050"/>
            <a:ext cx="3709149" cy="2876550"/>
          </a:xfrm>
          <a:noFill/>
          <a:ln>
            <a:solidFill>
              <a:schemeClr val="accent6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489FFBF6-0D3D-4034-B412-EABCE722800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75613" y="1741713"/>
            <a:ext cx="3709149" cy="817200"/>
          </a:xfr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2004B821-BCFE-4694-8F07-82AA247F72F5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79911E2-3D79-4D57-A4A5-99B310315A3A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ext Placeholder 96">
            <a:extLst>
              <a:ext uri="{FF2B5EF4-FFF2-40B4-BE49-F238E27FC236}">
                <a16:creationId xmlns:a16="http://schemas.microsoft.com/office/drawing/2014/main" id="{3693997A-5C93-43A3-8084-D3D97075252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732696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C35EA4"/>
          </p15:clr>
        </p15:guide>
        <p15:guide id="2" orient="horz" pos="981" userDrawn="1">
          <p15:clr>
            <a:srgbClr val="C35EA4"/>
          </p15:clr>
        </p15:guide>
        <p15:guide id="3" pos="2593" userDrawn="1">
          <p15:clr>
            <a:srgbClr val="A4A3A4"/>
          </p15:clr>
        </p15:guide>
        <p15:guide id="4" pos="2661" userDrawn="1">
          <p15:clr>
            <a:srgbClr val="A4A3A4"/>
          </p15:clr>
        </p15:guide>
        <p15:guide id="5" pos="5019" userDrawn="1">
          <p15:clr>
            <a:srgbClr val="A4A3A4"/>
          </p15:clr>
        </p15:guide>
        <p15:guide id="6" pos="5087" userDrawn="1">
          <p15:clr>
            <a:srgbClr val="A4A3A4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Heading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5B1D31A-1072-4488-8176-064D101F59B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407988" y="2559050"/>
            <a:ext cx="2771024" cy="2876550"/>
          </a:xfrm>
          <a:noFill/>
          <a:ln>
            <a:solidFill>
              <a:schemeClr val="accent1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49400-E757-4904-B6B0-89D775990C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2CAD35DC-4ECF-4C00-A17E-91E10762897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739" y="1741713"/>
            <a:ext cx="2771024" cy="817200"/>
          </a:xfr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10B4C999-11DB-49A6-8AB3-B2F9DC1BC18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286961" y="2559050"/>
            <a:ext cx="2771024" cy="2876550"/>
          </a:xfrm>
          <a:noFill/>
          <a:ln>
            <a:solidFill>
              <a:schemeClr val="tx2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A536223E-63F7-4E44-BC93-B6626BCFEB3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87712" y="1741713"/>
            <a:ext cx="2771024" cy="817200"/>
          </a:xfrm>
          <a:solidFill>
            <a:schemeClr val="tx2"/>
          </a:solidFill>
          <a:ln>
            <a:solidFill>
              <a:schemeClr val="tx2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8A0AAAB-DFCF-4F8D-90DA-DBD02013396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132516" y="2559050"/>
            <a:ext cx="2771022" cy="2876550"/>
          </a:xfrm>
          <a:noFill/>
          <a:ln>
            <a:solidFill>
              <a:schemeClr val="accent6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489FFBF6-0D3D-4034-B412-EABCE722800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133267" y="1741713"/>
            <a:ext cx="2771022" cy="817200"/>
          </a:xfr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07483DBB-6AB3-44E8-B476-D691A6DD779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011486" y="2559050"/>
            <a:ext cx="2771023" cy="2876550"/>
          </a:xfrm>
          <a:noFill/>
          <a:ln>
            <a:solidFill>
              <a:schemeClr val="accent5"/>
            </a:solidFill>
          </a:ln>
        </p:spPr>
        <p:txBody>
          <a:bodyPr lIns="180000" tIns="180000" rIns="180000" bIns="180000">
            <a:noAutofit/>
          </a:bodyPr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794F06B4-05CB-4425-B43C-90CDB77D4DC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12237" y="1741713"/>
            <a:ext cx="2771023" cy="817200"/>
          </a:xfr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lIns="180000" rIns="180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5FDF1C59-75D3-4D44-AA6A-CE846344781C}"/>
              </a:ext>
            </a:extLst>
          </p:cNvPr>
          <p:cNvSpPr>
            <a:spLocks noGrp="1"/>
          </p:cNvSpPr>
          <p:nvPr>
            <p:ph type="dt" sz="half" idx="2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07ABD0A-0B79-498A-8135-71083AB527F3}"/>
              </a:ext>
            </a:extLst>
          </p:cNvPr>
          <p:cNvSpPr>
            <a:spLocks noGrp="1"/>
          </p:cNvSpPr>
          <p:nvPr>
            <p:ph type="sldNum" sz="quarter" idx="24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Text Placeholder 96">
            <a:extLst>
              <a:ext uri="{FF2B5EF4-FFF2-40B4-BE49-F238E27FC236}">
                <a16:creationId xmlns:a16="http://schemas.microsoft.com/office/drawing/2014/main" id="{C19B5F97-DA6F-4D23-91EB-F783A1590A4A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28492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C35EA4"/>
          </p15:clr>
        </p15:guide>
        <p15:guide id="2" orient="horz" pos="981" userDrawn="1">
          <p15:clr>
            <a:srgbClr val="C35EA4"/>
          </p15:clr>
        </p15:guide>
        <p15:guide id="3" pos="2003" userDrawn="1">
          <p15:clr>
            <a:srgbClr val="A4A3A4"/>
          </p15:clr>
        </p15:guide>
        <p15:guide id="4" pos="2071" userDrawn="1">
          <p15:clr>
            <a:srgbClr val="A4A3A4"/>
          </p15:clr>
        </p15:guide>
        <p15:guide id="5" pos="5677" userDrawn="1">
          <p15:clr>
            <a:srgbClr val="A4A3A4"/>
          </p15:clr>
        </p15:guide>
        <p15:guide id="6" pos="5609" userDrawn="1">
          <p15:clr>
            <a:srgbClr val="A4A3A4"/>
          </p15:clr>
        </p15:guide>
        <p15:guide id="7" pos="3817" userDrawn="1">
          <p15:clr>
            <a:srgbClr val="A4A3A4"/>
          </p15:clr>
        </p15:guide>
        <p15:guide id="8" pos="3863" userDrawn="1">
          <p15:clr>
            <a:srgbClr val="A4A3A4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22DA5D-EC7E-40C3-8862-3E3748AD6C3A}"/>
              </a:ext>
            </a:extLst>
          </p:cNvPr>
          <p:cNvSpPr txBox="1">
            <a:spLocks/>
          </p:cNvSpPr>
          <p:nvPr userDrawn="1"/>
        </p:nvSpPr>
        <p:spPr>
          <a:xfrm>
            <a:off x="1257304" y="769811"/>
            <a:ext cx="9677394" cy="531837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9600"/>
              <a:t>Do not use layouts</a:t>
            </a:r>
            <a:br>
              <a:rPr lang="en-US" sz="9600"/>
            </a:br>
            <a:r>
              <a:rPr lang="en-US" sz="9600"/>
              <a:t>in this section appearing after this point. </a:t>
            </a:r>
          </a:p>
        </p:txBody>
      </p:sp>
      <p:sp>
        <p:nvSpPr>
          <p:cNvPr id="4" name="DO NOT DELETE (BRANDIN)">
            <a:extLst>
              <a:ext uri="{FF2B5EF4-FFF2-40B4-BE49-F238E27FC236}">
                <a16:creationId xmlns:a16="http://schemas.microsoft.com/office/drawing/2014/main" id="{4FE5B898-DD8A-1B42-B5C8-50EEAD84123B}"/>
              </a:ext>
            </a:extLst>
          </p:cNvPr>
          <p:cNvSpPr/>
          <p:nvPr userDrawn="1"/>
        </p:nvSpPr>
        <p:spPr>
          <a:xfrm>
            <a:off x="152400" y="1524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endParaRPr lang="en-US" err="1"/>
          </a:p>
        </p:txBody>
      </p:sp>
    </p:spTree>
    <p:custDataLst>
      <p:custData r:id="rId1"/>
      <p:tags r:id="rId2"/>
    </p:custDataLst>
    <p:extLst>
      <p:ext uri="{BB962C8B-B14F-4D97-AF65-F5344CB8AC3E}">
        <p14:creationId xmlns:p14="http://schemas.microsoft.com/office/powerpoint/2010/main" val="30359477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Image in L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591AE185-7FED-44AB-A9D9-33D6BC5FBBAD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096001" y="1"/>
            <a:ext cx="6096001" cy="5693399"/>
          </a:xfrm>
          <a:custGeom>
            <a:avLst/>
            <a:gdLst>
              <a:gd name="connsiteX0" fmla="*/ 613929 w 6096001"/>
              <a:gd name="connsiteY0" fmla="*/ 0 h 5693399"/>
              <a:gd name="connsiteX1" fmla="*/ 6096001 w 6096001"/>
              <a:gd name="connsiteY1" fmla="*/ 0 h 5693399"/>
              <a:gd name="connsiteX2" fmla="*/ 6096001 w 6096001"/>
              <a:gd name="connsiteY2" fmla="*/ 4764882 h 5693399"/>
              <a:gd name="connsiteX3" fmla="*/ 5995011 w 6096001"/>
              <a:gd name="connsiteY3" fmla="*/ 4856669 h 5693399"/>
              <a:gd name="connsiteX4" fmla="*/ 3664224 w 6096001"/>
              <a:gd name="connsiteY4" fmla="*/ 5693399 h 5693399"/>
              <a:gd name="connsiteX5" fmla="*/ 0 w 6096001"/>
              <a:gd name="connsiteY5" fmla="*/ 2029175 h 5693399"/>
              <a:gd name="connsiteX6" fmla="*/ 442252 w 6096001"/>
              <a:gd name="connsiteY6" fmla="*/ 282588 h 56933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96001" h="5693399">
                <a:moveTo>
                  <a:pt x="613929" y="0"/>
                </a:moveTo>
                <a:lnTo>
                  <a:pt x="6096001" y="0"/>
                </a:lnTo>
                <a:lnTo>
                  <a:pt x="6096001" y="4764882"/>
                </a:lnTo>
                <a:lnTo>
                  <a:pt x="5995011" y="4856669"/>
                </a:lnTo>
                <a:cubicBezTo>
                  <a:pt x="5361617" y="5379392"/>
                  <a:pt x="4549591" y="5693399"/>
                  <a:pt x="3664224" y="5693399"/>
                </a:cubicBezTo>
                <a:cubicBezTo>
                  <a:pt x="1640529" y="5693399"/>
                  <a:pt x="0" y="4052870"/>
                  <a:pt x="0" y="2029175"/>
                </a:cubicBezTo>
                <a:cubicBezTo>
                  <a:pt x="0" y="1396770"/>
                  <a:pt x="160208" y="801784"/>
                  <a:pt x="442252" y="282588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396000" tIns="432000" rIns="252000" bIns="731520" anchor="ctr" anchorCtr="0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404812"/>
            <a:ext cx="5630862" cy="1007427"/>
          </a:xfrm>
        </p:spPr>
        <p:txBody>
          <a:bodyPr anchor="b" anchorCtr="0"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6F9CD076-13C6-4629-A44D-60CE2274E08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07987" y="1741714"/>
            <a:ext cx="5630863" cy="765175"/>
          </a:xfrm>
          <a:prstGeom prst="rect">
            <a:avLst/>
          </a:prstGeom>
        </p:spPr>
        <p:txBody>
          <a:bodyPr anchor="b" anchorCtr="0"/>
          <a:lstStyle>
            <a:lvl1pPr marL="0" indent="0">
              <a:lnSpc>
                <a:spcPct val="100000"/>
              </a:lnSpc>
              <a:buNone/>
              <a:defRPr b="1">
                <a:solidFill>
                  <a:schemeClr val="accent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8A40151-B82D-47EF-9056-B4BE571D3090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07987" y="2570163"/>
            <a:ext cx="5630862" cy="3438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9" name="Text Placeholder 96">
            <a:extLst>
              <a:ext uri="{FF2B5EF4-FFF2-40B4-BE49-F238E27FC236}">
                <a16:creationId xmlns:a16="http://schemas.microsoft.com/office/drawing/2014/main" id="{416731F4-F189-4DCC-AB0D-BFCE5BE61915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70398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3804">
          <p15:clr>
            <a:srgbClr val="A4A3A4"/>
          </p15:clr>
        </p15:guide>
        <p15:guide id="6" pos="3863">
          <p15:clr>
            <a:srgbClr val="A4A3A4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and Image in L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716357"/>
            <a:ext cx="5630862" cy="553998"/>
          </a:xfrm>
        </p:spPr>
        <p:txBody>
          <a:bodyPr anchor="b" anchorCtr="0">
            <a:sp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F0F231B6-1649-4FC7-9870-6F8BBC76458E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6153150" y="3688079"/>
            <a:ext cx="5630400" cy="234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D9E6E49B-9844-4F9B-9E49-C493B4AAE6D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407988" y="3688079"/>
            <a:ext cx="5630400" cy="234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88EB634-77D7-4CDB-AE88-62FA9FC51B3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873240" y="1"/>
            <a:ext cx="5318760" cy="3552079"/>
          </a:xfrm>
          <a:custGeom>
            <a:avLst/>
            <a:gdLst>
              <a:gd name="connsiteX0" fmla="*/ 20727 w 5318760"/>
              <a:gd name="connsiteY0" fmla="*/ 0 h 3552079"/>
              <a:gd name="connsiteX1" fmla="*/ 5318760 w 5318760"/>
              <a:gd name="connsiteY1" fmla="*/ 0 h 3552079"/>
              <a:gd name="connsiteX2" fmla="*/ 5318760 w 5318760"/>
              <a:gd name="connsiteY2" fmla="*/ 2741950 h 3552079"/>
              <a:gd name="connsiteX3" fmla="*/ 5230648 w 5318760"/>
              <a:gd name="connsiteY3" fmla="*/ 2822032 h 3552079"/>
              <a:gd name="connsiteX4" fmla="*/ 3197036 w 5318760"/>
              <a:gd name="connsiteY4" fmla="*/ 3552079 h 3552079"/>
              <a:gd name="connsiteX5" fmla="*/ 0 w 5318760"/>
              <a:gd name="connsiteY5" fmla="*/ 355043 h 3552079"/>
              <a:gd name="connsiteX6" fmla="*/ 6487 w 5318760"/>
              <a:gd name="connsiteY6" fmla="*/ 149723 h 3552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18760" h="3552079">
                <a:moveTo>
                  <a:pt x="20727" y="0"/>
                </a:moveTo>
                <a:lnTo>
                  <a:pt x="5318760" y="0"/>
                </a:lnTo>
                <a:lnTo>
                  <a:pt x="5318760" y="2741950"/>
                </a:lnTo>
                <a:lnTo>
                  <a:pt x="5230648" y="2822032"/>
                </a:lnTo>
                <a:cubicBezTo>
                  <a:pt x="4678012" y="3278108"/>
                  <a:pt x="3969519" y="3552079"/>
                  <a:pt x="3197036" y="3552079"/>
                </a:cubicBezTo>
                <a:cubicBezTo>
                  <a:pt x="1431362" y="3552079"/>
                  <a:pt x="0" y="2120717"/>
                  <a:pt x="0" y="355043"/>
                </a:cubicBezTo>
                <a:cubicBezTo>
                  <a:pt x="0" y="286071"/>
                  <a:pt x="2184" y="217610"/>
                  <a:pt x="6487" y="149723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396000" tIns="0" rIns="252000" bIns="274320" anchor="ctr" anchorCtr="0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9" name="Text Placeholder 96">
            <a:extLst>
              <a:ext uri="{FF2B5EF4-FFF2-40B4-BE49-F238E27FC236}">
                <a16:creationId xmlns:a16="http://schemas.microsoft.com/office/drawing/2014/main" id="{08596668-B452-4684-9114-FD6480173A59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331586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3804">
          <p15:clr>
            <a:srgbClr val="A4A3A4"/>
          </p15:clr>
        </p15:guide>
        <p15:guide id="6" pos="3876">
          <p15:clr>
            <a:srgbClr val="A4A3A4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and Image in L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716357"/>
            <a:ext cx="5630862" cy="553998"/>
          </a:xfrm>
        </p:spPr>
        <p:txBody>
          <a:bodyPr anchor="b" anchorCtr="0">
            <a:spAutoFit/>
          </a:bodyPr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3" name="Content Placeholder 3">
            <a:extLst>
              <a:ext uri="{FF2B5EF4-FFF2-40B4-BE49-F238E27FC236}">
                <a16:creationId xmlns:a16="http://schemas.microsoft.com/office/drawing/2014/main" id="{3959B661-E0AC-460F-8B80-1D7A0DE584D0}"/>
              </a:ext>
            </a:extLst>
          </p:cNvPr>
          <p:cNvSpPr>
            <a:spLocks noGrp="1"/>
          </p:cNvSpPr>
          <p:nvPr>
            <p:ph sz="quarter" idx="21" hasCustomPrompt="1"/>
          </p:nvPr>
        </p:nvSpPr>
        <p:spPr>
          <a:xfrm>
            <a:off x="4243390" y="3688079"/>
            <a:ext cx="3715200" cy="234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4" name="Content Placeholder 3">
            <a:extLst>
              <a:ext uri="{FF2B5EF4-FFF2-40B4-BE49-F238E27FC236}">
                <a16:creationId xmlns:a16="http://schemas.microsoft.com/office/drawing/2014/main" id="{F0F231B6-1649-4FC7-9870-6F8BBC76458E}"/>
              </a:ext>
            </a:extLst>
          </p:cNvPr>
          <p:cNvSpPr>
            <a:spLocks noGrp="1"/>
          </p:cNvSpPr>
          <p:nvPr>
            <p:ph sz="quarter" idx="22" hasCustomPrompt="1"/>
          </p:nvPr>
        </p:nvSpPr>
        <p:spPr>
          <a:xfrm>
            <a:off x="407988" y="3688079"/>
            <a:ext cx="3715200" cy="234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25" name="Content Placeholder 3">
            <a:extLst>
              <a:ext uri="{FF2B5EF4-FFF2-40B4-BE49-F238E27FC236}">
                <a16:creationId xmlns:a16="http://schemas.microsoft.com/office/drawing/2014/main" id="{D9E6E49B-9844-4F9B-9E49-C493B4AAE6D5}"/>
              </a:ext>
            </a:extLst>
          </p:cNvPr>
          <p:cNvSpPr>
            <a:spLocks noGrp="1"/>
          </p:cNvSpPr>
          <p:nvPr>
            <p:ph sz="quarter" idx="23" hasCustomPrompt="1"/>
          </p:nvPr>
        </p:nvSpPr>
        <p:spPr>
          <a:xfrm>
            <a:off x="8072441" y="3688079"/>
            <a:ext cx="3715200" cy="2340000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D88EB634-77D7-4CDB-AE88-62FA9FC51B33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873240" y="1"/>
            <a:ext cx="5318760" cy="3552079"/>
          </a:xfrm>
          <a:custGeom>
            <a:avLst/>
            <a:gdLst>
              <a:gd name="connsiteX0" fmla="*/ 20727 w 5318760"/>
              <a:gd name="connsiteY0" fmla="*/ 0 h 3552079"/>
              <a:gd name="connsiteX1" fmla="*/ 5318760 w 5318760"/>
              <a:gd name="connsiteY1" fmla="*/ 0 h 3552079"/>
              <a:gd name="connsiteX2" fmla="*/ 5318760 w 5318760"/>
              <a:gd name="connsiteY2" fmla="*/ 2741950 h 3552079"/>
              <a:gd name="connsiteX3" fmla="*/ 5230648 w 5318760"/>
              <a:gd name="connsiteY3" fmla="*/ 2822032 h 3552079"/>
              <a:gd name="connsiteX4" fmla="*/ 3197036 w 5318760"/>
              <a:gd name="connsiteY4" fmla="*/ 3552079 h 3552079"/>
              <a:gd name="connsiteX5" fmla="*/ 0 w 5318760"/>
              <a:gd name="connsiteY5" fmla="*/ 355043 h 3552079"/>
              <a:gd name="connsiteX6" fmla="*/ 6487 w 5318760"/>
              <a:gd name="connsiteY6" fmla="*/ 149723 h 3552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318760" h="3552079">
                <a:moveTo>
                  <a:pt x="20727" y="0"/>
                </a:moveTo>
                <a:lnTo>
                  <a:pt x="5318760" y="0"/>
                </a:lnTo>
                <a:lnTo>
                  <a:pt x="5318760" y="2741950"/>
                </a:lnTo>
                <a:lnTo>
                  <a:pt x="5230648" y="2822032"/>
                </a:lnTo>
                <a:cubicBezTo>
                  <a:pt x="4678012" y="3278108"/>
                  <a:pt x="3969519" y="3552079"/>
                  <a:pt x="3197036" y="3552079"/>
                </a:cubicBezTo>
                <a:cubicBezTo>
                  <a:pt x="1431362" y="3552079"/>
                  <a:pt x="0" y="2120717"/>
                  <a:pt x="0" y="355043"/>
                </a:cubicBezTo>
                <a:cubicBezTo>
                  <a:pt x="0" y="286071"/>
                  <a:pt x="2184" y="217610"/>
                  <a:pt x="6487" y="149723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396000" tIns="0" rIns="252000" bIns="274320" anchor="ctr" anchorCtr="0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200" b="1">
                <a:solidFill>
                  <a:schemeClr val="bg1"/>
                </a:solidFill>
              </a:defRPr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10" name="Text Placeholder 96">
            <a:extLst>
              <a:ext uri="{FF2B5EF4-FFF2-40B4-BE49-F238E27FC236}">
                <a16:creationId xmlns:a16="http://schemas.microsoft.com/office/drawing/2014/main" id="{B863F956-22D4-4C3A-A009-E80F1E169DCD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001551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598">
          <p15:clr>
            <a:srgbClr val="A4A3A4"/>
          </p15:clr>
        </p15:guide>
        <p15:guide id="4" pos="2669">
          <p15:clr>
            <a:srgbClr val="A4A3A4"/>
          </p15:clr>
        </p15:guide>
        <p15:guide id="7" pos="5009">
          <p15:clr>
            <a:srgbClr val="A4A3A4"/>
          </p15:clr>
        </p15:guide>
        <p15:guide id="8" pos="5082">
          <p15:clr>
            <a:srgbClr val="A4A3A4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61878CEE-058E-4CA0-A804-58BE7BD4CE9F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" y="0"/>
            <a:ext cx="4622041" cy="6858000"/>
          </a:xfrm>
          <a:custGeom>
            <a:avLst/>
            <a:gdLst>
              <a:gd name="connsiteX0" fmla="*/ 0 w 4622041"/>
              <a:gd name="connsiteY0" fmla="*/ 0 h 6858000"/>
              <a:gd name="connsiteX1" fmla="*/ 1524909 w 4622041"/>
              <a:gd name="connsiteY1" fmla="*/ 0 h 6858000"/>
              <a:gd name="connsiteX2" fmla="*/ 3181350 w 4622041"/>
              <a:gd name="connsiteY2" fmla="*/ 0 h 6858000"/>
              <a:gd name="connsiteX3" fmla="*/ 3848100 w 4622041"/>
              <a:gd name="connsiteY3" fmla="*/ 0 h 6858000"/>
              <a:gd name="connsiteX4" fmla="*/ 4203480 w 4622041"/>
              <a:gd name="connsiteY4" fmla="*/ 0 h 6858000"/>
              <a:gd name="connsiteX5" fmla="*/ 4622041 w 4622041"/>
              <a:gd name="connsiteY5" fmla="*/ 0 h 6858000"/>
              <a:gd name="connsiteX6" fmla="*/ 4491391 w 4622041"/>
              <a:gd name="connsiteY6" fmla="*/ 203795 h 6858000"/>
              <a:gd name="connsiteX7" fmla="*/ 3590925 w 4622041"/>
              <a:gd name="connsiteY7" fmla="*/ 3429000 h 6858000"/>
              <a:gd name="connsiteX8" fmla="*/ 4491391 w 4622041"/>
              <a:gd name="connsiteY8" fmla="*/ 6654205 h 6858000"/>
              <a:gd name="connsiteX9" fmla="*/ 4622041 w 4622041"/>
              <a:gd name="connsiteY9" fmla="*/ 6858000 h 6858000"/>
              <a:gd name="connsiteX10" fmla="*/ 4452454 w 4622041"/>
              <a:gd name="connsiteY10" fmla="*/ 6858000 h 6858000"/>
              <a:gd name="connsiteX11" fmla="*/ 3848100 w 4622041"/>
              <a:gd name="connsiteY11" fmla="*/ 6858000 h 6858000"/>
              <a:gd name="connsiteX12" fmla="*/ 3181350 w 4622041"/>
              <a:gd name="connsiteY12" fmla="*/ 6858000 h 6858000"/>
              <a:gd name="connsiteX13" fmla="*/ 1275934 w 4622041"/>
              <a:gd name="connsiteY13" fmla="*/ 6858000 h 6858000"/>
              <a:gd name="connsiteX14" fmla="*/ 0 w 4622041"/>
              <a:gd name="connsiteY14" fmla="*/ 6858000 h 6858000"/>
              <a:gd name="connsiteX15" fmla="*/ 0 w 4622041"/>
              <a:gd name="connsiteY15" fmla="*/ 5860486 h 6858000"/>
              <a:gd name="connsiteX16" fmla="*/ 0 w 4622041"/>
              <a:gd name="connsiteY16" fmla="*/ 11044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622041" h="6858000">
                <a:moveTo>
                  <a:pt x="0" y="0"/>
                </a:moveTo>
                <a:lnTo>
                  <a:pt x="1524909" y="0"/>
                </a:lnTo>
                <a:lnTo>
                  <a:pt x="3181350" y="0"/>
                </a:lnTo>
                <a:lnTo>
                  <a:pt x="3848100" y="0"/>
                </a:lnTo>
                <a:lnTo>
                  <a:pt x="4203480" y="0"/>
                </a:lnTo>
                <a:lnTo>
                  <a:pt x="4622041" y="0"/>
                </a:lnTo>
                <a:lnTo>
                  <a:pt x="4491391" y="203795"/>
                </a:lnTo>
                <a:cubicBezTo>
                  <a:pt x="3919978" y="1144214"/>
                  <a:pt x="3590925" y="2248180"/>
                  <a:pt x="3590925" y="3429000"/>
                </a:cubicBezTo>
                <a:cubicBezTo>
                  <a:pt x="3590925" y="4609821"/>
                  <a:pt x="3919978" y="5713787"/>
                  <a:pt x="4491391" y="6654205"/>
                </a:cubicBezTo>
                <a:lnTo>
                  <a:pt x="4622041" y="6858000"/>
                </a:lnTo>
                <a:lnTo>
                  <a:pt x="4452454" y="6858000"/>
                </a:lnTo>
                <a:lnTo>
                  <a:pt x="3848100" y="6858000"/>
                </a:lnTo>
                <a:lnTo>
                  <a:pt x="3181350" y="6858000"/>
                </a:lnTo>
                <a:lnTo>
                  <a:pt x="1275934" y="6858000"/>
                </a:lnTo>
                <a:lnTo>
                  <a:pt x="0" y="6858000"/>
                </a:lnTo>
                <a:lnTo>
                  <a:pt x="0" y="5860486"/>
                </a:lnTo>
                <a:lnTo>
                  <a:pt x="0" y="1104402"/>
                </a:lnTo>
                <a:close/>
              </a:path>
            </a:pathLst>
          </a:custGeom>
          <a:solidFill>
            <a:schemeClr val="accent1"/>
          </a:solidFill>
        </p:spPr>
        <p:txBody>
          <a:bodyPr vert="horz" wrap="square" lIns="396000" tIns="612000" rIns="576000" bIns="822960" rtlCol="0" anchor="ctr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lang="en-US" sz="1600" b="1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</a:t>
            </a:r>
            <a:br>
              <a:rPr lang="en-US"/>
            </a:br>
            <a:r>
              <a:rPr lang="en-US"/>
              <a:t>Brand Pictures, or insert a </a:t>
            </a:r>
            <a:br>
              <a:rPr lang="en-US"/>
            </a:br>
            <a:r>
              <a:rPr lang="en-US"/>
              <a:t>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</a:t>
            </a:r>
            <a:br>
              <a:rPr lang="en-US"/>
            </a:br>
            <a:r>
              <a:rPr lang="en-US"/>
              <a:t>within the frame by using the </a:t>
            </a:r>
            <a:br>
              <a:rPr lang="en-US"/>
            </a:br>
            <a:r>
              <a:rPr lang="en-US"/>
              <a:t>Crop feature in the Picture </a:t>
            </a:r>
            <a:br>
              <a:rPr lang="en-US"/>
            </a:br>
            <a:r>
              <a:rPr lang="en-US"/>
              <a:t>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1FB789-D2DE-40CF-B66E-05E9E8302D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9428" y="404812"/>
            <a:ext cx="7284584" cy="1017588"/>
          </a:xfrm>
        </p:spPr>
        <p:txBody>
          <a:bodyPr anchor="b" anchorCtr="0"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6875AC1-186F-4F1F-B7EF-24D7150A24F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499429" y="1557338"/>
            <a:ext cx="7284584" cy="3877200"/>
          </a:xfrm>
          <a:prstGeom prst="rect">
            <a:avLst/>
          </a:prstGeom>
        </p:spPr>
        <p:txBody>
          <a:bodyPr lIns="0" rIns="0"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84B23E2-5E06-49DB-8204-880C851063B7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7097FB9-E2D3-4E4F-B628-163A151D14B3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96">
            <a:extLst>
              <a:ext uri="{FF2B5EF4-FFF2-40B4-BE49-F238E27FC236}">
                <a16:creationId xmlns:a16="http://schemas.microsoft.com/office/drawing/2014/main" id="{1DDC5128-F40F-4587-ABA6-C65DA8D4F347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475163" y="5435602"/>
            <a:ext cx="7308850" cy="765173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0321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19" userDrawn="1">
          <p15:clr>
            <a:srgbClr val="A4A3A4"/>
          </p15:clr>
        </p15:guide>
        <p15:guide id="2" orient="horz" pos="890" userDrawn="1">
          <p15:clr>
            <a:srgbClr val="A4A3A4"/>
          </p15:clr>
        </p15:guide>
        <p15:guide id="3" orient="horz" pos="981" userDrawn="1">
          <p15:clr>
            <a:srgbClr val="A4A3A4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EAD9F5C2-E3CA-4137-B291-3F738B45F561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" y="0"/>
            <a:ext cx="7020377" cy="6858000"/>
          </a:xfrm>
          <a:custGeom>
            <a:avLst/>
            <a:gdLst>
              <a:gd name="connsiteX0" fmla="*/ 0 w 7020377"/>
              <a:gd name="connsiteY0" fmla="*/ 0 h 6858000"/>
              <a:gd name="connsiteX1" fmla="*/ 1524909 w 7020377"/>
              <a:gd name="connsiteY1" fmla="*/ 0 h 6858000"/>
              <a:gd name="connsiteX2" fmla="*/ 2398336 w 7020377"/>
              <a:gd name="connsiteY2" fmla="*/ 0 h 6858000"/>
              <a:gd name="connsiteX3" fmla="*/ 3120570 w 7020377"/>
              <a:gd name="connsiteY3" fmla="*/ 0 h 6858000"/>
              <a:gd name="connsiteX4" fmla="*/ 3181350 w 7020377"/>
              <a:gd name="connsiteY4" fmla="*/ 0 h 6858000"/>
              <a:gd name="connsiteX5" fmla="*/ 3848100 w 7020377"/>
              <a:gd name="connsiteY5" fmla="*/ 0 h 6858000"/>
              <a:gd name="connsiteX6" fmla="*/ 3923245 w 7020377"/>
              <a:gd name="connsiteY6" fmla="*/ 0 h 6858000"/>
              <a:gd name="connsiteX7" fmla="*/ 4203480 w 7020377"/>
              <a:gd name="connsiteY7" fmla="*/ 0 h 6858000"/>
              <a:gd name="connsiteX8" fmla="*/ 4622041 w 7020377"/>
              <a:gd name="connsiteY8" fmla="*/ 0 h 6858000"/>
              <a:gd name="connsiteX9" fmla="*/ 5579686 w 7020377"/>
              <a:gd name="connsiteY9" fmla="*/ 0 h 6858000"/>
              <a:gd name="connsiteX10" fmla="*/ 6246436 w 7020377"/>
              <a:gd name="connsiteY10" fmla="*/ 0 h 6858000"/>
              <a:gd name="connsiteX11" fmla="*/ 6601816 w 7020377"/>
              <a:gd name="connsiteY11" fmla="*/ 0 h 6858000"/>
              <a:gd name="connsiteX12" fmla="*/ 7020377 w 7020377"/>
              <a:gd name="connsiteY12" fmla="*/ 0 h 6858000"/>
              <a:gd name="connsiteX13" fmla="*/ 6889727 w 7020377"/>
              <a:gd name="connsiteY13" fmla="*/ 203795 h 6858000"/>
              <a:gd name="connsiteX14" fmla="*/ 5989261 w 7020377"/>
              <a:gd name="connsiteY14" fmla="*/ 3429000 h 6858000"/>
              <a:gd name="connsiteX15" fmla="*/ 6889727 w 7020377"/>
              <a:gd name="connsiteY15" fmla="*/ 6654205 h 6858000"/>
              <a:gd name="connsiteX16" fmla="*/ 7020377 w 7020377"/>
              <a:gd name="connsiteY16" fmla="*/ 6858000 h 6858000"/>
              <a:gd name="connsiteX17" fmla="*/ 6850790 w 7020377"/>
              <a:gd name="connsiteY17" fmla="*/ 6858000 h 6858000"/>
              <a:gd name="connsiteX18" fmla="*/ 6246436 w 7020377"/>
              <a:gd name="connsiteY18" fmla="*/ 6858000 h 6858000"/>
              <a:gd name="connsiteX19" fmla="*/ 5579686 w 7020377"/>
              <a:gd name="connsiteY19" fmla="*/ 6858000 h 6858000"/>
              <a:gd name="connsiteX20" fmla="*/ 4622041 w 7020377"/>
              <a:gd name="connsiteY20" fmla="*/ 6858000 h 6858000"/>
              <a:gd name="connsiteX21" fmla="*/ 4452454 w 7020377"/>
              <a:gd name="connsiteY21" fmla="*/ 6858000 h 6858000"/>
              <a:gd name="connsiteX22" fmla="*/ 3848100 w 7020377"/>
              <a:gd name="connsiteY22" fmla="*/ 6858000 h 6858000"/>
              <a:gd name="connsiteX23" fmla="*/ 3674270 w 7020377"/>
              <a:gd name="connsiteY23" fmla="*/ 6858000 h 6858000"/>
              <a:gd name="connsiteX24" fmla="*/ 3181350 w 7020377"/>
              <a:gd name="connsiteY24" fmla="*/ 6858000 h 6858000"/>
              <a:gd name="connsiteX25" fmla="*/ 3120570 w 7020377"/>
              <a:gd name="connsiteY25" fmla="*/ 6858000 h 6858000"/>
              <a:gd name="connsiteX26" fmla="*/ 2398336 w 7020377"/>
              <a:gd name="connsiteY26" fmla="*/ 6858000 h 6858000"/>
              <a:gd name="connsiteX27" fmla="*/ 1275934 w 7020377"/>
              <a:gd name="connsiteY27" fmla="*/ 6858000 h 6858000"/>
              <a:gd name="connsiteX28" fmla="*/ 0 w 7020377"/>
              <a:gd name="connsiteY28" fmla="*/ 6858000 h 6858000"/>
              <a:gd name="connsiteX29" fmla="*/ 0 w 7020377"/>
              <a:gd name="connsiteY29" fmla="*/ 5860486 h 6858000"/>
              <a:gd name="connsiteX30" fmla="*/ 0 w 7020377"/>
              <a:gd name="connsiteY30" fmla="*/ 11044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7020377" h="6858000">
                <a:moveTo>
                  <a:pt x="0" y="0"/>
                </a:moveTo>
                <a:lnTo>
                  <a:pt x="1524909" y="0"/>
                </a:lnTo>
                <a:lnTo>
                  <a:pt x="2398336" y="0"/>
                </a:lnTo>
                <a:lnTo>
                  <a:pt x="3120570" y="0"/>
                </a:lnTo>
                <a:lnTo>
                  <a:pt x="3181350" y="0"/>
                </a:lnTo>
                <a:lnTo>
                  <a:pt x="3848100" y="0"/>
                </a:lnTo>
                <a:lnTo>
                  <a:pt x="3923245" y="0"/>
                </a:lnTo>
                <a:lnTo>
                  <a:pt x="4203480" y="0"/>
                </a:lnTo>
                <a:lnTo>
                  <a:pt x="4622041" y="0"/>
                </a:lnTo>
                <a:lnTo>
                  <a:pt x="5579686" y="0"/>
                </a:lnTo>
                <a:lnTo>
                  <a:pt x="6246436" y="0"/>
                </a:lnTo>
                <a:lnTo>
                  <a:pt x="6601816" y="0"/>
                </a:lnTo>
                <a:lnTo>
                  <a:pt x="7020377" y="0"/>
                </a:lnTo>
                <a:lnTo>
                  <a:pt x="6889727" y="203795"/>
                </a:lnTo>
                <a:cubicBezTo>
                  <a:pt x="6318314" y="1144214"/>
                  <a:pt x="5989261" y="2248180"/>
                  <a:pt x="5989261" y="3429000"/>
                </a:cubicBezTo>
                <a:cubicBezTo>
                  <a:pt x="5989261" y="4609821"/>
                  <a:pt x="6318314" y="5713787"/>
                  <a:pt x="6889727" y="6654205"/>
                </a:cubicBezTo>
                <a:lnTo>
                  <a:pt x="7020377" y="6858000"/>
                </a:lnTo>
                <a:lnTo>
                  <a:pt x="6850790" y="6858000"/>
                </a:lnTo>
                <a:lnTo>
                  <a:pt x="6246436" y="6858000"/>
                </a:lnTo>
                <a:lnTo>
                  <a:pt x="5579686" y="6858000"/>
                </a:lnTo>
                <a:lnTo>
                  <a:pt x="4622041" y="6858000"/>
                </a:lnTo>
                <a:lnTo>
                  <a:pt x="4452454" y="6858000"/>
                </a:lnTo>
                <a:lnTo>
                  <a:pt x="3848100" y="6858000"/>
                </a:lnTo>
                <a:lnTo>
                  <a:pt x="3674270" y="6858000"/>
                </a:lnTo>
                <a:lnTo>
                  <a:pt x="3181350" y="6858000"/>
                </a:lnTo>
                <a:lnTo>
                  <a:pt x="3120570" y="6858000"/>
                </a:lnTo>
                <a:lnTo>
                  <a:pt x="2398336" y="6858000"/>
                </a:lnTo>
                <a:lnTo>
                  <a:pt x="1275934" y="6858000"/>
                </a:lnTo>
                <a:lnTo>
                  <a:pt x="0" y="6858000"/>
                </a:lnTo>
                <a:lnTo>
                  <a:pt x="0" y="5860486"/>
                </a:lnTo>
                <a:lnTo>
                  <a:pt x="0" y="1104402"/>
                </a:lnTo>
                <a:close/>
              </a:path>
            </a:pathLst>
          </a:custGeom>
          <a:solidFill>
            <a:schemeClr val="accent1"/>
          </a:solidFill>
        </p:spPr>
        <p:txBody>
          <a:bodyPr vert="horz" wrap="square" lIns="396000" tIns="612000" rIns="576000" bIns="914400" rtlCol="0" anchor="ctr" anchorCtr="0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lang="en-US" sz="1600" b="1" dirty="0">
                <a:solidFill>
                  <a:schemeClr val="bg1"/>
                </a:solidFill>
              </a:defRPr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1FB789-D2DE-40CF-B66E-05E9E8302D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08799" y="404812"/>
            <a:ext cx="4875213" cy="1017588"/>
          </a:xfrm>
        </p:spPr>
        <p:txBody>
          <a:bodyPr anchor="b" anchorCtr="0"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</a:t>
            </a:r>
            <a:br>
              <a:rPr lang="en-US"/>
            </a:br>
            <a:r>
              <a:rPr lang="en-US"/>
              <a:t>title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DCC698-5F0A-4A1C-B64E-2817FBBBC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9530C-C25D-41F5-8CBD-274088C90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76875AC1-186F-4F1F-B7EF-24D7150A24FB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6908800" y="1557339"/>
            <a:ext cx="4875213" cy="3877200"/>
          </a:xfrm>
          <a:prstGeom prst="rect">
            <a:avLst/>
          </a:prstGeom>
        </p:spPr>
        <p:txBody>
          <a:bodyPr lIns="0" rIns="0"/>
          <a:lstStyle>
            <a:lvl1pPr>
              <a:lnSpc>
                <a:spcPct val="100000"/>
              </a:lnSpc>
              <a:defRPr/>
            </a:lvl1pPr>
            <a:lvl2pPr marL="460800" indent="-230400">
              <a:lnSpc>
                <a:spcPct val="100000"/>
              </a:lnSpc>
              <a:defRPr lang="en-US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304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content. When pasting copy from other slides, be sure to right-click and choose ‘Keep text only’</a:t>
            </a:r>
            <a:r>
              <a:rPr lang="en-GB"/>
              <a:t>.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8" name="Text Placeholder 96">
            <a:extLst>
              <a:ext uri="{FF2B5EF4-FFF2-40B4-BE49-F238E27FC236}">
                <a16:creationId xmlns:a16="http://schemas.microsoft.com/office/drawing/2014/main" id="{73C6320D-F937-4522-9E69-DB2AAD8AEA21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6888163" y="5435602"/>
            <a:ext cx="4895850" cy="765173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8972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339" userDrawn="1">
          <p15:clr>
            <a:srgbClr val="A4A3A4"/>
          </p15:clr>
        </p15:guide>
        <p15:guide id="2" orient="horz" pos="890" userDrawn="1">
          <p15:clr>
            <a:srgbClr val="A4A3A4"/>
          </p15:clr>
        </p15:guide>
        <p15:guide id="3" orient="horz" pos="981" userDrawn="1">
          <p15:clr>
            <a:srgbClr val="A4A3A4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Value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695E3A6-F648-449D-A3F5-AFFD89818C1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139499" y="1871971"/>
            <a:ext cx="2252662" cy="22510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1BB83890-60A2-4CD7-8433-61AD833DB44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989" y="4213225"/>
            <a:ext cx="3563936" cy="172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294EA0F6-AA52-4217-A12C-1EE4C8D0E63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968875" y="1871971"/>
            <a:ext cx="2252662" cy="22510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21" name="Picture Placeholder 18">
            <a:extLst>
              <a:ext uri="{FF2B5EF4-FFF2-40B4-BE49-F238E27FC236}">
                <a16:creationId xmlns:a16="http://schemas.microsoft.com/office/drawing/2014/main" id="{1AD9650E-2955-437F-952D-0694E47BF67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799513" y="1871971"/>
            <a:ext cx="2252662" cy="22510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45BA28-9268-48CE-8962-39F56ADB8E1B}"/>
              </a:ext>
            </a:extLst>
          </p:cNvPr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183F930-38D6-455D-84C2-DD9D1E30FD41}"/>
              </a:ext>
            </a:extLst>
          </p:cNvPr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897F438E-420B-4461-8166-2D78133EC32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314032" y="4213225"/>
            <a:ext cx="3563936" cy="172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09ECF59E-500C-4172-89D4-A1C57F00AC7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220075" y="4213225"/>
            <a:ext cx="3563936" cy="172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14" name="Text Placeholder 96">
            <a:extLst>
              <a:ext uri="{FF2B5EF4-FFF2-40B4-BE49-F238E27FC236}">
                <a16:creationId xmlns:a16="http://schemas.microsoft.com/office/drawing/2014/main" id="{AA42A745-9907-45EF-9B18-E061ED71F0D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60618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2502" userDrawn="1">
          <p15:clr>
            <a:srgbClr val="A4A3A4"/>
          </p15:clr>
        </p15:guide>
        <p15:guide id="4" pos="2706" userDrawn="1">
          <p15:clr>
            <a:srgbClr val="A4A3A4"/>
          </p15:clr>
        </p15:guide>
        <p15:guide id="7" pos="4974" userDrawn="1">
          <p15:clr>
            <a:srgbClr val="A4A3A4"/>
          </p15:clr>
        </p15:guide>
        <p15:guide id="8" pos="5178" userDrawn="1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in Le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D0FA13F-5B1F-4795-B0E7-3E97B5D8E0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-1"/>
            <a:ext cx="3875391" cy="4330700"/>
          </a:xfrm>
          <a:custGeom>
            <a:avLst/>
            <a:gdLst>
              <a:gd name="connsiteX0" fmla="*/ 417122 w 3875391"/>
              <a:gd name="connsiteY0" fmla="*/ 0 h 4330700"/>
              <a:gd name="connsiteX1" fmla="*/ 2700571 w 3875391"/>
              <a:gd name="connsiteY1" fmla="*/ 0 h 4330700"/>
              <a:gd name="connsiteX2" fmla="*/ 2854048 w 3875391"/>
              <a:gd name="connsiteY2" fmla="*/ 93240 h 4330700"/>
              <a:gd name="connsiteX3" fmla="*/ 3875391 w 3875391"/>
              <a:gd name="connsiteY3" fmla="*/ 2014156 h 4330700"/>
              <a:gd name="connsiteX4" fmla="*/ 3479762 w 3875391"/>
              <a:gd name="connsiteY4" fmla="*/ 3309358 h 4330700"/>
              <a:gd name="connsiteX5" fmla="*/ 3457575 w 3875391"/>
              <a:gd name="connsiteY5" fmla="*/ 3339027 h 4330700"/>
              <a:gd name="connsiteX6" fmla="*/ 3457575 w 3875391"/>
              <a:gd name="connsiteY6" fmla="*/ 3343274 h 4330700"/>
              <a:gd name="connsiteX7" fmla="*/ 3454399 w 3875391"/>
              <a:gd name="connsiteY7" fmla="*/ 3343274 h 4330700"/>
              <a:gd name="connsiteX8" fmla="*/ 3346405 w 3875391"/>
              <a:gd name="connsiteY8" fmla="*/ 3487693 h 4330700"/>
              <a:gd name="connsiteX9" fmla="*/ 1558846 w 3875391"/>
              <a:gd name="connsiteY9" fmla="*/ 4330700 h 4330700"/>
              <a:gd name="connsiteX10" fmla="*/ 85309 w 3875391"/>
              <a:gd name="connsiteY10" fmla="*/ 3801714 h 4330700"/>
              <a:gd name="connsiteX11" fmla="*/ 0 w 3875391"/>
              <a:gd name="connsiteY11" fmla="*/ 3724180 h 4330700"/>
              <a:gd name="connsiteX12" fmla="*/ 0 w 3875391"/>
              <a:gd name="connsiteY12" fmla="*/ 304131 h 4330700"/>
              <a:gd name="connsiteX13" fmla="*/ 85309 w 3875391"/>
              <a:gd name="connsiteY13" fmla="*/ 226597 h 4330700"/>
              <a:gd name="connsiteX14" fmla="*/ 263644 w 3875391"/>
              <a:gd name="connsiteY14" fmla="*/ 93240 h 43307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875391" h="4330700">
                <a:moveTo>
                  <a:pt x="417122" y="0"/>
                </a:moveTo>
                <a:lnTo>
                  <a:pt x="2700571" y="0"/>
                </a:lnTo>
                <a:lnTo>
                  <a:pt x="2854048" y="93240"/>
                </a:lnTo>
                <a:cubicBezTo>
                  <a:pt x="3470253" y="509540"/>
                  <a:pt x="3875391" y="1214535"/>
                  <a:pt x="3875391" y="2014156"/>
                </a:cubicBezTo>
                <a:cubicBezTo>
                  <a:pt x="3875391" y="2493928"/>
                  <a:pt x="3729542" y="2939635"/>
                  <a:pt x="3479762" y="3309358"/>
                </a:cubicBezTo>
                <a:lnTo>
                  <a:pt x="3457575" y="3339027"/>
                </a:lnTo>
                <a:lnTo>
                  <a:pt x="3457575" y="3343274"/>
                </a:lnTo>
                <a:lnTo>
                  <a:pt x="3454399" y="3343274"/>
                </a:lnTo>
                <a:lnTo>
                  <a:pt x="3346405" y="3487693"/>
                </a:lnTo>
                <a:cubicBezTo>
                  <a:pt x="2921516" y="4002539"/>
                  <a:pt x="2278504" y="4330700"/>
                  <a:pt x="1558846" y="4330700"/>
                </a:cubicBezTo>
                <a:cubicBezTo>
                  <a:pt x="999112" y="4330700"/>
                  <a:pt x="485745" y="4132183"/>
                  <a:pt x="85309" y="3801714"/>
                </a:cubicBezTo>
                <a:lnTo>
                  <a:pt x="0" y="3724180"/>
                </a:lnTo>
                <a:lnTo>
                  <a:pt x="0" y="304131"/>
                </a:lnTo>
                <a:lnTo>
                  <a:pt x="85309" y="226597"/>
                </a:lnTo>
                <a:cubicBezTo>
                  <a:pt x="142514" y="179387"/>
                  <a:pt x="202023" y="134871"/>
                  <a:pt x="263644" y="9324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396000" tIns="360000" rIns="90000" bIns="360000" anchor="ctr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040238-DCC8-4532-9AE6-EB7C834F336E}"/>
              </a:ext>
            </a:extLst>
          </p:cNvPr>
          <p:cNvCxnSpPr>
            <a:cxnSpLocks/>
          </p:cNvCxnSpPr>
          <p:nvPr userDrawn="1"/>
        </p:nvCxnSpPr>
        <p:spPr>
          <a:xfrm>
            <a:off x="3540125" y="3730171"/>
            <a:ext cx="0" cy="247956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A4EBE2-41F7-48F4-B525-605699ECF92F}"/>
              </a:ext>
            </a:extLst>
          </p:cNvPr>
          <p:cNvSpPr>
            <a:spLocks noGrp="1"/>
          </p:cNvSpPr>
          <p:nvPr>
            <p:ph sz="quarter" idx="19" hasCustomPrompt="1"/>
          </p:nvPr>
        </p:nvSpPr>
        <p:spPr>
          <a:xfrm>
            <a:off x="4238625" y="404813"/>
            <a:ext cx="7545387" cy="5796000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  <a:lvl2pPr marL="460800" indent="-228600">
              <a:lnSpc>
                <a:spcPct val="100000"/>
              </a:lnSpc>
              <a:defRPr lang="en-US" sz="24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91200" indent="-2286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21600" indent="-228600">
              <a:lnSpc>
                <a:spcPct val="100000"/>
              </a:lnSpc>
              <a:defRPr lang="en-US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right-click and choose ‘Keep text only’.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9C580CE-4074-4379-8D68-E5118B13A13A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2C25B5D-B685-4B55-8498-3486110FDCF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96">
            <a:extLst>
              <a:ext uri="{FF2B5EF4-FFF2-40B4-BE49-F238E27FC236}">
                <a16:creationId xmlns:a16="http://schemas.microsoft.com/office/drawing/2014/main" id="{DFE25DB2-F58D-4AD2-B640-7A1061569FF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285804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30">
          <p15:clr>
            <a:srgbClr val="C35EA4"/>
          </p15:clr>
        </p15:guide>
        <p15:guide id="5" pos="2661" userDrawn="1">
          <p15:clr>
            <a:srgbClr val="C35EA4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Value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695E3A6-F648-449D-A3F5-AFFD89818C1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68658" y="1871971"/>
            <a:ext cx="2252662" cy="22510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294EA0F6-AA52-4217-A12C-1EE4C8D0E63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502666" y="1871971"/>
            <a:ext cx="2252662" cy="2251075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21" name="Picture Placeholder 18">
            <a:extLst>
              <a:ext uri="{FF2B5EF4-FFF2-40B4-BE49-F238E27FC236}">
                <a16:creationId xmlns:a16="http://schemas.microsoft.com/office/drawing/2014/main" id="{1AD9650E-2955-437F-952D-0694E47BF67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436674" y="1871971"/>
            <a:ext cx="2252662" cy="225107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26" name="Picture Placeholder 18">
            <a:extLst>
              <a:ext uri="{FF2B5EF4-FFF2-40B4-BE49-F238E27FC236}">
                <a16:creationId xmlns:a16="http://schemas.microsoft.com/office/drawing/2014/main" id="{1B57E0F9-4409-404D-8624-8F353C89B7BF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370682" y="1871971"/>
            <a:ext cx="2252662" cy="2251075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31A1C981-C34F-4AC8-BCBC-EF60A8404DE9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989" y="4213225"/>
            <a:ext cx="2592386" cy="1754326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E6C688A6-EC75-41E6-89E3-785616D882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338933" y="4213225"/>
            <a:ext cx="2592386" cy="1754326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349FDEF-1604-484C-9A37-E1053654FA00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269877" y="4213225"/>
            <a:ext cx="2592386" cy="1754326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10DF9533-79B3-42E2-8B9E-0451E535180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200820" y="4213225"/>
            <a:ext cx="2592386" cy="1754326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18" name="Text Placeholder 96">
            <a:extLst>
              <a:ext uri="{FF2B5EF4-FFF2-40B4-BE49-F238E27FC236}">
                <a16:creationId xmlns:a16="http://schemas.microsoft.com/office/drawing/2014/main" id="{6F65E95C-9C1A-45B9-A2D2-B58B0FB5236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36003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3" pos="1890" userDrawn="1">
          <p15:clr>
            <a:srgbClr val="A4A3A4"/>
          </p15:clr>
        </p15:guide>
        <p15:guide id="4" pos="2094" userDrawn="1">
          <p15:clr>
            <a:srgbClr val="A4A3A4"/>
          </p15:clr>
        </p15:guide>
        <p15:guide id="5" pos="3727" userDrawn="1">
          <p15:clr>
            <a:srgbClr val="A4A3A4"/>
          </p15:clr>
        </p15:guide>
        <p15:guide id="6" pos="3953" userDrawn="1">
          <p15:clr>
            <a:srgbClr val="A4A3A4"/>
          </p15:clr>
        </p15:guide>
        <p15:guide id="9" pos="5586" userDrawn="1">
          <p15:clr>
            <a:srgbClr val="A4A3A4"/>
          </p15:clr>
        </p15:guide>
        <p15:guide id="10" pos="5790" userDrawn="1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Value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1695E3A6-F648-449D-A3F5-AFFD89818C1F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51619" y="1871971"/>
            <a:ext cx="1814648" cy="18133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Picture Placeholder 18">
            <a:extLst>
              <a:ext uri="{FF2B5EF4-FFF2-40B4-BE49-F238E27FC236}">
                <a16:creationId xmlns:a16="http://schemas.microsoft.com/office/drawing/2014/main" id="{294EA0F6-AA52-4217-A12C-1EE4C8D0E63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2870147" y="1871971"/>
            <a:ext cx="1814648" cy="181337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21" name="Picture Placeholder 18">
            <a:extLst>
              <a:ext uri="{FF2B5EF4-FFF2-40B4-BE49-F238E27FC236}">
                <a16:creationId xmlns:a16="http://schemas.microsoft.com/office/drawing/2014/main" id="{1AD9650E-2955-437F-952D-0694E47BF67E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188675" y="1871971"/>
            <a:ext cx="1814648" cy="181337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26" name="Picture Placeholder 18">
            <a:extLst>
              <a:ext uri="{FF2B5EF4-FFF2-40B4-BE49-F238E27FC236}">
                <a16:creationId xmlns:a16="http://schemas.microsoft.com/office/drawing/2014/main" id="{1B57E0F9-4409-404D-8624-8F353C89B7BF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7511188" y="1871971"/>
            <a:ext cx="1814648" cy="181337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15" name="Picture Placeholder 18">
            <a:extLst>
              <a:ext uri="{FF2B5EF4-FFF2-40B4-BE49-F238E27FC236}">
                <a16:creationId xmlns:a16="http://schemas.microsoft.com/office/drawing/2014/main" id="{1DFC729E-ACCA-470B-9E2F-8BB96EC99FA7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814650" y="1871971"/>
            <a:ext cx="1814648" cy="181337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D71BD9E1-B9EE-42D7-BC3C-DA841714C77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7989" y="3927674"/>
            <a:ext cx="2124074" cy="208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6CCE0E71-4EE2-4453-811E-324C358A3D52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711450" y="3927674"/>
            <a:ext cx="2124074" cy="208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029DFBF2-A17F-4774-A847-25FC10C3676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16500" y="3927674"/>
            <a:ext cx="2158999" cy="208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D72086D3-E443-4D05-8160-29E2B792B70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356475" y="3927674"/>
            <a:ext cx="2124074" cy="208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D7CFDA92-B7D3-45FE-997C-88AF5348E98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659937" y="3927674"/>
            <a:ext cx="2124074" cy="2088000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Supporting text goes here.</a:t>
            </a:r>
            <a:br>
              <a:rPr lang="en-US"/>
            </a:br>
            <a:r>
              <a:rPr lang="en-US"/>
              <a:t>Change lens to preferred background </a:t>
            </a:r>
            <a:r>
              <a:rPr lang="en-US" err="1"/>
              <a:t>colour</a:t>
            </a:r>
            <a:r>
              <a:rPr lang="en-US"/>
              <a:t> before inserting an icon. </a:t>
            </a:r>
          </a:p>
        </p:txBody>
      </p:sp>
      <p:sp>
        <p:nvSpPr>
          <p:cNvPr id="17" name="Text Placeholder 96">
            <a:extLst>
              <a:ext uri="{FF2B5EF4-FFF2-40B4-BE49-F238E27FC236}">
                <a16:creationId xmlns:a16="http://schemas.microsoft.com/office/drawing/2014/main" id="{E55FEA9E-88F1-4D2F-9402-729ADDB70C5C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256408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595" userDrawn="1">
          <p15:clr>
            <a:srgbClr val="A4A3A4"/>
          </p15:clr>
        </p15:guide>
        <p15:guide id="2" pos="1708" userDrawn="1">
          <p15:clr>
            <a:srgbClr val="A4A3A4"/>
          </p15:clr>
        </p15:guide>
        <p15:guide id="3" pos="3046" userDrawn="1">
          <p15:clr>
            <a:srgbClr val="A4A3A4"/>
          </p15:clr>
        </p15:guide>
        <p15:guide id="4" pos="3160" userDrawn="1">
          <p15:clr>
            <a:srgbClr val="A4A3A4"/>
          </p15:clr>
        </p15:guide>
        <p15:guide id="5" pos="4520" userDrawn="1">
          <p15:clr>
            <a:srgbClr val="A4A3A4"/>
          </p15:clr>
        </p15:guide>
        <p15:guide id="6" pos="4634" userDrawn="1">
          <p15:clr>
            <a:srgbClr val="A4A3A4"/>
          </p15:clr>
        </p15:guide>
        <p15:guide id="9" pos="5972" userDrawn="1">
          <p15:clr>
            <a:srgbClr val="A4A3A4"/>
          </p15:clr>
        </p15:guide>
        <p15:guide id="10" pos="6085" userDrawn="1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22DA5D-EC7E-40C3-8862-3E3748AD6C3A}"/>
              </a:ext>
            </a:extLst>
          </p:cNvPr>
          <p:cNvSpPr txBox="1">
            <a:spLocks/>
          </p:cNvSpPr>
          <p:nvPr userDrawn="1"/>
        </p:nvSpPr>
        <p:spPr>
          <a:xfrm>
            <a:off x="1257304" y="769811"/>
            <a:ext cx="9677394" cy="531837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9600"/>
              <a:t>Do not use layouts</a:t>
            </a:r>
            <a:br>
              <a:rPr lang="en-US" sz="9600"/>
            </a:br>
            <a:r>
              <a:rPr lang="en-US" sz="9600"/>
              <a:t>in this section appearing after this point. </a:t>
            </a:r>
          </a:p>
        </p:txBody>
      </p:sp>
      <p:sp>
        <p:nvSpPr>
          <p:cNvPr id="3" name="DO NOT DELETE (BRANDIN)">
            <a:extLst>
              <a:ext uri="{FF2B5EF4-FFF2-40B4-BE49-F238E27FC236}">
                <a16:creationId xmlns:a16="http://schemas.microsoft.com/office/drawing/2014/main" id="{FA623EFF-7CE7-F648-8FCD-6272DCC6DDEC}"/>
              </a:ext>
            </a:extLst>
          </p:cNvPr>
          <p:cNvSpPr/>
          <p:nvPr userDrawn="1"/>
        </p:nvSpPr>
        <p:spPr>
          <a:xfrm>
            <a:off x="152400" y="1524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endParaRPr lang="en-US" err="1"/>
          </a:p>
        </p:txBody>
      </p:sp>
    </p:spTree>
    <p:custDataLst>
      <p:custData r:id="rId1"/>
      <p:tags r:id="rId2"/>
    </p:custDataLst>
    <p:extLst>
      <p:ext uri="{BB962C8B-B14F-4D97-AF65-F5344CB8AC3E}">
        <p14:creationId xmlns:p14="http://schemas.microsoft.com/office/powerpoint/2010/main" val="87534388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 Alternative 1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icture Placeholder 34">
            <a:extLst>
              <a:ext uri="{FF2B5EF4-FFF2-40B4-BE49-F238E27FC236}">
                <a16:creationId xmlns:a16="http://schemas.microsoft.com/office/drawing/2014/main" id="{3AE41C11-E666-4A3A-8B9C-2D20733917DD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0" y="-1"/>
            <a:ext cx="12192000" cy="6858001"/>
          </a:xfrm>
          <a:custGeom>
            <a:avLst/>
            <a:gdLst>
              <a:gd name="connsiteX0" fmla="*/ 11696741 w 12192000"/>
              <a:gd name="connsiteY0" fmla="*/ 6413786 h 6858001"/>
              <a:gd name="connsiteX1" fmla="*/ 11675409 w 12192000"/>
              <a:gd name="connsiteY1" fmla="*/ 6438944 h 6858001"/>
              <a:gd name="connsiteX2" fmla="*/ 11730040 w 12192000"/>
              <a:gd name="connsiteY2" fmla="*/ 6517531 h 6858001"/>
              <a:gd name="connsiteX3" fmla="*/ 11787273 w 12192000"/>
              <a:gd name="connsiteY3" fmla="*/ 6510528 h 6858001"/>
              <a:gd name="connsiteX4" fmla="*/ 11788053 w 12192000"/>
              <a:gd name="connsiteY4" fmla="*/ 6506379 h 6858001"/>
              <a:gd name="connsiteX5" fmla="*/ 11792216 w 12192000"/>
              <a:gd name="connsiteY5" fmla="*/ 6478367 h 6858001"/>
              <a:gd name="connsiteX6" fmla="*/ 11758396 w 12192000"/>
              <a:gd name="connsiteY6" fmla="*/ 6463843 h 6858001"/>
              <a:gd name="connsiteX7" fmla="*/ 11760738 w 12192000"/>
              <a:gd name="connsiteY7" fmla="*/ 6499895 h 6858001"/>
              <a:gd name="connsiteX8" fmla="*/ 11760738 w 12192000"/>
              <a:gd name="connsiteY8" fmla="*/ 6504304 h 6858001"/>
              <a:gd name="connsiteX9" fmla="*/ 11744088 w 12192000"/>
              <a:gd name="connsiteY9" fmla="*/ 6515456 h 6858001"/>
              <a:gd name="connsiteX10" fmla="*/ 11688156 w 12192000"/>
              <a:gd name="connsiteY10" fmla="*/ 6432460 h 6858001"/>
              <a:gd name="connsiteX11" fmla="*/ 11689457 w 12192000"/>
              <a:gd name="connsiteY11" fmla="*/ 6431164 h 6858001"/>
              <a:gd name="connsiteX12" fmla="*/ 11690237 w 12192000"/>
              <a:gd name="connsiteY12" fmla="*/ 6431682 h 6858001"/>
              <a:gd name="connsiteX13" fmla="*/ 11690498 w 12192000"/>
              <a:gd name="connsiteY13" fmla="*/ 6431682 h 6858001"/>
              <a:gd name="connsiteX14" fmla="*/ 11758136 w 12192000"/>
              <a:gd name="connsiteY14" fmla="*/ 6459175 h 6858001"/>
              <a:gd name="connsiteX15" fmla="*/ 11792476 w 12192000"/>
              <a:gd name="connsiteY15" fmla="*/ 6473958 h 6858001"/>
              <a:gd name="connsiteX16" fmla="*/ 11819531 w 12192000"/>
              <a:gd name="connsiteY16" fmla="*/ 6486926 h 6858001"/>
              <a:gd name="connsiteX17" fmla="*/ 11831758 w 12192000"/>
              <a:gd name="connsiteY17" fmla="*/ 6503785 h 6858001"/>
              <a:gd name="connsiteX18" fmla="*/ 11679831 w 12192000"/>
              <a:gd name="connsiteY18" fmla="*/ 6616867 h 6858001"/>
              <a:gd name="connsiteX19" fmla="*/ 11679311 w 12192000"/>
              <a:gd name="connsiteY19" fmla="*/ 6617386 h 6858001"/>
              <a:gd name="connsiteX20" fmla="*/ 11678271 w 12192000"/>
              <a:gd name="connsiteY20" fmla="*/ 6618942 h 6858001"/>
              <a:gd name="connsiteX21" fmla="*/ 11678010 w 12192000"/>
              <a:gd name="connsiteY21" fmla="*/ 6619461 h 6858001"/>
              <a:gd name="connsiteX22" fmla="*/ 11673328 w 12192000"/>
              <a:gd name="connsiteY22" fmla="*/ 6633725 h 6858001"/>
              <a:gd name="connsiteX23" fmla="*/ 11692319 w 12192000"/>
              <a:gd name="connsiteY23" fmla="*/ 6657587 h 6858001"/>
              <a:gd name="connsiteX24" fmla="*/ 11705066 w 12192000"/>
              <a:gd name="connsiteY24" fmla="*/ 6659921 h 6858001"/>
              <a:gd name="connsiteX25" fmla="*/ 11707667 w 12192000"/>
              <a:gd name="connsiteY25" fmla="*/ 6660180 h 6858001"/>
              <a:gd name="connsiteX26" fmla="*/ 11833840 w 12192000"/>
              <a:gd name="connsiteY26" fmla="*/ 6635282 h 6858001"/>
              <a:gd name="connsiteX27" fmla="*/ 11843465 w 12192000"/>
              <a:gd name="connsiteY27" fmla="*/ 6609086 h 6858001"/>
              <a:gd name="connsiteX28" fmla="*/ 11799500 w 12192000"/>
              <a:gd name="connsiteY28" fmla="*/ 6583409 h 6858001"/>
              <a:gd name="connsiteX29" fmla="*/ 11790135 w 12192000"/>
              <a:gd name="connsiteY29" fmla="*/ 6589634 h 6858001"/>
              <a:gd name="connsiteX30" fmla="*/ 11825255 w 12192000"/>
              <a:gd name="connsiteY30" fmla="*/ 6612976 h 6858001"/>
              <a:gd name="connsiteX31" fmla="*/ 11823434 w 12192000"/>
              <a:gd name="connsiteY31" fmla="*/ 6616608 h 6858001"/>
              <a:gd name="connsiteX32" fmla="*/ 11821092 w 12192000"/>
              <a:gd name="connsiteY32" fmla="*/ 6616608 h 6858001"/>
              <a:gd name="connsiteX33" fmla="*/ 11743568 w 12192000"/>
              <a:gd name="connsiteY33" fmla="*/ 6621795 h 6858001"/>
              <a:gd name="connsiteX34" fmla="*/ 11736284 w 12192000"/>
              <a:gd name="connsiteY34" fmla="*/ 6622054 h 6858001"/>
              <a:gd name="connsiteX35" fmla="*/ 11748251 w 12192000"/>
              <a:gd name="connsiteY35" fmla="*/ 6612458 h 6858001"/>
              <a:gd name="connsiteX36" fmla="*/ 11871301 w 12192000"/>
              <a:gd name="connsiteY36" fmla="*/ 6530240 h 6858001"/>
              <a:gd name="connsiteX37" fmla="*/ 11841124 w 12192000"/>
              <a:gd name="connsiteY37" fmla="*/ 6451912 h 6858001"/>
              <a:gd name="connsiteX38" fmla="*/ 11696741 w 12192000"/>
              <a:gd name="connsiteY38" fmla="*/ 6413786 h 6858001"/>
              <a:gd name="connsiteX39" fmla="*/ 11759176 w 12192000"/>
              <a:gd name="connsiteY39" fmla="*/ 6303891 h 6858001"/>
              <a:gd name="connsiteX40" fmla="*/ 11641467 w 12192000"/>
              <a:gd name="connsiteY40" fmla="*/ 6408732 h 6858001"/>
              <a:gd name="connsiteX41" fmla="*/ 11597457 w 12192000"/>
              <a:gd name="connsiteY41" fmla="*/ 6477501 h 6858001"/>
              <a:gd name="connsiteX42" fmla="*/ 11615946 w 12192000"/>
              <a:gd name="connsiteY42" fmla="*/ 6498261 h 6858001"/>
              <a:gd name="connsiteX43" fmla="*/ 11737041 w 12192000"/>
              <a:gd name="connsiteY43" fmla="*/ 6560802 h 6858001"/>
              <a:gd name="connsiteX44" fmla="*/ 11746676 w 12192000"/>
              <a:gd name="connsiteY44" fmla="*/ 6554834 h 6858001"/>
              <a:gd name="connsiteX45" fmla="*/ 11639384 w 12192000"/>
              <a:gd name="connsiteY45" fmla="*/ 6495666 h 6858001"/>
              <a:gd name="connsiteX46" fmla="*/ 11622717 w 12192000"/>
              <a:gd name="connsiteY46" fmla="*/ 6480096 h 6858001"/>
              <a:gd name="connsiteX47" fmla="*/ 11652405 w 12192000"/>
              <a:gd name="connsiteY47" fmla="*/ 6448955 h 6858001"/>
              <a:gd name="connsiteX48" fmla="*/ 11668811 w 12192000"/>
              <a:gd name="connsiteY48" fmla="*/ 6432606 h 6858001"/>
              <a:gd name="connsiteX49" fmla="*/ 11670895 w 12192000"/>
              <a:gd name="connsiteY49" fmla="*/ 6415738 h 6858001"/>
              <a:gd name="connsiteX50" fmla="*/ 11692249 w 12192000"/>
              <a:gd name="connsiteY50" fmla="*/ 6408991 h 6858001"/>
              <a:gd name="connsiteX51" fmla="*/ 11720374 w 12192000"/>
              <a:gd name="connsiteY51" fmla="*/ 6380705 h 6858001"/>
              <a:gd name="connsiteX52" fmla="*/ 11743291 w 12192000"/>
              <a:gd name="connsiteY52" fmla="*/ 6362799 h 6858001"/>
              <a:gd name="connsiteX53" fmla="*/ 11749801 w 12192000"/>
              <a:gd name="connsiteY53" fmla="*/ 6375255 h 6858001"/>
              <a:gd name="connsiteX54" fmla="*/ 11754749 w 12192000"/>
              <a:gd name="connsiteY54" fmla="*/ 6420669 h 6858001"/>
              <a:gd name="connsiteX55" fmla="*/ 11793812 w 12192000"/>
              <a:gd name="connsiteY55" fmla="*/ 6431568 h 6858001"/>
              <a:gd name="connsiteX56" fmla="*/ 11759176 w 12192000"/>
              <a:gd name="connsiteY56" fmla="*/ 6303891 h 6858001"/>
              <a:gd name="connsiteX57" fmla="*/ 0 w 12192000"/>
              <a:gd name="connsiteY57" fmla="*/ 0 h 6858001"/>
              <a:gd name="connsiteX58" fmla="*/ 12192000 w 12192000"/>
              <a:gd name="connsiteY58" fmla="*/ 0 h 6858001"/>
              <a:gd name="connsiteX59" fmla="*/ 12192000 w 12192000"/>
              <a:gd name="connsiteY59" fmla="*/ 6858001 h 6858001"/>
              <a:gd name="connsiteX60" fmla="*/ 0 w 12192000"/>
              <a:gd name="connsiteY60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2000" h="6858001">
                <a:moveTo>
                  <a:pt x="11696741" y="6413786"/>
                </a:moveTo>
                <a:cubicBezTo>
                  <a:pt x="11675409" y="6410933"/>
                  <a:pt x="11666824" y="6418714"/>
                  <a:pt x="11675409" y="6438944"/>
                </a:cubicBezTo>
                <a:cubicBezTo>
                  <a:pt x="11684254" y="6458915"/>
                  <a:pt x="11706627" y="6492373"/>
                  <a:pt x="11730040" y="6517531"/>
                </a:cubicBezTo>
                <a:cubicBezTo>
                  <a:pt x="11753714" y="6542430"/>
                  <a:pt x="11779208" y="6549433"/>
                  <a:pt x="11787273" y="6510528"/>
                </a:cubicBezTo>
                <a:cubicBezTo>
                  <a:pt x="11787533" y="6509232"/>
                  <a:pt x="11787793" y="6507935"/>
                  <a:pt x="11788053" y="6506379"/>
                </a:cubicBezTo>
                <a:cubicBezTo>
                  <a:pt x="11789874" y="6496523"/>
                  <a:pt x="11791435" y="6486926"/>
                  <a:pt x="11792216" y="6478367"/>
                </a:cubicBezTo>
                <a:cubicBezTo>
                  <a:pt x="11781810" y="6473699"/>
                  <a:pt x="11770103" y="6468771"/>
                  <a:pt x="11758396" y="6463843"/>
                </a:cubicBezTo>
                <a:cubicBezTo>
                  <a:pt x="11759177" y="6472661"/>
                  <a:pt x="11760217" y="6487964"/>
                  <a:pt x="11760738" y="6499895"/>
                </a:cubicBezTo>
                <a:cubicBezTo>
                  <a:pt x="11760738" y="6501191"/>
                  <a:pt x="11760738" y="6502748"/>
                  <a:pt x="11760738" y="6504304"/>
                </a:cubicBezTo>
                <a:cubicBezTo>
                  <a:pt x="11761518" y="6523237"/>
                  <a:pt x="11755014" y="6523237"/>
                  <a:pt x="11744088" y="6515456"/>
                </a:cubicBezTo>
                <a:cubicBezTo>
                  <a:pt x="11731341" y="6506379"/>
                  <a:pt x="11692579" y="6455284"/>
                  <a:pt x="11688156" y="6432460"/>
                </a:cubicBezTo>
                <a:cubicBezTo>
                  <a:pt x="11687896" y="6431164"/>
                  <a:pt x="11688676" y="6430904"/>
                  <a:pt x="11689457" y="6431164"/>
                </a:cubicBezTo>
                <a:cubicBezTo>
                  <a:pt x="11689717" y="6431423"/>
                  <a:pt x="11689977" y="6431423"/>
                  <a:pt x="11690237" y="6431682"/>
                </a:cubicBezTo>
                <a:cubicBezTo>
                  <a:pt x="11690237" y="6431682"/>
                  <a:pt x="11690237" y="6431682"/>
                  <a:pt x="11690498" y="6431682"/>
                </a:cubicBezTo>
                <a:cubicBezTo>
                  <a:pt x="11699082" y="6435054"/>
                  <a:pt x="11728479" y="6446725"/>
                  <a:pt x="11758136" y="6459175"/>
                </a:cubicBezTo>
                <a:cubicBezTo>
                  <a:pt x="11769843" y="6464103"/>
                  <a:pt x="11781810" y="6469290"/>
                  <a:pt x="11792476" y="6473958"/>
                </a:cubicBezTo>
                <a:cubicBezTo>
                  <a:pt x="11803142" y="6478627"/>
                  <a:pt x="11812507" y="6483295"/>
                  <a:pt x="11819531" y="6486926"/>
                </a:cubicBezTo>
                <a:cubicBezTo>
                  <a:pt x="11832279" y="6493670"/>
                  <a:pt x="11837221" y="6498338"/>
                  <a:pt x="11831758" y="6503785"/>
                </a:cubicBezTo>
                <a:cubicBezTo>
                  <a:pt x="11805223" y="6531018"/>
                  <a:pt x="11711830" y="6569404"/>
                  <a:pt x="11679831" y="6616867"/>
                </a:cubicBezTo>
                <a:cubicBezTo>
                  <a:pt x="11679831" y="6616867"/>
                  <a:pt x="11679571" y="6617126"/>
                  <a:pt x="11679311" y="6617386"/>
                </a:cubicBezTo>
                <a:cubicBezTo>
                  <a:pt x="11679051" y="6617904"/>
                  <a:pt x="11678531" y="6618423"/>
                  <a:pt x="11678271" y="6618942"/>
                </a:cubicBezTo>
                <a:cubicBezTo>
                  <a:pt x="11678271" y="6619201"/>
                  <a:pt x="11678271" y="6619461"/>
                  <a:pt x="11678010" y="6619461"/>
                </a:cubicBezTo>
                <a:cubicBezTo>
                  <a:pt x="11676450" y="6622573"/>
                  <a:pt x="11674108" y="6627501"/>
                  <a:pt x="11673328" y="6633725"/>
                </a:cubicBezTo>
                <a:cubicBezTo>
                  <a:pt x="11672027" y="6644100"/>
                  <a:pt x="11677490" y="6653696"/>
                  <a:pt x="11692319" y="6657587"/>
                </a:cubicBezTo>
                <a:cubicBezTo>
                  <a:pt x="11696221" y="6658624"/>
                  <a:pt x="11700383" y="6659402"/>
                  <a:pt x="11705066" y="6659921"/>
                </a:cubicBezTo>
                <a:cubicBezTo>
                  <a:pt x="11705846" y="6660180"/>
                  <a:pt x="11706887" y="6660180"/>
                  <a:pt x="11707667" y="6660180"/>
                </a:cubicBezTo>
                <a:cubicBezTo>
                  <a:pt x="11736544" y="6661477"/>
                  <a:pt x="11811207" y="6645137"/>
                  <a:pt x="11833840" y="6635282"/>
                </a:cubicBezTo>
                <a:cubicBezTo>
                  <a:pt x="11857253" y="6624907"/>
                  <a:pt x="11850229" y="6614533"/>
                  <a:pt x="11843465" y="6609086"/>
                </a:cubicBezTo>
                <a:cubicBezTo>
                  <a:pt x="11838262" y="6604936"/>
                  <a:pt x="11812247" y="6590412"/>
                  <a:pt x="11799500" y="6583409"/>
                </a:cubicBezTo>
                <a:cubicBezTo>
                  <a:pt x="11796118" y="6585743"/>
                  <a:pt x="11793516" y="6587300"/>
                  <a:pt x="11790135" y="6589634"/>
                </a:cubicBezTo>
                <a:cubicBezTo>
                  <a:pt x="11811727" y="6602602"/>
                  <a:pt x="11820312" y="6609086"/>
                  <a:pt x="11825255" y="6612976"/>
                </a:cubicBezTo>
                <a:cubicBezTo>
                  <a:pt x="11827336" y="6614533"/>
                  <a:pt x="11826295" y="6616348"/>
                  <a:pt x="11823434" y="6616608"/>
                </a:cubicBezTo>
                <a:cubicBezTo>
                  <a:pt x="11822653" y="6616608"/>
                  <a:pt x="11821873" y="6616608"/>
                  <a:pt x="11821092" y="6616608"/>
                </a:cubicBezTo>
                <a:cubicBezTo>
                  <a:pt x="11800540" y="6618164"/>
                  <a:pt x="11761778" y="6620757"/>
                  <a:pt x="11743568" y="6621795"/>
                </a:cubicBezTo>
                <a:cubicBezTo>
                  <a:pt x="11740966" y="6622054"/>
                  <a:pt x="11737845" y="6622054"/>
                  <a:pt x="11736284" y="6622054"/>
                </a:cubicBezTo>
                <a:cubicBezTo>
                  <a:pt x="11740706" y="6617904"/>
                  <a:pt x="11745649" y="6614273"/>
                  <a:pt x="11748251" y="6612458"/>
                </a:cubicBezTo>
                <a:cubicBezTo>
                  <a:pt x="11787273" y="6584965"/>
                  <a:pt x="11852050" y="6546580"/>
                  <a:pt x="11871301" y="6530240"/>
                </a:cubicBezTo>
                <a:cubicBezTo>
                  <a:pt x="11885349" y="6518050"/>
                  <a:pt x="11923851" y="6480961"/>
                  <a:pt x="11841124" y="6451912"/>
                </a:cubicBezTo>
                <a:cubicBezTo>
                  <a:pt x="11817450" y="6443872"/>
                  <a:pt x="11758657" y="6422086"/>
                  <a:pt x="11696741" y="6413786"/>
                </a:cubicBezTo>
                <a:close/>
                <a:moveTo>
                  <a:pt x="11759176" y="6303891"/>
                </a:moveTo>
                <a:cubicBezTo>
                  <a:pt x="11739124" y="6301296"/>
                  <a:pt x="11708916" y="6326468"/>
                  <a:pt x="11641467" y="6408732"/>
                </a:cubicBezTo>
                <a:cubicBezTo>
                  <a:pt x="11628967" y="6423783"/>
                  <a:pt x="11599800" y="6460633"/>
                  <a:pt x="11597457" y="6477501"/>
                </a:cubicBezTo>
                <a:cubicBezTo>
                  <a:pt x="11595894" y="6489438"/>
                  <a:pt x="11608655" y="6494628"/>
                  <a:pt x="11615946" y="6498261"/>
                </a:cubicBezTo>
                <a:cubicBezTo>
                  <a:pt x="11622717" y="6501894"/>
                  <a:pt x="11700843" y="6540561"/>
                  <a:pt x="11737041" y="6560802"/>
                </a:cubicBezTo>
                <a:cubicBezTo>
                  <a:pt x="11740166" y="6558726"/>
                  <a:pt x="11743291" y="6556650"/>
                  <a:pt x="11746676" y="6554834"/>
                </a:cubicBezTo>
                <a:cubicBezTo>
                  <a:pt x="11725062" y="6543156"/>
                  <a:pt x="11664124" y="6510458"/>
                  <a:pt x="11639384" y="6495666"/>
                </a:cubicBezTo>
                <a:cubicBezTo>
                  <a:pt x="11629228" y="6489698"/>
                  <a:pt x="11622196" y="6484767"/>
                  <a:pt x="11622717" y="6480096"/>
                </a:cubicBezTo>
                <a:cubicBezTo>
                  <a:pt x="11623498" y="6474387"/>
                  <a:pt x="11638342" y="6462968"/>
                  <a:pt x="11652405" y="6448955"/>
                </a:cubicBezTo>
                <a:cubicBezTo>
                  <a:pt x="11656051" y="6445322"/>
                  <a:pt x="11662040" y="6439353"/>
                  <a:pt x="11668811" y="6432606"/>
                </a:cubicBezTo>
                <a:cubicBezTo>
                  <a:pt x="11666988" y="6425600"/>
                  <a:pt x="11667769" y="6419890"/>
                  <a:pt x="11670895" y="6415738"/>
                </a:cubicBezTo>
                <a:cubicBezTo>
                  <a:pt x="11674801" y="6410548"/>
                  <a:pt x="11681832" y="6408472"/>
                  <a:pt x="11692249" y="6408991"/>
                </a:cubicBezTo>
                <a:cubicBezTo>
                  <a:pt x="11705009" y="6396275"/>
                  <a:pt x="11716468" y="6384857"/>
                  <a:pt x="11720374" y="6380705"/>
                </a:cubicBezTo>
                <a:cubicBezTo>
                  <a:pt x="11729489" y="6371622"/>
                  <a:pt x="11739124" y="6362280"/>
                  <a:pt x="11743291" y="6362799"/>
                </a:cubicBezTo>
                <a:cubicBezTo>
                  <a:pt x="11746676" y="6363318"/>
                  <a:pt x="11748499" y="6366432"/>
                  <a:pt x="11749801" y="6375255"/>
                </a:cubicBezTo>
                <a:cubicBezTo>
                  <a:pt x="11750843" y="6383041"/>
                  <a:pt x="11753447" y="6405618"/>
                  <a:pt x="11754749" y="6420669"/>
                </a:cubicBezTo>
                <a:cubicBezTo>
                  <a:pt x="11768812" y="6424043"/>
                  <a:pt x="11781833" y="6427935"/>
                  <a:pt x="11793812" y="6431568"/>
                </a:cubicBezTo>
                <a:cubicBezTo>
                  <a:pt x="11792249" y="6328544"/>
                  <a:pt x="11780531" y="6306746"/>
                  <a:pt x="11759176" y="630389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1"/>
                </a:lnTo>
                <a:lnTo>
                  <a:pt x="0" y="6858001"/>
                </a:lnTo>
                <a:close/>
              </a:path>
            </a:pathLst>
          </a:custGeom>
          <a:noFill/>
        </p:spPr>
        <p:txBody>
          <a:bodyPr wrap="square" lIns="6588000" tIns="0" bIns="274320" anchor="ctr" anchorCtr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72DF5099-62D1-4656-B26C-07955959FE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0388" y="744537"/>
            <a:ext cx="5135562" cy="5135562"/>
          </a:xfrm>
          <a:custGeom>
            <a:avLst/>
            <a:gdLst>
              <a:gd name="connsiteX0" fmla="*/ 3035300 w 6070600"/>
              <a:gd name="connsiteY0" fmla="*/ 0 h 6070600"/>
              <a:gd name="connsiteX1" fmla="*/ 3647019 w 6070600"/>
              <a:gd name="connsiteY1" fmla="*/ 61667 h 6070600"/>
              <a:gd name="connsiteX2" fmla="*/ 3789752 w 6070600"/>
              <a:gd name="connsiteY2" fmla="*/ 98367 h 6070600"/>
              <a:gd name="connsiteX3" fmla="*/ 3789752 w 6070600"/>
              <a:gd name="connsiteY3" fmla="*/ 98367 h 6070600"/>
              <a:gd name="connsiteX4" fmla="*/ 3817989 w 6070600"/>
              <a:gd name="connsiteY4" fmla="*/ 105627 h 6070600"/>
              <a:gd name="connsiteX5" fmla="*/ 3937906 w 6070600"/>
              <a:gd name="connsiteY5" fmla="*/ 136461 h 6070600"/>
              <a:gd name="connsiteX6" fmla="*/ 4194228 w 6070600"/>
              <a:gd name="connsiteY6" fmla="*/ 230276 h 6070600"/>
              <a:gd name="connsiteX7" fmla="*/ 4272436 w 6070600"/>
              <a:gd name="connsiteY7" fmla="*/ 265342 h 6070600"/>
              <a:gd name="connsiteX8" fmla="*/ 4441383 w 6070600"/>
              <a:gd name="connsiteY8" fmla="*/ 346728 h 6070600"/>
              <a:gd name="connsiteX9" fmla="*/ 4526154 w 6070600"/>
              <a:gd name="connsiteY9" fmla="*/ 393105 h 6070600"/>
              <a:gd name="connsiteX10" fmla="*/ 4681392 w 6070600"/>
              <a:gd name="connsiteY10" fmla="*/ 487414 h 6070600"/>
              <a:gd name="connsiteX11" fmla="*/ 4757518 w 6070600"/>
              <a:gd name="connsiteY11" fmla="*/ 537190 h 6070600"/>
              <a:gd name="connsiteX12" fmla="*/ 4931089 w 6070600"/>
              <a:gd name="connsiteY12" fmla="*/ 666984 h 6070600"/>
              <a:gd name="connsiteX13" fmla="*/ 4972038 w 6070600"/>
              <a:gd name="connsiteY13" fmla="*/ 698573 h 6070600"/>
              <a:gd name="connsiteX14" fmla="*/ 5169719 w 6070600"/>
              <a:gd name="connsiteY14" fmla="*/ 878237 h 6070600"/>
              <a:gd name="connsiteX15" fmla="*/ 5220040 w 6070600"/>
              <a:gd name="connsiteY15" fmla="*/ 931334 h 6070600"/>
              <a:gd name="connsiteX16" fmla="*/ 5351649 w 6070600"/>
              <a:gd name="connsiteY16" fmla="*/ 1076140 h 6070600"/>
              <a:gd name="connsiteX17" fmla="*/ 5411013 w 6070600"/>
              <a:gd name="connsiteY17" fmla="*/ 1149404 h 6070600"/>
              <a:gd name="connsiteX18" fmla="*/ 5518492 w 6070600"/>
              <a:gd name="connsiteY18" fmla="*/ 1293133 h 6070600"/>
              <a:gd name="connsiteX19" fmla="*/ 5572142 w 6070600"/>
              <a:gd name="connsiteY19" fmla="*/ 1371030 h 6070600"/>
              <a:gd name="connsiteX20" fmla="*/ 5674235 w 6070600"/>
              <a:gd name="connsiteY20" fmla="*/ 1539081 h 6070600"/>
              <a:gd name="connsiteX21" fmla="*/ 5711243 w 6070600"/>
              <a:gd name="connsiteY21" fmla="*/ 1602999 h 6070600"/>
              <a:gd name="connsiteX22" fmla="*/ 5828486 w 6070600"/>
              <a:gd name="connsiteY22" fmla="*/ 1846382 h 6070600"/>
              <a:gd name="connsiteX23" fmla="*/ 5847251 w 6070600"/>
              <a:gd name="connsiteY23" fmla="*/ 1895299 h 6070600"/>
              <a:gd name="connsiteX24" fmla="*/ 5923089 w 6070600"/>
              <a:gd name="connsiteY24" fmla="*/ 2102503 h 6070600"/>
              <a:gd name="connsiteX25" fmla="*/ 5949298 w 6070600"/>
              <a:gd name="connsiteY25" fmla="*/ 2191649 h 6070600"/>
              <a:gd name="connsiteX26" fmla="*/ 5995703 w 6070600"/>
              <a:gd name="connsiteY26" fmla="*/ 2372124 h 6070600"/>
              <a:gd name="connsiteX27" fmla="*/ 6024462 w 6070600"/>
              <a:gd name="connsiteY27" fmla="*/ 2510537 h 6070600"/>
              <a:gd name="connsiteX28" fmla="*/ 6031283 w 6070600"/>
              <a:gd name="connsiteY28" fmla="*/ 2548729 h 6070600"/>
              <a:gd name="connsiteX29" fmla="*/ 6057844 w 6070600"/>
              <a:gd name="connsiteY29" fmla="*/ 2763290 h 6070600"/>
              <a:gd name="connsiteX30" fmla="*/ 6061300 w 6070600"/>
              <a:gd name="connsiteY30" fmla="*/ 2808740 h 6070600"/>
              <a:gd name="connsiteX31" fmla="*/ 6070600 w 6070600"/>
              <a:gd name="connsiteY31" fmla="*/ 3035300 h 6070600"/>
              <a:gd name="connsiteX32" fmla="*/ 6062723 w 6070600"/>
              <a:gd name="connsiteY32" fmla="*/ 3243146 h 6070600"/>
              <a:gd name="connsiteX33" fmla="*/ 6058818 w 6070600"/>
              <a:gd name="connsiteY33" fmla="*/ 3294506 h 6070600"/>
              <a:gd name="connsiteX34" fmla="*/ 6035627 w 6070600"/>
              <a:gd name="connsiteY34" fmla="*/ 3497545 h 6070600"/>
              <a:gd name="connsiteX35" fmla="*/ 6035627 w 6070600"/>
              <a:gd name="connsiteY35" fmla="*/ 3497546 h 6070600"/>
              <a:gd name="connsiteX36" fmla="*/ 6035626 w 6070600"/>
              <a:gd name="connsiteY36" fmla="*/ 3497550 h 6070600"/>
              <a:gd name="connsiteX37" fmla="*/ 6001364 w 6070600"/>
              <a:gd name="connsiteY37" fmla="*/ 3676459 h 6070600"/>
              <a:gd name="connsiteX38" fmla="*/ 5934139 w 6070600"/>
              <a:gd name="connsiteY38" fmla="*/ 3937906 h 6070600"/>
              <a:gd name="connsiteX39" fmla="*/ 5842195 w 6070600"/>
              <a:gd name="connsiteY39" fmla="*/ 4189117 h 6070600"/>
              <a:gd name="connsiteX40" fmla="*/ 5810609 w 6070600"/>
              <a:gd name="connsiteY40" fmla="*/ 4261328 h 6070600"/>
              <a:gd name="connsiteX41" fmla="*/ 5725424 w 6070600"/>
              <a:gd name="connsiteY41" fmla="*/ 4438163 h 6070600"/>
              <a:gd name="connsiteX42" fmla="*/ 5688952 w 6070600"/>
              <a:gd name="connsiteY42" fmla="*/ 4507296 h 6070600"/>
              <a:gd name="connsiteX43" fmla="*/ 5552219 w 6070600"/>
              <a:gd name="connsiteY43" fmla="*/ 4732365 h 6070600"/>
              <a:gd name="connsiteX44" fmla="*/ 5394921 w 6070600"/>
              <a:gd name="connsiteY44" fmla="*/ 4942717 h 6070600"/>
              <a:gd name="connsiteX45" fmla="*/ 5344783 w 6070600"/>
              <a:gd name="connsiteY45" fmla="*/ 5002015 h 6070600"/>
              <a:gd name="connsiteX46" fmla="*/ 5214216 w 6070600"/>
              <a:gd name="connsiteY46" fmla="*/ 5145674 h 6070600"/>
              <a:gd name="connsiteX47" fmla="*/ 5160026 w 6070600"/>
              <a:gd name="connsiteY47" fmla="*/ 5201173 h 6070600"/>
              <a:gd name="connsiteX48" fmla="*/ 4966033 w 6070600"/>
              <a:gd name="connsiteY48" fmla="*/ 5377485 h 6070600"/>
              <a:gd name="connsiteX49" fmla="*/ 4755837 w 6070600"/>
              <a:gd name="connsiteY49" fmla="*/ 5534667 h 6070600"/>
              <a:gd name="connsiteX50" fmla="*/ 4690842 w 6070600"/>
              <a:gd name="connsiteY50" fmla="*/ 5577445 h 6070600"/>
              <a:gd name="connsiteX51" fmla="*/ 4524051 w 6070600"/>
              <a:gd name="connsiteY51" fmla="*/ 5678773 h 6070600"/>
              <a:gd name="connsiteX52" fmla="*/ 4455737 w 6070600"/>
              <a:gd name="connsiteY52" fmla="*/ 5716958 h 6070600"/>
              <a:gd name="connsiteX53" fmla="*/ 4216777 w 6070600"/>
              <a:gd name="connsiteY53" fmla="*/ 5832071 h 6070600"/>
              <a:gd name="connsiteX54" fmla="*/ 4216776 w 6070600"/>
              <a:gd name="connsiteY54" fmla="*/ 5832071 h 6070600"/>
              <a:gd name="connsiteX55" fmla="*/ 4199821 w 6070600"/>
              <a:gd name="connsiteY55" fmla="*/ 5838277 h 6070600"/>
              <a:gd name="connsiteX56" fmla="*/ 3937906 w 6070600"/>
              <a:gd name="connsiteY56" fmla="*/ 5934139 h 6070600"/>
              <a:gd name="connsiteX57" fmla="*/ 3035300 w 6070600"/>
              <a:gd name="connsiteY57" fmla="*/ 6070600 h 6070600"/>
              <a:gd name="connsiteX58" fmla="*/ 0 w 6070600"/>
              <a:gd name="connsiteY58" fmla="*/ 3035300 h 6070600"/>
              <a:gd name="connsiteX59" fmla="*/ 3035300 w 6070600"/>
              <a:gd name="connsiteY59" fmla="*/ 0 h 607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6070600" h="6070600">
                <a:moveTo>
                  <a:pt x="3035300" y="0"/>
                </a:moveTo>
                <a:cubicBezTo>
                  <a:pt x="3244844" y="0"/>
                  <a:pt x="3449428" y="21234"/>
                  <a:pt x="3647019" y="61667"/>
                </a:cubicBezTo>
                <a:lnTo>
                  <a:pt x="3789752" y="98367"/>
                </a:lnTo>
                <a:lnTo>
                  <a:pt x="3789752" y="98367"/>
                </a:lnTo>
                <a:lnTo>
                  <a:pt x="3817989" y="105627"/>
                </a:lnTo>
                <a:lnTo>
                  <a:pt x="3937906" y="136461"/>
                </a:lnTo>
                <a:lnTo>
                  <a:pt x="4194228" y="230276"/>
                </a:lnTo>
                <a:lnTo>
                  <a:pt x="4272436" y="265342"/>
                </a:lnTo>
                <a:lnTo>
                  <a:pt x="4441383" y="346728"/>
                </a:lnTo>
                <a:lnTo>
                  <a:pt x="4526154" y="393105"/>
                </a:lnTo>
                <a:lnTo>
                  <a:pt x="4681392" y="487414"/>
                </a:lnTo>
                <a:lnTo>
                  <a:pt x="4757518" y="537190"/>
                </a:lnTo>
                <a:lnTo>
                  <a:pt x="4931089" y="666984"/>
                </a:lnTo>
                <a:lnTo>
                  <a:pt x="4972038" y="698573"/>
                </a:lnTo>
                <a:lnTo>
                  <a:pt x="5169719" y="878237"/>
                </a:lnTo>
                <a:lnTo>
                  <a:pt x="5220040" y="931334"/>
                </a:lnTo>
                <a:lnTo>
                  <a:pt x="5351649" y="1076140"/>
                </a:lnTo>
                <a:lnTo>
                  <a:pt x="5411013" y="1149404"/>
                </a:lnTo>
                <a:lnTo>
                  <a:pt x="5518492" y="1293133"/>
                </a:lnTo>
                <a:lnTo>
                  <a:pt x="5572142" y="1371030"/>
                </a:lnTo>
                <a:lnTo>
                  <a:pt x="5674235" y="1539081"/>
                </a:lnTo>
                <a:lnTo>
                  <a:pt x="5711243" y="1602999"/>
                </a:lnTo>
                <a:lnTo>
                  <a:pt x="5828486" y="1846382"/>
                </a:lnTo>
                <a:lnTo>
                  <a:pt x="5847251" y="1895299"/>
                </a:lnTo>
                <a:lnTo>
                  <a:pt x="5923089" y="2102503"/>
                </a:lnTo>
                <a:lnTo>
                  <a:pt x="5949298" y="2191649"/>
                </a:lnTo>
                <a:lnTo>
                  <a:pt x="5995703" y="2372124"/>
                </a:lnTo>
                <a:lnTo>
                  <a:pt x="6024462" y="2510537"/>
                </a:lnTo>
                <a:lnTo>
                  <a:pt x="6031283" y="2548729"/>
                </a:lnTo>
                <a:lnTo>
                  <a:pt x="6057844" y="2763290"/>
                </a:lnTo>
                <a:lnTo>
                  <a:pt x="6061300" y="2808740"/>
                </a:lnTo>
                <a:lnTo>
                  <a:pt x="6070600" y="3035300"/>
                </a:lnTo>
                <a:lnTo>
                  <a:pt x="6062723" y="3243146"/>
                </a:lnTo>
                <a:lnTo>
                  <a:pt x="6058818" y="3294506"/>
                </a:lnTo>
                <a:lnTo>
                  <a:pt x="6035627" y="3497545"/>
                </a:lnTo>
                <a:lnTo>
                  <a:pt x="6035627" y="3497546"/>
                </a:lnTo>
                <a:lnTo>
                  <a:pt x="6035626" y="3497550"/>
                </a:lnTo>
                <a:lnTo>
                  <a:pt x="6001364" y="3676459"/>
                </a:lnTo>
                <a:lnTo>
                  <a:pt x="5934139" y="3937906"/>
                </a:lnTo>
                <a:lnTo>
                  <a:pt x="5842195" y="4189117"/>
                </a:lnTo>
                <a:lnTo>
                  <a:pt x="5810609" y="4261328"/>
                </a:lnTo>
                <a:lnTo>
                  <a:pt x="5725424" y="4438163"/>
                </a:lnTo>
                <a:lnTo>
                  <a:pt x="5688952" y="4507296"/>
                </a:lnTo>
                <a:lnTo>
                  <a:pt x="5552219" y="4732365"/>
                </a:lnTo>
                <a:lnTo>
                  <a:pt x="5394921" y="4942717"/>
                </a:lnTo>
                <a:lnTo>
                  <a:pt x="5344783" y="5002015"/>
                </a:lnTo>
                <a:lnTo>
                  <a:pt x="5214216" y="5145674"/>
                </a:lnTo>
                <a:lnTo>
                  <a:pt x="5160026" y="5201173"/>
                </a:lnTo>
                <a:lnTo>
                  <a:pt x="4966033" y="5377485"/>
                </a:lnTo>
                <a:lnTo>
                  <a:pt x="4755837" y="5534667"/>
                </a:lnTo>
                <a:lnTo>
                  <a:pt x="4690842" y="5577445"/>
                </a:lnTo>
                <a:lnTo>
                  <a:pt x="4524051" y="5678773"/>
                </a:lnTo>
                <a:lnTo>
                  <a:pt x="4455737" y="5716958"/>
                </a:lnTo>
                <a:lnTo>
                  <a:pt x="4216777" y="5832071"/>
                </a:lnTo>
                <a:lnTo>
                  <a:pt x="4216776" y="5832071"/>
                </a:lnTo>
                <a:lnTo>
                  <a:pt x="4199821" y="5838277"/>
                </a:lnTo>
                <a:lnTo>
                  <a:pt x="3937906" y="5934139"/>
                </a:lnTo>
                <a:cubicBezTo>
                  <a:pt x="3652773" y="6022825"/>
                  <a:pt x="3349616" y="6070600"/>
                  <a:pt x="3035300" y="6070600"/>
                </a:cubicBezTo>
                <a:cubicBezTo>
                  <a:pt x="1358950" y="6070600"/>
                  <a:pt x="0" y="4711650"/>
                  <a:pt x="0" y="3035300"/>
                </a:cubicBezTo>
                <a:cubicBezTo>
                  <a:pt x="0" y="1358950"/>
                  <a:pt x="1358950" y="0"/>
                  <a:pt x="3035300" y="0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0" anchor="ctr" anchorCtr="0">
            <a:normAutofit/>
          </a:bodyPr>
          <a:lstStyle>
            <a:lvl1pPr algn="ctr"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add </a:t>
            </a:r>
            <a:br>
              <a:rPr lang="en-US"/>
            </a:br>
            <a:r>
              <a:rPr lang="en-US"/>
              <a:t>key statement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F3331A-221C-4BB7-BE2C-92316653F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65CAD3-E638-495B-86BB-AC828CDE2A8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5603727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 Alternative 2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4987E5A-4AC6-4082-8355-9708308C8BDA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0" y="-1"/>
            <a:ext cx="12192000" cy="6858001"/>
          </a:xfrm>
          <a:custGeom>
            <a:avLst/>
            <a:gdLst>
              <a:gd name="connsiteX0" fmla="*/ 11696741 w 12192000"/>
              <a:gd name="connsiteY0" fmla="*/ 6413786 h 6858001"/>
              <a:gd name="connsiteX1" fmla="*/ 11675409 w 12192000"/>
              <a:gd name="connsiteY1" fmla="*/ 6438944 h 6858001"/>
              <a:gd name="connsiteX2" fmla="*/ 11730040 w 12192000"/>
              <a:gd name="connsiteY2" fmla="*/ 6517531 h 6858001"/>
              <a:gd name="connsiteX3" fmla="*/ 11787273 w 12192000"/>
              <a:gd name="connsiteY3" fmla="*/ 6510528 h 6858001"/>
              <a:gd name="connsiteX4" fmla="*/ 11788053 w 12192000"/>
              <a:gd name="connsiteY4" fmla="*/ 6506379 h 6858001"/>
              <a:gd name="connsiteX5" fmla="*/ 11792216 w 12192000"/>
              <a:gd name="connsiteY5" fmla="*/ 6478367 h 6858001"/>
              <a:gd name="connsiteX6" fmla="*/ 11758396 w 12192000"/>
              <a:gd name="connsiteY6" fmla="*/ 6463843 h 6858001"/>
              <a:gd name="connsiteX7" fmla="*/ 11760738 w 12192000"/>
              <a:gd name="connsiteY7" fmla="*/ 6499895 h 6858001"/>
              <a:gd name="connsiteX8" fmla="*/ 11760738 w 12192000"/>
              <a:gd name="connsiteY8" fmla="*/ 6504304 h 6858001"/>
              <a:gd name="connsiteX9" fmla="*/ 11744088 w 12192000"/>
              <a:gd name="connsiteY9" fmla="*/ 6515456 h 6858001"/>
              <a:gd name="connsiteX10" fmla="*/ 11688156 w 12192000"/>
              <a:gd name="connsiteY10" fmla="*/ 6432460 h 6858001"/>
              <a:gd name="connsiteX11" fmla="*/ 11689457 w 12192000"/>
              <a:gd name="connsiteY11" fmla="*/ 6431164 h 6858001"/>
              <a:gd name="connsiteX12" fmla="*/ 11690237 w 12192000"/>
              <a:gd name="connsiteY12" fmla="*/ 6431682 h 6858001"/>
              <a:gd name="connsiteX13" fmla="*/ 11690498 w 12192000"/>
              <a:gd name="connsiteY13" fmla="*/ 6431682 h 6858001"/>
              <a:gd name="connsiteX14" fmla="*/ 11758136 w 12192000"/>
              <a:gd name="connsiteY14" fmla="*/ 6459175 h 6858001"/>
              <a:gd name="connsiteX15" fmla="*/ 11792476 w 12192000"/>
              <a:gd name="connsiteY15" fmla="*/ 6473958 h 6858001"/>
              <a:gd name="connsiteX16" fmla="*/ 11819531 w 12192000"/>
              <a:gd name="connsiteY16" fmla="*/ 6486926 h 6858001"/>
              <a:gd name="connsiteX17" fmla="*/ 11831758 w 12192000"/>
              <a:gd name="connsiteY17" fmla="*/ 6503785 h 6858001"/>
              <a:gd name="connsiteX18" fmla="*/ 11679831 w 12192000"/>
              <a:gd name="connsiteY18" fmla="*/ 6616867 h 6858001"/>
              <a:gd name="connsiteX19" fmla="*/ 11679311 w 12192000"/>
              <a:gd name="connsiteY19" fmla="*/ 6617386 h 6858001"/>
              <a:gd name="connsiteX20" fmla="*/ 11678271 w 12192000"/>
              <a:gd name="connsiteY20" fmla="*/ 6618942 h 6858001"/>
              <a:gd name="connsiteX21" fmla="*/ 11678010 w 12192000"/>
              <a:gd name="connsiteY21" fmla="*/ 6619461 h 6858001"/>
              <a:gd name="connsiteX22" fmla="*/ 11673328 w 12192000"/>
              <a:gd name="connsiteY22" fmla="*/ 6633725 h 6858001"/>
              <a:gd name="connsiteX23" fmla="*/ 11692319 w 12192000"/>
              <a:gd name="connsiteY23" fmla="*/ 6657587 h 6858001"/>
              <a:gd name="connsiteX24" fmla="*/ 11705066 w 12192000"/>
              <a:gd name="connsiteY24" fmla="*/ 6659921 h 6858001"/>
              <a:gd name="connsiteX25" fmla="*/ 11707667 w 12192000"/>
              <a:gd name="connsiteY25" fmla="*/ 6660180 h 6858001"/>
              <a:gd name="connsiteX26" fmla="*/ 11833840 w 12192000"/>
              <a:gd name="connsiteY26" fmla="*/ 6635282 h 6858001"/>
              <a:gd name="connsiteX27" fmla="*/ 11843465 w 12192000"/>
              <a:gd name="connsiteY27" fmla="*/ 6609086 h 6858001"/>
              <a:gd name="connsiteX28" fmla="*/ 11799500 w 12192000"/>
              <a:gd name="connsiteY28" fmla="*/ 6583409 h 6858001"/>
              <a:gd name="connsiteX29" fmla="*/ 11790135 w 12192000"/>
              <a:gd name="connsiteY29" fmla="*/ 6589634 h 6858001"/>
              <a:gd name="connsiteX30" fmla="*/ 11825255 w 12192000"/>
              <a:gd name="connsiteY30" fmla="*/ 6612976 h 6858001"/>
              <a:gd name="connsiteX31" fmla="*/ 11823434 w 12192000"/>
              <a:gd name="connsiteY31" fmla="*/ 6616608 h 6858001"/>
              <a:gd name="connsiteX32" fmla="*/ 11821092 w 12192000"/>
              <a:gd name="connsiteY32" fmla="*/ 6616608 h 6858001"/>
              <a:gd name="connsiteX33" fmla="*/ 11743568 w 12192000"/>
              <a:gd name="connsiteY33" fmla="*/ 6621795 h 6858001"/>
              <a:gd name="connsiteX34" fmla="*/ 11736284 w 12192000"/>
              <a:gd name="connsiteY34" fmla="*/ 6622054 h 6858001"/>
              <a:gd name="connsiteX35" fmla="*/ 11748251 w 12192000"/>
              <a:gd name="connsiteY35" fmla="*/ 6612458 h 6858001"/>
              <a:gd name="connsiteX36" fmla="*/ 11871301 w 12192000"/>
              <a:gd name="connsiteY36" fmla="*/ 6530240 h 6858001"/>
              <a:gd name="connsiteX37" fmla="*/ 11841124 w 12192000"/>
              <a:gd name="connsiteY37" fmla="*/ 6451912 h 6858001"/>
              <a:gd name="connsiteX38" fmla="*/ 11696741 w 12192000"/>
              <a:gd name="connsiteY38" fmla="*/ 6413786 h 6858001"/>
              <a:gd name="connsiteX39" fmla="*/ 11759176 w 12192000"/>
              <a:gd name="connsiteY39" fmla="*/ 6303891 h 6858001"/>
              <a:gd name="connsiteX40" fmla="*/ 11641467 w 12192000"/>
              <a:gd name="connsiteY40" fmla="*/ 6408732 h 6858001"/>
              <a:gd name="connsiteX41" fmla="*/ 11597457 w 12192000"/>
              <a:gd name="connsiteY41" fmla="*/ 6477501 h 6858001"/>
              <a:gd name="connsiteX42" fmla="*/ 11615946 w 12192000"/>
              <a:gd name="connsiteY42" fmla="*/ 6498261 h 6858001"/>
              <a:gd name="connsiteX43" fmla="*/ 11737041 w 12192000"/>
              <a:gd name="connsiteY43" fmla="*/ 6560802 h 6858001"/>
              <a:gd name="connsiteX44" fmla="*/ 11746676 w 12192000"/>
              <a:gd name="connsiteY44" fmla="*/ 6554834 h 6858001"/>
              <a:gd name="connsiteX45" fmla="*/ 11639384 w 12192000"/>
              <a:gd name="connsiteY45" fmla="*/ 6495666 h 6858001"/>
              <a:gd name="connsiteX46" fmla="*/ 11622717 w 12192000"/>
              <a:gd name="connsiteY46" fmla="*/ 6480096 h 6858001"/>
              <a:gd name="connsiteX47" fmla="*/ 11652405 w 12192000"/>
              <a:gd name="connsiteY47" fmla="*/ 6448955 h 6858001"/>
              <a:gd name="connsiteX48" fmla="*/ 11668811 w 12192000"/>
              <a:gd name="connsiteY48" fmla="*/ 6432606 h 6858001"/>
              <a:gd name="connsiteX49" fmla="*/ 11670895 w 12192000"/>
              <a:gd name="connsiteY49" fmla="*/ 6415738 h 6858001"/>
              <a:gd name="connsiteX50" fmla="*/ 11692249 w 12192000"/>
              <a:gd name="connsiteY50" fmla="*/ 6408991 h 6858001"/>
              <a:gd name="connsiteX51" fmla="*/ 11720374 w 12192000"/>
              <a:gd name="connsiteY51" fmla="*/ 6380705 h 6858001"/>
              <a:gd name="connsiteX52" fmla="*/ 11743291 w 12192000"/>
              <a:gd name="connsiteY52" fmla="*/ 6362799 h 6858001"/>
              <a:gd name="connsiteX53" fmla="*/ 11749801 w 12192000"/>
              <a:gd name="connsiteY53" fmla="*/ 6375255 h 6858001"/>
              <a:gd name="connsiteX54" fmla="*/ 11754749 w 12192000"/>
              <a:gd name="connsiteY54" fmla="*/ 6420669 h 6858001"/>
              <a:gd name="connsiteX55" fmla="*/ 11793812 w 12192000"/>
              <a:gd name="connsiteY55" fmla="*/ 6431568 h 6858001"/>
              <a:gd name="connsiteX56" fmla="*/ 11759176 w 12192000"/>
              <a:gd name="connsiteY56" fmla="*/ 6303891 h 6858001"/>
              <a:gd name="connsiteX57" fmla="*/ 0 w 12192000"/>
              <a:gd name="connsiteY57" fmla="*/ 0 h 6858001"/>
              <a:gd name="connsiteX58" fmla="*/ 12192000 w 12192000"/>
              <a:gd name="connsiteY58" fmla="*/ 0 h 6858001"/>
              <a:gd name="connsiteX59" fmla="*/ 12192000 w 12192000"/>
              <a:gd name="connsiteY59" fmla="*/ 6858001 h 6858001"/>
              <a:gd name="connsiteX60" fmla="*/ 0 w 12192000"/>
              <a:gd name="connsiteY60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</a:cxnLst>
            <a:rect l="l" t="t" r="r" b="b"/>
            <a:pathLst>
              <a:path w="12192000" h="6858001">
                <a:moveTo>
                  <a:pt x="11696741" y="6413786"/>
                </a:moveTo>
                <a:cubicBezTo>
                  <a:pt x="11675409" y="6410933"/>
                  <a:pt x="11666824" y="6418714"/>
                  <a:pt x="11675409" y="6438944"/>
                </a:cubicBezTo>
                <a:cubicBezTo>
                  <a:pt x="11684254" y="6458915"/>
                  <a:pt x="11706627" y="6492373"/>
                  <a:pt x="11730040" y="6517531"/>
                </a:cubicBezTo>
                <a:cubicBezTo>
                  <a:pt x="11753714" y="6542430"/>
                  <a:pt x="11779208" y="6549433"/>
                  <a:pt x="11787273" y="6510528"/>
                </a:cubicBezTo>
                <a:cubicBezTo>
                  <a:pt x="11787533" y="6509232"/>
                  <a:pt x="11787793" y="6507935"/>
                  <a:pt x="11788053" y="6506379"/>
                </a:cubicBezTo>
                <a:cubicBezTo>
                  <a:pt x="11789874" y="6496523"/>
                  <a:pt x="11791435" y="6486926"/>
                  <a:pt x="11792216" y="6478367"/>
                </a:cubicBezTo>
                <a:cubicBezTo>
                  <a:pt x="11781810" y="6473699"/>
                  <a:pt x="11770103" y="6468771"/>
                  <a:pt x="11758396" y="6463843"/>
                </a:cubicBezTo>
                <a:cubicBezTo>
                  <a:pt x="11759177" y="6472661"/>
                  <a:pt x="11760217" y="6487964"/>
                  <a:pt x="11760738" y="6499895"/>
                </a:cubicBezTo>
                <a:cubicBezTo>
                  <a:pt x="11760738" y="6501191"/>
                  <a:pt x="11760738" y="6502748"/>
                  <a:pt x="11760738" y="6504304"/>
                </a:cubicBezTo>
                <a:cubicBezTo>
                  <a:pt x="11761518" y="6523237"/>
                  <a:pt x="11755014" y="6523237"/>
                  <a:pt x="11744088" y="6515456"/>
                </a:cubicBezTo>
                <a:cubicBezTo>
                  <a:pt x="11731341" y="6506379"/>
                  <a:pt x="11692579" y="6455284"/>
                  <a:pt x="11688156" y="6432460"/>
                </a:cubicBezTo>
                <a:cubicBezTo>
                  <a:pt x="11687896" y="6431164"/>
                  <a:pt x="11688676" y="6430904"/>
                  <a:pt x="11689457" y="6431164"/>
                </a:cubicBezTo>
                <a:cubicBezTo>
                  <a:pt x="11689717" y="6431423"/>
                  <a:pt x="11689977" y="6431423"/>
                  <a:pt x="11690237" y="6431682"/>
                </a:cubicBezTo>
                <a:cubicBezTo>
                  <a:pt x="11690237" y="6431682"/>
                  <a:pt x="11690237" y="6431682"/>
                  <a:pt x="11690498" y="6431682"/>
                </a:cubicBezTo>
                <a:cubicBezTo>
                  <a:pt x="11699082" y="6435054"/>
                  <a:pt x="11728479" y="6446725"/>
                  <a:pt x="11758136" y="6459175"/>
                </a:cubicBezTo>
                <a:cubicBezTo>
                  <a:pt x="11769843" y="6464103"/>
                  <a:pt x="11781810" y="6469290"/>
                  <a:pt x="11792476" y="6473958"/>
                </a:cubicBezTo>
                <a:cubicBezTo>
                  <a:pt x="11803142" y="6478627"/>
                  <a:pt x="11812507" y="6483295"/>
                  <a:pt x="11819531" y="6486926"/>
                </a:cubicBezTo>
                <a:cubicBezTo>
                  <a:pt x="11832279" y="6493670"/>
                  <a:pt x="11837221" y="6498338"/>
                  <a:pt x="11831758" y="6503785"/>
                </a:cubicBezTo>
                <a:cubicBezTo>
                  <a:pt x="11805223" y="6531018"/>
                  <a:pt x="11711830" y="6569404"/>
                  <a:pt x="11679831" y="6616867"/>
                </a:cubicBezTo>
                <a:cubicBezTo>
                  <a:pt x="11679831" y="6616867"/>
                  <a:pt x="11679571" y="6617126"/>
                  <a:pt x="11679311" y="6617386"/>
                </a:cubicBezTo>
                <a:cubicBezTo>
                  <a:pt x="11679051" y="6617904"/>
                  <a:pt x="11678531" y="6618423"/>
                  <a:pt x="11678271" y="6618942"/>
                </a:cubicBezTo>
                <a:cubicBezTo>
                  <a:pt x="11678271" y="6619201"/>
                  <a:pt x="11678271" y="6619461"/>
                  <a:pt x="11678010" y="6619461"/>
                </a:cubicBezTo>
                <a:cubicBezTo>
                  <a:pt x="11676450" y="6622573"/>
                  <a:pt x="11674108" y="6627501"/>
                  <a:pt x="11673328" y="6633725"/>
                </a:cubicBezTo>
                <a:cubicBezTo>
                  <a:pt x="11672027" y="6644100"/>
                  <a:pt x="11677490" y="6653696"/>
                  <a:pt x="11692319" y="6657587"/>
                </a:cubicBezTo>
                <a:cubicBezTo>
                  <a:pt x="11696221" y="6658624"/>
                  <a:pt x="11700383" y="6659402"/>
                  <a:pt x="11705066" y="6659921"/>
                </a:cubicBezTo>
                <a:cubicBezTo>
                  <a:pt x="11705846" y="6660180"/>
                  <a:pt x="11706887" y="6660180"/>
                  <a:pt x="11707667" y="6660180"/>
                </a:cubicBezTo>
                <a:cubicBezTo>
                  <a:pt x="11736544" y="6661477"/>
                  <a:pt x="11811207" y="6645137"/>
                  <a:pt x="11833840" y="6635282"/>
                </a:cubicBezTo>
                <a:cubicBezTo>
                  <a:pt x="11857253" y="6624907"/>
                  <a:pt x="11850229" y="6614533"/>
                  <a:pt x="11843465" y="6609086"/>
                </a:cubicBezTo>
                <a:cubicBezTo>
                  <a:pt x="11838262" y="6604936"/>
                  <a:pt x="11812247" y="6590412"/>
                  <a:pt x="11799500" y="6583409"/>
                </a:cubicBezTo>
                <a:cubicBezTo>
                  <a:pt x="11796118" y="6585743"/>
                  <a:pt x="11793516" y="6587300"/>
                  <a:pt x="11790135" y="6589634"/>
                </a:cubicBezTo>
                <a:cubicBezTo>
                  <a:pt x="11811727" y="6602602"/>
                  <a:pt x="11820312" y="6609086"/>
                  <a:pt x="11825255" y="6612976"/>
                </a:cubicBezTo>
                <a:cubicBezTo>
                  <a:pt x="11827336" y="6614533"/>
                  <a:pt x="11826295" y="6616348"/>
                  <a:pt x="11823434" y="6616608"/>
                </a:cubicBezTo>
                <a:cubicBezTo>
                  <a:pt x="11822653" y="6616608"/>
                  <a:pt x="11821873" y="6616608"/>
                  <a:pt x="11821092" y="6616608"/>
                </a:cubicBezTo>
                <a:cubicBezTo>
                  <a:pt x="11800540" y="6618164"/>
                  <a:pt x="11761778" y="6620757"/>
                  <a:pt x="11743568" y="6621795"/>
                </a:cubicBezTo>
                <a:cubicBezTo>
                  <a:pt x="11740966" y="6622054"/>
                  <a:pt x="11737845" y="6622054"/>
                  <a:pt x="11736284" y="6622054"/>
                </a:cubicBezTo>
                <a:cubicBezTo>
                  <a:pt x="11740706" y="6617904"/>
                  <a:pt x="11745649" y="6614273"/>
                  <a:pt x="11748251" y="6612458"/>
                </a:cubicBezTo>
                <a:cubicBezTo>
                  <a:pt x="11787273" y="6584965"/>
                  <a:pt x="11852050" y="6546580"/>
                  <a:pt x="11871301" y="6530240"/>
                </a:cubicBezTo>
                <a:cubicBezTo>
                  <a:pt x="11885349" y="6518050"/>
                  <a:pt x="11923851" y="6480961"/>
                  <a:pt x="11841124" y="6451912"/>
                </a:cubicBezTo>
                <a:cubicBezTo>
                  <a:pt x="11817450" y="6443872"/>
                  <a:pt x="11758657" y="6422086"/>
                  <a:pt x="11696741" y="6413786"/>
                </a:cubicBezTo>
                <a:close/>
                <a:moveTo>
                  <a:pt x="11759176" y="6303891"/>
                </a:moveTo>
                <a:cubicBezTo>
                  <a:pt x="11739124" y="6301296"/>
                  <a:pt x="11708916" y="6326468"/>
                  <a:pt x="11641467" y="6408732"/>
                </a:cubicBezTo>
                <a:cubicBezTo>
                  <a:pt x="11628967" y="6423783"/>
                  <a:pt x="11599800" y="6460633"/>
                  <a:pt x="11597457" y="6477501"/>
                </a:cubicBezTo>
                <a:cubicBezTo>
                  <a:pt x="11595894" y="6489438"/>
                  <a:pt x="11608655" y="6494628"/>
                  <a:pt x="11615946" y="6498261"/>
                </a:cubicBezTo>
                <a:cubicBezTo>
                  <a:pt x="11622717" y="6501894"/>
                  <a:pt x="11700843" y="6540561"/>
                  <a:pt x="11737041" y="6560802"/>
                </a:cubicBezTo>
                <a:cubicBezTo>
                  <a:pt x="11740166" y="6558726"/>
                  <a:pt x="11743291" y="6556650"/>
                  <a:pt x="11746676" y="6554834"/>
                </a:cubicBezTo>
                <a:cubicBezTo>
                  <a:pt x="11725062" y="6543156"/>
                  <a:pt x="11664124" y="6510458"/>
                  <a:pt x="11639384" y="6495666"/>
                </a:cubicBezTo>
                <a:cubicBezTo>
                  <a:pt x="11629228" y="6489698"/>
                  <a:pt x="11622196" y="6484767"/>
                  <a:pt x="11622717" y="6480096"/>
                </a:cubicBezTo>
                <a:cubicBezTo>
                  <a:pt x="11623498" y="6474387"/>
                  <a:pt x="11638342" y="6462968"/>
                  <a:pt x="11652405" y="6448955"/>
                </a:cubicBezTo>
                <a:cubicBezTo>
                  <a:pt x="11656051" y="6445322"/>
                  <a:pt x="11662040" y="6439353"/>
                  <a:pt x="11668811" y="6432606"/>
                </a:cubicBezTo>
                <a:cubicBezTo>
                  <a:pt x="11666988" y="6425600"/>
                  <a:pt x="11667769" y="6419890"/>
                  <a:pt x="11670895" y="6415738"/>
                </a:cubicBezTo>
                <a:cubicBezTo>
                  <a:pt x="11674801" y="6410548"/>
                  <a:pt x="11681832" y="6408472"/>
                  <a:pt x="11692249" y="6408991"/>
                </a:cubicBezTo>
                <a:cubicBezTo>
                  <a:pt x="11705009" y="6396275"/>
                  <a:pt x="11716468" y="6384857"/>
                  <a:pt x="11720374" y="6380705"/>
                </a:cubicBezTo>
                <a:cubicBezTo>
                  <a:pt x="11729489" y="6371622"/>
                  <a:pt x="11739124" y="6362280"/>
                  <a:pt x="11743291" y="6362799"/>
                </a:cubicBezTo>
                <a:cubicBezTo>
                  <a:pt x="11746676" y="6363318"/>
                  <a:pt x="11748499" y="6366432"/>
                  <a:pt x="11749801" y="6375255"/>
                </a:cubicBezTo>
                <a:cubicBezTo>
                  <a:pt x="11750843" y="6383041"/>
                  <a:pt x="11753447" y="6405618"/>
                  <a:pt x="11754749" y="6420669"/>
                </a:cubicBezTo>
                <a:cubicBezTo>
                  <a:pt x="11768812" y="6424043"/>
                  <a:pt x="11781833" y="6427935"/>
                  <a:pt x="11793812" y="6431568"/>
                </a:cubicBezTo>
                <a:cubicBezTo>
                  <a:pt x="11792249" y="6328544"/>
                  <a:pt x="11780531" y="6306746"/>
                  <a:pt x="11759176" y="6303891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1"/>
                </a:lnTo>
                <a:lnTo>
                  <a:pt x="0" y="6858001"/>
                </a:lnTo>
                <a:close/>
              </a:path>
            </a:pathLst>
          </a:custGeom>
          <a:noFill/>
        </p:spPr>
        <p:txBody>
          <a:bodyPr wrap="square" lIns="0" tIns="0" rIns="6588000" bIns="274320" anchor="ctr" anchorCtr="0">
            <a:noAutofit/>
          </a:bodyPr>
          <a:lstStyle>
            <a:lvl1pPr marL="0" marR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chemeClr val="bg1"/>
                </a:solidFill>
              </a:defRPr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4832AD-985D-4D13-ADFF-E382CC2CA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8C36B2-DE1A-4EDF-9151-6195BF6EA0D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3A7F1880-4AC1-4D46-9996-85279490A2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75818" y="1"/>
            <a:ext cx="6116183" cy="5588001"/>
          </a:xfrm>
          <a:custGeom>
            <a:avLst/>
            <a:gdLst>
              <a:gd name="connsiteX0" fmla="*/ 354640 w 6116183"/>
              <a:gd name="connsiteY0" fmla="*/ 0 h 5588001"/>
              <a:gd name="connsiteX1" fmla="*/ 6116183 w 6116183"/>
              <a:gd name="connsiteY1" fmla="*/ 0 h 5588001"/>
              <a:gd name="connsiteX2" fmla="*/ 6116183 w 6116183"/>
              <a:gd name="connsiteY2" fmla="*/ 4944550 h 5588001"/>
              <a:gd name="connsiteX3" fmla="*/ 6115373 w 6116183"/>
              <a:gd name="connsiteY3" fmla="*/ 4945083 h 5588001"/>
              <a:gd name="connsiteX4" fmla="*/ 5897930 w 6116183"/>
              <a:gd name="connsiteY4" fmla="*/ 5077183 h 5588001"/>
              <a:gd name="connsiteX5" fmla="*/ 5808870 w 6116183"/>
              <a:gd name="connsiteY5" fmla="*/ 5126964 h 5588001"/>
              <a:gd name="connsiteX6" fmla="*/ 5497342 w 6116183"/>
              <a:gd name="connsiteY6" fmla="*/ 5277035 h 5588001"/>
              <a:gd name="connsiteX7" fmla="*/ 5497341 w 6116183"/>
              <a:gd name="connsiteY7" fmla="*/ 5277035 h 5588001"/>
              <a:gd name="connsiteX8" fmla="*/ 5475237 w 6116183"/>
              <a:gd name="connsiteY8" fmla="*/ 5285126 h 5588001"/>
              <a:gd name="connsiteX9" fmla="*/ 5133783 w 6116183"/>
              <a:gd name="connsiteY9" fmla="*/ 5410099 h 5588001"/>
              <a:gd name="connsiteX10" fmla="*/ 3957070 w 6116183"/>
              <a:gd name="connsiteY10" fmla="*/ 5588001 h 5588001"/>
              <a:gd name="connsiteX11" fmla="*/ 0 w 6116183"/>
              <a:gd name="connsiteY11" fmla="*/ 1630931 h 5588001"/>
              <a:gd name="connsiteX12" fmla="*/ 310966 w 6116183"/>
              <a:gd name="connsiteY12" fmla="*/ 90661 h 558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116183" h="5588001">
                <a:moveTo>
                  <a:pt x="354640" y="0"/>
                </a:moveTo>
                <a:lnTo>
                  <a:pt x="6116183" y="0"/>
                </a:lnTo>
                <a:lnTo>
                  <a:pt x="6116183" y="4944550"/>
                </a:lnTo>
                <a:lnTo>
                  <a:pt x="6115373" y="4945083"/>
                </a:lnTo>
                <a:lnTo>
                  <a:pt x="5897930" y="5077183"/>
                </a:lnTo>
                <a:lnTo>
                  <a:pt x="5808870" y="5126964"/>
                </a:lnTo>
                <a:lnTo>
                  <a:pt x="5497342" y="5277035"/>
                </a:lnTo>
                <a:lnTo>
                  <a:pt x="5497341" y="5277035"/>
                </a:lnTo>
                <a:lnTo>
                  <a:pt x="5475237" y="5285126"/>
                </a:lnTo>
                <a:lnTo>
                  <a:pt x="5133783" y="5410099"/>
                </a:lnTo>
                <a:cubicBezTo>
                  <a:pt x="4762059" y="5525718"/>
                  <a:pt x="4366839" y="5588001"/>
                  <a:pt x="3957070" y="5588001"/>
                </a:cubicBezTo>
                <a:cubicBezTo>
                  <a:pt x="1771641" y="5588001"/>
                  <a:pt x="0" y="3816361"/>
                  <a:pt x="0" y="1630931"/>
                </a:cubicBezTo>
                <a:cubicBezTo>
                  <a:pt x="0" y="1084574"/>
                  <a:pt x="110728" y="564078"/>
                  <a:pt x="310966" y="90661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lIns="576000" tIns="360000" rIns="396000" bIns="1368000" anchor="ctr" anchorCtr="0">
            <a:normAutofit/>
          </a:bodyPr>
          <a:lstStyle>
            <a:lvl1pPr algn="ctr">
              <a:lnSpc>
                <a:spcPct val="100000"/>
              </a:lnSpc>
              <a:defRPr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add </a:t>
            </a:r>
            <a:br>
              <a:rPr lang="en-US"/>
            </a:br>
            <a:r>
              <a:rPr lang="en-US"/>
              <a:t>key statement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6362570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 Alternative 3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19641-D30A-4DF2-BE88-21F4A0002CF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1993901"/>
            <a:ext cx="4570413" cy="2288540"/>
          </a:xfrm>
        </p:spPr>
        <p:txBody>
          <a:bodyPr vert="horz" lIns="0" tIns="0" rIns="0" bIns="0" rtlCol="0" anchor="ctr" anchorCtr="0">
            <a:normAutofit/>
          </a:bodyPr>
          <a:lstStyle>
            <a:lvl1pPr algn="l">
              <a:lnSpc>
                <a:spcPct val="100000"/>
              </a:lnSpc>
              <a:defRPr lang="en-US" sz="6000">
                <a:solidFill>
                  <a:schemeClr val="bg1"/>
                </a:solidFill>
              </a:defRPr>
            </a:lvl1pPr>
          </a:lstStyle>
          <a:p>
            <a:pPr marL="0" lvl="0" algn="ctr"/>
            <a:r>
              <a:rPr lang="en-US"/>
              <a:t>Click to add key statement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4832AD-985D-4D13-ADFF-E382CC2CA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F3331A-221C-4BB7-BE2C-92316653F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27E92E2-B66F-49A8-A639-B009FB80E817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460132" y="0"/>
            <a:ext cx="6731869" cy="6858000"/>
          </a:xfrm>
          <a:custGeom>
            <a:avLst/>
            <a:gdLst>
              <a:gd name="connsiteX0" fmla="*/ 2376274 w 6731869"/>
              <a:gd name="connsiteY0" fmla="*/ 0 h 6858000"/>
              <a:gd name="connsiteX1" fmla="*/ 5054843 w 6731869"/>
              <a:gd name="connsiteY1" fmla="*/ 0 h 6858000"/>
              <a:gd name="connsiteX2" fmla="*/ 5161821 w 6731869"/>
              <a:gd name="connsiteY2" fmla="*/ 42383 h 6858000"/>
              <a:gd name="connsiteX3" fmla="*/ 6582663 w 6731869"/>
              <a:gd name="connsiteY3" fmla="*/ 1107621 h 6858000"/>
              <a:gd name="connsiteX4" fmla="*/ 6731869 w 6731869"/>
              <a:gd name="connsiteY4" fmla="*/ 1308112 h 6858000"/>
              <a:gd name="connsiteX5" fmla="*/ 6731869 w 6731869"/>
              <a:gd name="connsiteY5" fmla="*/ 5656777 h 6858000"/>
              <a:gd name="connsiteX6" fmla="*/ 6582663 w 6731869"/>
              <a:gd name="connsiteY6" fmla="*/ 5857268 h 6858000"/>
              <a:gd name="connsiteX7" fmla="*/ 5326406 w 6731869"/>
              <a:gd name="connsiteY7" fmla="*/ 6847739 h 6858000"/>
              <a:gd name="connsiteX8" fmla="*/ 5303818 w 6731869"/>
              <a:gd name="connsiteY8" fmla="*/ 6858000 h 6858000"/>
              <a:gd name="connsiteX9" fmla="*/ 2127298 w 6731869"/>
              <a:gd name="connsiteY9" fmla="*/ 6858000 h 6858000"/>
              <a:gd name="connsiteX10" fmla="*/ 2104710 w 6731869"/>
              <a:gd name="connsiteY10" fmla="*/ 6847739 h 6858000"/>
              <a:gd name="connsiteX11" fmla="*/ 0 w 6731869"/>
              <a:gd name="connsiteY11" fmla="*/ 3482444 h 6858000"/>
              <a:gd name="connsiteX12" fmla="*/ 2269295 w 6731869"/>
              <a:gd name="connsiteY12" fmla="*/ 423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731869" h="6858000">
                <a:moveTo>
                  <a:pt x="2376274" y="0"/>
                </a:moveTo>
                <a:lnTo>
                  <a:pt x="5054843" y="0"/>
                </a:lnTo>
                <a:lnTo>
                  <a:pt x="5161821" y="42383"/>
                </a:lnTo>
                <a:cubicBezTo>
                  <a:pt x="5717475" y="278537"/>
                  <a:pt x="6204059" y="646648"/>
                  <a:pt x="6582663" y="1107621"/>
                </a:cubicBezTo>
                <a:lnTo>
                  <a:pt x="6731869" y="1308112"/>
                </a:lnTo>
                <a:lnTo>
                  <a:pt x="6731869" y="5656777"/>
                </a:lnTo>
                <a:lnTo>
                  <a:pt x="6582663" y="5857268"/>
                </a:lnTo>
                <a:cubicBezTo>
                  <a:pt x="6241919" y="6272143"/>
                  <a:pt x="5813712" y="6611800"/>
                  <a:pt x="5326406" y="6847739"/>
                </a:cubicBezTo>
                <a:lnTo>
                  <a:pt x="5303818" y="6858000"/>
                </a:lnTo>
                <a:lnTo>
                  <a:pt x="2127298" y="6858000"/>
                </a:lnTo>
                <a:lnTo>
                  <a:pt x="2104710" y="6847739"/>
                </a:lnTo>
                <a:cubicBezTo>
                  <a:pt x="859373" y="6244784"/>
                  <a:pt x="0" y="4964456"/>
                  <a:pt x="0" y="3482444"/>
                </a:cubicBezTo>
                <a:cubicBezTo>
                  <a:pt x="0" y="1935997"/>
                  <a:pt x="935726" y="609153"/>
                  <a:pt x="2269295" y="42383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tIns="360000" bIns="640080" anchor="ctr" anchorCtr="0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4522690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28DB7B12-48CD-451F-A1A9-30DAE6BA2E3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731869" cy="6858000"/>
          </a:xfrm>
          <a:custGeom>
            <a:avLst/>
            <a:gdLst>
              <a:gd name="connsiteX0" fmla="*/ 1677026 w 6731869"/>
              <a:gd name="connsiteY0" fmla="*/ 0 h 6858000"/>
              <a:gd name="connsiteX1" fmla="*/ 4355595 w 6731869"/>
              <a:gd name="connsiteY1" fmla="*/ 0 h 6858000"/>
              <a:gd name="connsiteX2" fmla="*/ 4462574 w 6731869"/>
              <a:gd name="connsiteY2" fmla="*/ 42383 h 6858000"/>
              <a:gd name="connsiteX3" fmla="*/ 6731869 w 6731869"/>
              <a:gd name="connsiteY3" fmla="*/ 3482444 h 6858000"/>
              <a:gd name="connsiteX4" fmla="*/ 4627159 w 6731869"/>
              <a:gd name="connsiteY4" fmla="*/ 6847739 h 6858000"/>
              <a:gd name="connsiteX5" fmla="*/ 4604571 w 6731869"/>
              <a:gd name="connsiteY5" fmla="*/ 6858000 h 6858000"/>
              <a:gd name="connsiteX6" fmla="*/ 1428051 w 6731869"/>
              <a:gd name="connsiteY6" fmla="*/ 6858000 h 6858000"/>
              <a:gd name="connsiteX7" fmla="*/ 1405463 w 6731869"/>
              <a:gd name="connsiteY7" fmla="*/ 6847739 h 6858000"/>
              <a:gd name="connsiteX8" fmla="*/ 149206 w 6731869"/>
              <a:gd name="connsiteY8" fmla="*/ 5857268 h 6858000"/>
              <a:gd name="connsiteX9" fmla="*/ 0 w 6731869"/>
              <a:gd name="connsiteY9" fmla="*/ 5656777 h 6858000"/>
              <a:gd name="connsiteX10" fmla="*/ 0 w 6731869"/>
              <a:gd name="connsiteY10" fmla="*/ 1308112 h 6858000"/>
              <a:gd name="connsiteX11" fmla="*/ 149206 w 6731869"/>
              <a:gd name="connsiteY11" fmla="*/ 1107621 h 6858000"/>
              <a:gd name="connsiteX12" fmla="*/ 1570048 w 6731869"/>
              <a:gd name="connsiteY12" fmla="*/ 4238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6731869" h="6858000">
                <a:moveTo>
                  <a:pt x="1677026" y="0"/>
                </a:moveTo>
                <a:lnTo>
                  <a:pt x="4355595" y="0"/>
                </a:lnTo>
                <a:lnTo>
                  <a:pt x="4462574" y="42383"/>
                </a:lnTo>
                <a:cubicBezTo>
                  <a:pt x="5796143" y="609153"/>
                  <a:pt x="6731869" y="1935997"/>
                  <a:pt x="6731869" y="3482444"/>
                </a:cubicBezTo>
                <a:cubicBezTo>
                  <a:pt x="6731869" y="4964456"/>
                  <a:pt x="5872496" y="6244784"/>
                  <a:pt x="4627159" y="6847739"/>
                </a:cubicBezTo>
                <a:lnTo>
                  <a:pt x="4604571" y="6858000"/>
                </a:lnTo>
                <a:lnTo>
                  <a:pt x="1428051" y="6858000"/>
                </a:lnTo>
                <a:lnTo>
                  <a:pt x="1405463" y="6847739"/>
                </a:lnTo>
                <a:cubicBezTo>
                  <a:pt x="918157" y="6611800"/>
                  <a:pt x="489950" y="6272143"/>
                  <a:pt x="149206" y="5857268"/>
                </a:cubicBezTo>
                <a:lnTo>
                  <a:pt x="0" y="5656777"/>
                </a:lnTo>
                <a:lnTo>
                  <a:pt x="0" y="1308112"/>
                </a:lnTo>
                <a:lnTo>
                  <a:pt x="149206" y="1107621"/>
                </a:lnTo>
                <a:cubicBezTo>
                  <a:pt x="527810" y="646648"/>
                  <a:pt x="1014394" y="278537"/>
                  <a:pt x="1570048" y="42383"/>
                </a:cubicBezTo>
                <a:close/>
              </a:path>
            </a:pathLst>
          </a:custGeom>
          <a:solidFill>
            <a:schemeClr val="bg1"/>
          </a:solidFill>
        </p:spPr>
        <p:txBody>
          <a:bodyPr wrap="square" tIns="360000" bIns="640080" anchor="ctr" anchorCtr="0">
            <a:noAutofit/>
          </a:bodyPr>
          <a:lstStyle>
            <a:lvl1pPr marL="0" indent="0" algn="ctr">
              <a:lnSpc>
                <a:spcPct val="100000"/>
              </a:lnSpc>
              <a:spcAft>
                <a:spcPts val="0"/>
              </a:spcAft>
              <a:buNone/>
              <a:defRPr sz="1600" b="1">
                <a:solidFill>
                  <a:schemeClr val="tx1"/>
                </a:solidFill>
              </a:defRPr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4832AD-985D-4D13-ADFF-E382CC2CA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F3331A-221C-4BB7-BE2C-92316653F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064A62C-74DF-483B-9317-9F19F96F45A3}"/>
              </a:ext>
            </a:extLst>
          </p:cNvPr>
          <p:cNvSpPr txBox="1"/>
          <p:nvPr userDrawn="1"/>
        </p:nvSpPr>
        <p:spPr>
          <a:xfrm>
            <a:off x="6731870" y="2967335"/>
            <a:ext cx="5052144" cy="9233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r>
              <a:rPr lang="en-US" sz="60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Thank you.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386026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A9E1CF1C-7FA2-4710-BBC2-1C5B7B5ABF0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93520" y="0"/>
            <a:ext cx="9204960" cy="6858000"/>
          </a:xfrm>
          <a:custGeom>
            <a:avLst/>
            <a:gdLst>
              <a:gd name="connsiteX0" fmla="*/ 1600111 w 9204960"/>
              <a:gd name="connsiteY0" fmla="*/ 0 h 6858000"/>
              <a:gd name="connsiteX1" fmla="*/ 7604849 w 9204960"/>
              <a:gd name="connsiteY1" fmla="*/ 0 h 6858000"/>
              <a:gd name="connsiteX2" fmla="*/ 7697084 w 9204960"/>
              <a:gd name="connsiteY2" fmla="*/ 79896 h 6858000"/>
              <a:gd name="connsiteX3" fmla="*/ 9204960 w 9204960"/>
              <a:gd name="connsiteY3" fmla="*/ 3486735 h 6858000"/>
              <a:gd name="connsiteX4" fmla="*/ 7856925 w 9204960"/>
              <a:gd name="connsiteY4" fmla="*/ 6741180 h 6858000"/>
              <a:gd name="connsiteX5" fmla="*/ 7734397 w 9204960"/>
              <a:gd name="connsiteY5" fmla="*/ 6858000 h 6858000"/>
              <a:gd name="connsiteX6" fmla="*/ 1470564 w 9204960"/>
              <a:gd name="connsiteY6" fmla="*/ 6858000 h 6858000"/>
              <a:gd name="connsiteX7" fmla="*/ 1348035 w 9204960"/>
              <a:gd name="connsiteY7" fmla="*/ 6741180 h 6858000"/>
              <a:gd name="connsiteX8" fmla="*/ 0 w 9204960"/>
              <a:gd name="connsiteY8" fmla="*/ 3486735 h 6858000"/>
              <a:gd name="connsiteX9" fmla="*/ 1507876 w 9204960"/>
              <a:gd name="connsiteY9" fmla="*/ 7989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204960" h="6858000">
                <a:moveTo>
                  <a:pt x="1600111" y="0"/>
                </a:moveTo>
                <a:lnTo>
                  <a:pt x="7604849" y="0"/>
                </a:lnTo>
                <a:lnTo>
                  <a:pt x="7697084" y="79896"/>
                </a:lnTo>
                <a:cubicBezTo>
                  <a:pt x="8623404" y="921818"/>
                  <a:pt x="9204960" y="2136361"/>
                  <a:pt x="9204960" y="3486735"/>
                </a:cubicBezTo>
                <a:cubicBezTo>
                  <a:pt x="9204960" y="4757675"/>
                  <a:pt x="8689810" y="5908295"/>
                  <a:pt x="7856925" y="6741180"/>
                </a:cubicBezTo>
                <a:lnTo>
                  <a:pt x="7734397" y="6858000"/>
                </a:lnTo>
                <a:lnTo>
                  <a:pt x="1470564" y="6858000"/>
                </a:lnTo>
                <a:lnTo>
                  <a:pt x="1348035" y="6741180"/>
                </a:lnTo>
                <a:cubicBezTo>
                  <a:pt x="515150" y="5908295"/>
                  <a:pt x="0" y="4757675"/>
                  <a:pt x="0" y="3486735"/>
                </a:cubicBezTo>
                <a:cubicBezTo>
                  <a:pt x="0" y="2136361"/>
                  <a:pt x="581556" y="921818"/>
                  <a:pt x="1507876" y="79896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lIns="1044000" tIns="1440000" rIns="1044000" bIns="2268000" anchor="ctr" anchorCtr="0">
            <a:noAutofit/>
          </a:bodyPr>
          <a:lstStyle>
            <a:lvl1pPr algn="ctr">
              <a:lnSpc>
                <a:spcPct val="100000"/>
              </a:lnSpc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“Click to add quote”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4832AD-985D-4D13-ADFF-E382CC2CA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F3331A-221C-4BB7-BE2C-92316653F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DF1B5E0-FD79-4230-B3D0-006D6BDCBC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4057" y="4747984"/>
            <a:ext cx="4963886" cy="1086751"/>
          </a:xfrm>
        </p:spPr>
        <p:txBody>
          <a:bodyPr/>
          <a:lstStyle>
            <a:lvl1pPr marL="0" indent="0" algn="ctr">
              <a:lnSpc>
                <a:spcPct val="100000"/>
              </a:lnSpc>
              <a:buNone/>
              <a:defRPr b="1">
                <a:solidFill>
                  <a:schemeClr val="accent2"/>
                </a:solidFill>
              </a:defRPr>
            </a:lvl1pPr>
            <a:lvl2pPr>
              <a:defRPr>
                <a:solidFill>
                  <a:schemeClr val="accent2"/>
                </a:solidFill>
              </a:defRPr>
            </a:lvl2pPr>
            <a:lvl3pPr>
              <a:defRPr>
                <a:solidFill>
                  <a:schemeClr val="accent2"/>
                </a:solidFill>
              </a:defRPr>
            </a:lvl3pPr>
            <a:lvl4pPr>
              <a:defRPr>
                <a:solidFill>
                  <a:schemeClr val="accent2"/>
                </a:solidFill>
              </a:defRPr>
            </a:lvl4pPr>
            <a:lvl5pPr>
              <a:defRPr>
                <a:solidFill>
                  <a:schemeClr val="accent2"/>
                </a:solidFill>
              </a:defRPr>
            </a:lvl5pPr>
          </a:lstStyle>
          <a:p>
            <a:pPr lvl="0"/>
            <a:r>
              <a:rPr lang="en-US"/>
              <a:t>Click to add attribution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219648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22DA5D-EC7E-40C3-8862-3E3748AD6C3A}"/>
              </a:ext>
            </a:extLst>
          </p:cNvPr>
          <p:cNvSpPr txBox="1">
            <a:spLocks/>
          </p:cNvSpPr>
          <p:nvPr userDrawn="1"/>
        </p:nvSpPr>
        <p:spPr>
          <a:xfrm>
            <a:off x="1257304" y="769811"/>
            <a:ext cx="9677394" cy="531837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9600"/>
              <a:t>Do not use layouts</a:t>
            </a:r>
            <a:br>
              <a:rPr lang="en-US" sz="9600"/>
            </a:br>
            <a:r>
              <a:rPr lang="en-US" sz="9600"/>
              <a:t>in this section appearing after this point. </a:t>
            </a:r>
          </a:p>
        </p:txBody>
      </p:sp>
      <p:sp>
        <p:nvSpPr>
          <p:cNvPr id="3" name="DO NOT DELETE (BRANDIN)">
            <a:extLst>
              <a:ext uri="{FF2B5EF4-FFF2-40B4-BE49-F238E27FC236}">
                <a16:creationId xmlns:a16="http://schemas.microsoft.com/office/drawing/2014/main" id="{67A6BD22-A0FD-E747-A45C-6A8FB5227CDB}"/>
              </a:ext>
            </a:extLst>
          </p:cNvPr>
          <p:cNvSpPr/>
          <p:nvPr userDrawn="1"/>
        </p:nvSpPr>
        <p:spPr>
          <a:xfrm>
            <a:off x="152400" y="1524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endParaRPr lang="en-US" err="1"/>
          </a:p>
        </p:txBody>
      </p:sp>
    </p:spTree>
    <p:custDataLst>
      <p:custData r:id="rId1"/>
      <p:tags r:id="rId2"/>
    </p:custDataLst>
    <p:extLst>
      <p:ext uri="{BB962C8B-B14F-4D97-AF65-F5344CB8AC3E}">
        <p14:creationId xmlns:p14="http://schemas.microsoft.com/office/powerpoint/2010/main" val="17355334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3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3">
            <a:extLst>
              <a:ext uri="{FF2B5EF4-FFF2-40B4-BE49-F238E27FC236}">
                <a16:creationId xmlns:a16="http://schemas.microsoft.com/office/drawing/2014/main" id="{40B35679-83CF-4DE2-BCA6-286802F6502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" y="0"/>
            <a:ext cx="4622041" cy="6858000"/>
          </a:xfrm>
          <a:custGeom>
            <a:avLst/>
            <a:gdLst>
              <a:gd name="connsiteX0" fmla="*/ 0 w 4622041"/>
              <a:gd name="connsiteY0" fmla="*/ 0 h 6858000"/>
              <a:gd name="connsiteX1" fmla="*/ 1524909 w 4622041"/>
              <a:gd name="connsiteY1" fmla="*/ 0 h 6858000"/>
              <a:gd name="connsiteX2" fmla="*/ 3181350 w 4622041"/>
              <a:gd name="connsiteY2" fmla="*/ 0 h 6858000"/>
              <a:gd name="connsiteX3" fmla="*/ 3848100 w 4622041"/>
              <a:gd name="connsiteY3" fmla="*/ 0 h 6858000"/>
              <a:gd name="connsiteX4" fmla="*/ 4203480 w 4622041"/>
              <a:gd name="connsiteY4" fmla="*/ 0 h 6858000"/>
              <a:gd name="connsiteX5" fmla="*/ 4622041 w 4622041"/>
              <a:gd name="connsiteY5" fmla="*/ 0 h 6858000"/>
              <a:gd name="connsiteX6" fmla="*/ 4491391 w 4622041"/>
              <a:gd name="connsiteY6" fmla="*/ 203795 h 6858000"/>
              <a:gd name="connsiteX7" fmla="*/ 3590925 w 4622041"/>
              <a:gd name="connsiteY7" fmla="*/ 3429000 h 6858000"/>
              <a:gd name="connsiteX8" fmla="*/ 4491391 w 4622041"/>
              <a:gd name="connsiteY8" fmla="*/ 6654205 h 6858000"/>
              <a:gd name="connsiteX9" fmla="*/ 4622041 w 4622041"/>
              <a:gd name="connsiteY9" fmla="*/ 6858000 h 6858000"/>
              <a:gd name="connsiteX10" fmla="*/ 4452454 w 4622041"/>
              <a:gd name="connsiteY10" fmla="*/ 6858000 h 6858000"/>
              <a:gd name="connsiteX11" fmla="*/ 3848100 w 4622041"/>
              <a:gd name="connsiteY11" fmla="*/ 6858000 h 6858000"/>
              <a:gd name="connsiteX12" fmla="*/ 3181350 w 4622041"/>
              <a:gd name="connsiteY12" fmla="*/ 6858000 h 6858000"/>
              <a:gd name="connsiteX13" fmla="*/ 1275934 w 4622041"/>
              <a:gd name="connsiteY13" fmla="*/ 6858000 h 6858000"/>
              <a:gd name="connsiteX14" fmla="*/ 0 w 4622041"/>
              <a:gd name="connsiteY14" fmla="*/ 6858000 h 6858000"/>
              <a:gd name="connsiteX15" fmla="*/ 0 w 4622041"/>
              <a:gd name="connsiteY15" fmla="*/ 5860486 h 6858000"/>
              <a:gd name="connsiteX16" fmla="*/ 0 w 4622041"/>
              <a:gd name="connsiteY16" fmla="*/ 11044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622041" h="6858000">
                <a:moveTo>
                  <a:pt x="0" y="0"/>
                </a:moveTo>
                <a:lnTo>
                  <a:pt x="1524909" y="0"/>
                </a:lnTo>
                <a:lnTo>
                  <a:pt x="3181350" y="0"/>
                </a:lnTo>
                <a:lnTo>
                  <a:pt x="3848100" y="0"/>
                </a:lnTo>
                <a:lnTo>
                  <a:pt x="4203480" y="0"/>
                </a:lnTo>
                <a:lnTo>
                  <a:pt x="4622041" y="0"/>
                </a:lnTo>
                <a:lnTo>
                  <a:pt x="4491391" y="203795"/>
                </a:lnTo>
                <a:cubicBezTo>
                  <a:pt x="3919978" y="1144214"/>
                  <a:pt x="3590925" y="2248180"/>
                  <a:pt x="3590925" y="3429000"/>
                </a:cubicBezTo>
                <a:cubicBezTo>
                  <a:pt x="3590925" y="4609821"/>
                  <a:pt x="3919978" y="5713787"/>
                  <a:pt x="4491391" y="6654205"/>
                </a:cubicBezTo>
                <a:lnTo>
                  <a:pt x="4622041" y="6858000"/>
                </a:lnTo>
                <a:lnTo>
                  <a:pt x="4452454" y="6858000"/>
                </a:lnTo>
                <a:lnTo>
                  <a:pt x="3848100" y="6858000"/>
                </a:lnTo>
                <a:lnTo>
                  <a:pt x="3181350" y="6858000"/>
                </a:lnTo>
                <a:lnTo>
                  <a:pt x="1275934" y="6858000"/>
                </a:lnTo>
                <a:lnTo>
                  <a:pt x="0" y="6858000"/>
                </a:lnTo>
                <a:lnTo>
                  <a:pt x="0" y="5860486"/>
                </a:lnTo>
                <a:lnTo>
                  <a:pt x="0" y="1104402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</p:spPr>
        <p:txBody>
          <a:bodyPr vert="horz" wrap="square" lIns="396000" tIns="612000" rIns="576000" bIns="914400" rtlCol="0" anchor="ctr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lang="en-US" sz="1600" b="1" dirty="0"/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</a:t>
            </a:r>
            <a:br>
              <a:rPr lang="en-US"/>
            </a:br>
            <a:r>
              <a:rPr lang="en-US"/>
              <a:t>Brand Pictures, or insert a </a:t>
            </a:r>
            <a:br>
              <a:rPr lang="en-US"/>
            </a:br>
            <a:r>
              <a:rPr lang="en-US"/>
              <a:t>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</a:t>
            </a:r>
            <a:br>
              <a:rPr lang="en-US"/>
            </a:br>
            <a:r>
              <a:rPr lang="en-US"/>
              <a:t>within the frame by using the </a:t>
            </a:r>
            <a:br>
              <a:rPr lang="en-US"/>
            </a:br>
            <a:r>
              <a:rPr lang="en-US"/>
              <a:t>Crop feature in the Picture </a:t>
            </a:r>
            <a:br>
              <a:rPr lang="en-US"/>
            </a:br>
            <a:r>
              <a:rPr lang="en-US"/>
              <a:t>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F2560C9-DF52-45CA-87E0-E0A1940555F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59400" y="2110016"/>
            <a:ext cx="6424612" cy="576000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1FB789-D2DE-40CF-B66E-05E9E8302D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9428" y="404812"/>
            <a:ext cx="7284584" cy="1008063"/>
          </a:xfrm>
        </p:spPr>
        <p:txBody>
          <a:bodyPr anchor="b" anchorCtr="0"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DCC698-5F0A-4A1C-B64E-2817FBBBC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9530C-C25D-41F5-8CBD-274088C90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E73010FE-DD71-4076-8A5D-D08E5CA3F6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59400" y="3202805"/>
            <a:ext cx="6424612" cy="576000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34A02FB3-913D-4DFD-A345-FDDE4BA12B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359400" y="4295595"/>
            <a:ext cx="6424612" cy="576000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ED2D347-F52F-43C1-87F8-DDC9498C0F38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99428" y="2019453"/>
            <a:ext cx="741600" cy="741600"/>
          </a:xfrm>
          <a:prstGeom prst="ellipse">
            <a:avLst/>
          </a:prstGeom>
          <a:solidFill>
            <a:schemeClr val="accent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4A674ED9-5FA4-4FE1-86F0-863ECF4F5C27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499428" y="3110417"/>
            <a:ext cx="741600" cy="741600"/>
          </a:xfrm>
          <a:prstGeom prst="ellipse">
            <a:avLst/>
          </a:prstGeom>
          <a:solidFill>
            <a:schemeClr val="tx2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DC1651B7-FA29-4E69-8977-501BC13BB59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99428" y="4203207"/>
            <a:ext cx="741600" cy="741600"/>
          </a:xfrm>
          <a:prstGeom prst="ellipse">
            <a:avLst/>
          </a:prstGeom>
          <a:solidFill>
            <a:schemeClr val="accent6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4" name="Text Placeholder 96">
            <a:extLst>
              <a:ext uri="{FF2B5EF4-FFF2-40B4-BE49-F238E27FC236}">
                <a16:creationId xmlns:a16="http://schemas.microsoft.com/office/drawing/2014/main" id="{EC615CB5-4947-47D0-B400-A69B3468C41A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475164" y="5543550"/>
            <a:ext cx="7308850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4024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19" userDrawn="1">
          <p15:clr>
            <a:srgbClr val="A4A3A4"/>
          </p15:clr>
        </p15:guide>
        <p15:guide id="2" orient="horz" pos="890" userDrawn="1">
          <p15:clr>
            <a:srgbClr val="A4A3A4"/>
          </p15:clr>
        </p15:guide>
        <p15:guide id="3" orient="horz" pos="981" userDrawn="1">
          <p15:clr>
            <a:srgbClr val="A4A3A4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4447ADDD-920E-4BEB-819B-9759B3CF06A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" y="0"/>
            <a:ext cx="5562601" cy="6858000"/>
          </a:xfrm>
          <a:custGeom>
            <a:avLst/>
            <a:gdLst>
              <a:gd name="connsiteX0" fmla="*/ 0 w 5562601"/>
              <a:gd name="connsiteY0" fmla="*/ 0 h 6858000"/>
              <a:gd name="connsiteX1" fmla="*/ 3124199 w 5562601"/>
              <a:gd name="connsiteY1" fmla="*/ 0 h 6858000"/>
              <a:gd name="connsiteX2" fmla="*/ 3694793 w 5562601"/>
              <a:gd name="connsiteY2" fmla="*/ 0 h 6858000"/>
              <a:gd name="connsiteX3" fmla="*/ 3762493 w 5562601"/>
              <a:gd name="connsiteY3" fmla="*/ 43402 h 6858000"/>
              <a:gd name="connsiteX4" fmla="*/ 5562601 w 5562601"/>
              <a:gd name="connsiteY4" fmla="*/ 3429000 h 6858000"/>
              <a:gd name="connsiteX5" fmla="*/ 3762493 w 5562601"/>
              <a:gd name="connsiteY5" fmla="*/ 6814598 h 6858000"/>
              <a:gd name="connsiteX6" fmla="*/ 3694792 w 5562601"/>
              <a:gd name="connsiteY6" fmla="*/ 6858000 h 6858000"/>
              <a:gd name="connsiteX7" fmla="*/ 0 w 5562601"/>
              <a:gd name="connsiteY7" fmla="*/ 6858000 h 6858000"/>
              <a:gd name="connsiteX8" fmla="*/ 0 w 5562601"/>
              <a:gd name="connsiteY8" fmla="*/ 2601686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5562601" h="6858000">
                <a:moveTo>
                  <a:pt x="0" y="0"/>
                </a:moveTo>
                <a:lnTo>
                  <a:pt x="3124199" y="0"/>
                </a:lnTo>
                <a:lnTo>
                  <a:pt x="3694793" y="0"/>
                </a:lnTo>
                <a:lnTo>
                  <a:pt x="3762493" y="43402"/>
                </a:lnTo>
                <a:cubicBezTo>
                  <a:pt x="4848549" y="777127"/>
                  <a:pt x="5562601" y="2019676"/>
                  <a:pt x="5562601" y="3429000"/>
                </a:cubicBezTo>
                <a:cubicBezTo>
                  <a:pt x="5562601" y="4838325"/>
                  <a:pt x="4848549" y="6080873"/>
                  <a:pt x="3762493" y="6814598"/>
                </a:cubicBezTo>
                <a:lnTo>
                  <a:pt x="3694792" y="6858000"/>
                </a:lnTo>
                <a:lnTo>
                  <a:pt x="0" y="6858000"/>
                </a:lnTo>
                <a:lnTo>
                  <a:pt x="0" y="2601686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396000" tIns="2160000" bIns="2880000" anchor="b" anchorCtr="0">
            <a:normAutofit/>
          </a:bodyPr>
          <a:lstStyle>
            <a:lvl1pPr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enter</a:t>
            </a:r>
            <a:br>
              <a:rPr lang="en-US"/>
            </a:br>
            <a:r>
              <a:rPr lang="en-US"/>
              <a:t>section title here</a:t>
            </a:r>
            <a:endParaRPr lang="en-GB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9A77974F-FF01-4E3F-957B-CC5A44F8CE16}"/>
              </a:ext>
            </a:extLst>
          </p:cNvPr>
          <p:cNvSpPr txBox="1">
            <a:spLocks/>
          </p:cNvSpPr>
          <p:nvPr userDrawn="1"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60AE4F3-AAA3-4B8D-A01A-1FF9B8F9F42A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28095" y="863767"/>
            <a:ext cx="1203158" cy="1203158"/>
          </a:xfrm>
          <a:prstGeom prst="ellipse">
            <a:avLst/>
          </a:prstGeom>
          <a:solidFill>
            <a:schemeClr val="bg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6000" b="1"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5758FA1-2B23-4C7E-97FD-FBA94AB3853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28626" y="4267200"/>
            <a:ext cx="3678918" cy="1896645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ct val="100000"/>
              </a:lnSpc>
              <a:buNone/>
              <a:defRPr>
                <a:solidFill>
                  <a:schemeClr val="bg1"/>
                </a:solidFill>
              </a:defRPr>
            </a:lvl1pPr>
            <a:lvl5pPr>
              <a:defRPr/>
            </a:lvl5pPr>
          </a:lstStyle>
          <a:p>
            <a:pPr lvl="0"/>
            <a:r>
              <a:rPr lang="en-US"/>
              <a:t>Click to add subtitle / presenter name(s)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0486192A-3DB1-49EB-9B2C-D5E68AF24B1A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3694792" y="-1"/>
            <a:ext cx="8497208" cy="6858001"/>
          </a:xfrm>
          <a:custGeom>
            <a:avLst/>
            <a:gdLst>
              <a:gd name="connsiteX0" fmla="*/ 8001617 w 8497208"/>
              <a:gd name="connsiteY0" fmla="*/ 6414717 h 6858001"/>
              <a:gd name="connsiteX1" fmla="*/ 7980570 w 8497208"/>
              <a:gd name="connsiteY1" fmla="*/ 6439539 h 6858001"/>
              <a:gd name="connsiteX2" fmla="*/ 8034470 w 8497208"/>
              <a:gd name="connsiteY2" fmla="*/ 6517076 h 6858001"/>
              <a:gd name="connsiteX3" fmla="*/ 8090937 w 8497208"/>
              <a:gd name="connsiteY3" fmla="*/ 6510166 h 6858001"/>
              <a:gd name="connsiteX4" fmla="*/ 8091707 w 8497208"/>
              <a:gd name="connsiteY4" fmla="*/ 6506072 h 6858001"/>
              <a:gd name="connsiteX5" fmla="*/ 8095814 w 8497208"/>
              <a:gd name="connsiteY5" fmla="*/ 6478435 h 6858001"/>
              <a:gd name="connsiteX6" fmla="*/ 8062447 w 8497208"/>
              <a:gd name="connsiteY6" fmla="*/ 6464105 h 6858001"/>
              <a:gd name="connsiteX7" fmla="*/ 8064757 w 8497208"/>
              <a:gd name="connsiteY7" fmla="*/ 6499675 h 6858001"/>
              <a:gd name="connsiteX8" fmla="*/ 8064757 w 8497208"/>
              <a:gd name="connsiteY8" fmla="*/ 6504025 h 6858001"/>
              <a:gd name="connsiteX9" fmla="*/ 8048330 w 8497208"/>
              <a:gd name="connsiteY9" fmla="*/ 6515029 h 6858001"/>
              <a:gd name="connsiteX10" fmla="*/ 7993147 w 8497208"/>
              <a:gd name="connsiteY10" fmla="*/ 6433142 h 6858001"/>
              <a:gd name="connsiteX11" fmla="*/ 7994430 w 8497208"/>
              <a:gd name="connsiteY11" fmla="*/ 6431862 h 6858001"/>
              <a:gd name="connsiteX12" fmla="*/ 7995200 w 8497208"/>
              <a:gd name="connsiteY12" fmla="*/ 6432374 h 6858001"/>
              <a:gd name="connsiteX13" fmla="*/ 7995457 w 8497208"/>
              <a:gd name="connsiteY13" fmla="*/ 6432374 h 6858001"/>
              <a:gd name="connsiteX14" fmla="*/ 8062190 w 8497208"/>
              <a:gd name="connsiteY14" fmla="*/ 6459499 h 6858001"/>
              <a:gd name="connsiteX15" fmla="*/ 8096071 w 8497208"/>
              <a:gd name="connsiteY15" fmla="*/ 6474085 h 6858001"/>
              <a:gd name="connsiteX16" fmla="*/ 8122764 w 8497208"/>
              <a:gd name="connsiteY16" fmla="*/ 6486880 h 6858001"/>
              <a:gd name="connsiteX17" fmla="*/ 8134828 w 8497208"/>
              <a:gd name="connsiteY17" fmla="*/ 6503513 h 6858001"/>
              <a:gd name="connsiteX18" fmla="*/ 7984933 w 8497208"/>
              <a:gd name="connsiteY18" fmla="*/ 6615084 h 6858001"/>
              <a:gd name="connsiteX19" fmla="*/ 7984420 w 8497208"/>
              <a:gd name="connsiteY19" fmla="*/ 6615596 h 6858001"/>
              <a:gd name="connsiteX20" fmla="*/ 7983393 w 8497208"/>
              <a:gd name="connsiteY20" fmla="*/ 6617131 h 6858001"/>
              <a:gd name="connsiteX21" fmla="*/ 7983137 w 8497208"/>
              <a:gd name="connsiteY21" fmla="*/ 6617643 h 6858001"/>
              <a:gd name="connsiteX22" fmla="*/ 7978517 w 8497208"/>
              <a:gd name="connsiteY22" fmla="*/ 6631717 h 6858001"/>
              <a:gd name="connsiteX23" fmla="*/ 7997253 w 8497208"/>
              <a:gd name="connsiteY23" fmla="*/ 6655260 h 6858001"/>
              <a:gd name="connsiteX24" fmla="*/ 8009830 w 8497208"/>
              <a:gd name="connsiteY24" fmla="*/ 6657563 h 6858001"/>
              <a:gd name="connsiteX25" fmla="*/ 8012397 w 8497208"/>
              <a:gd name="connsiteY25" fmla="*/ 6657819 h 6858001"/>
              <a:gd name="connsiteX26" fmla="*/ 8136881 w 8497208"/>
              <a:gd name="connsiteY26" fmla="*/ 6633253 h 6858001"/>
              <a:gd name="connsiteX27" fmla="*/ 8146378 w 8497208"/>
              <a:gd name="connsiteY27" fmla="*/ 6607407 h 6858001"/>
              <a:gd name="connsiteX28" fmla="*/ 8103001 w 8497208"/>
              <a:gd name="connsiteY28" fmla="*/ 6582073 h 6858001"/>
              <a:gd name="connsiteX29" fmla="*/ 8093761 w 8497208"/>
              <a:gd name="connsiteY29" fmla="*/ 6588215 h 6858001"/>
              <a:gd name="connsiteX30" fmla="*/ 8128411 w 8497208"/>
              <a:gd name="connsiteY30" fmla="*/ 6611246 h 6858001"/>
              <a:gd name="connsiteX31" fmla="*/ 8126614 w 8497208"/>
              <a:gd name="connsiteY31" fmla="*/ 6614828 h 6858001"/>
              <a:gd name="connsiteX32" fmla="*/ 8124304 w 8497208"/>
              <a:gd name="connsiteY32" fmla="*/ 6614828 h 6858001"/>
              <a:gd name="connsiteX33" fmla="*/ 8047817 w 8497208"/>
              <a:gd name="connsiteY33" fmla="*/ 6619946 h 6858001"/>
              <a:gd name="connsiteX34" fmla="*/ 8040630 w 8497208"/>
              <a:gd name="connsiteY34" fmla="*/ 6620202 h 6858001"/>
              <a:gd name="connsiteX35" fmla="*/ 8052437 w 8497208"/>
              <a:gd name="connsiteY35" fmla="*/ 6610734 h 6858001"/>
              <a:gd name="connsiteX36" fmla="*/ 8173841 w 8497208"/>
              <a:gd name="connsiteY36" fmla="*/ 6529615 h 6858001"/>
              <a:gd name="connsiteX37" fmla="*/ 8144068 w 8497208"/>
              <a:gd name="connsiteY37" fmla="*/ 6452334 h 6858001"/>
              <a:gd name="connsiteX38" fmla="*/ 8001617 w 8497208"/>
              <a:gd name="connsiteY38" fmla="*/ 6414717 h 6858001"/>
              <a:gd name="connsiteX39" fmla="*/ 8063182 w 8497208"/>
              <a:gd name="connsiteY39" fmla="*/ 6306559 h 6858001"/>
              <a:gd name="connsiteX40" fmla="*/ 7947246 w 8497208"/>
              <a:gd name="connsiteY40" fmla="*/ 6409920 h 6858001"/>
              <a:gd name="connsiteX41" fmla="*/ 7903898 w 8497208"/>
              <a:gd name="connsiteY41" fmla="*/ 6477718 h 6858001"/>
              <a:gd name="connsiteX42" fmla="*/ 7922109 w 8497208"/>
              <a:gd name="connsiteY42" fmla="*/ 6498186 h 6858001"/>
              <a:gd name="connsiteX43" fmla="*/ 8041380 w 8497208"/>
              <a:gd name="connsiteY43" fmla="*/ 6559844 h 6858001"/>
              <a:gd name="connsiteX44" fmla="*/ 8050870 w 8497208"/>
              <a:gd name="connsiteY44" fmla="*/ 6553960 h 6858001"/>
              <a:gd name="connsiteX45" fmla="*/ 7945194 w 8497208"/>
              <a:gd name="connsiteY45" fmla="*/ 6495627 h 6858001"/>
              <a:gd name="connsiteX46" fmla="*/ 7928778 w 8497208"/>
              <a:gd name="connsiteY46" fmla="*/ 6480277 h 6858001"/>
              <a:gd name="connsiteX47" fmla="*/ 7958019 w 8497208"/>
              <a:gd name="connsiteY47" fmla="*/ 6449575 h 6858001"/>
              <a:gd name="connsiteX48" fmla="*/ 7974178 w 8497208"/>
              <a:gd name="connsiteY48" fmla="*/ 6433457 h 6858001"/>
              <a:gd name="connsiteX49" fmla="*/ 7976230 w 8497208"/>
              <a:gd name="connsiteY49" fmla="*/ 6416827 h 6858001"/>
              <a:gd name="connsiteX50" fmla="*/ 7997263 w 8497208"/>
              <a:gd name="connsiteY50" fmla="*/ 6410176 h 6858001"/>
              <a:gd name="connsiteX51" fmla="*/ 8024964 w 8497208"/>
              <a:gd name="connsiteY51" fmla="*/ 6382289 h 6858001"/>
              <a:gd name="connsiteX52" fmla="*/ 8047536 w 8497208"/>
              <a:gd name="connsiteY52" fmla="*/ 6364635 h 6858001"/>
              <a:gd name="connsiteX53" fmla="*/ 8053948 w 8497208"/>
              <a:gd name="connsiteY53" fmla="*/ 6376916 h 6858001"/>
              <a:gd name="connsiteX54" fmla="*/ 8058822 w 8497208"/>
              <a:gd name="connsiteY54" fmla="*/ 6421688 h 6858001"/>
              <a:gd name="connsiteX55" fmla="*/ 8097296 w 8497208"/>
              <a:gd name="connsiteY55" fmla="*/ 6432434 h 6858001"/>
              <a:gd name="connsiteX56" fmla="*/ 8063182 w 8497208"/>
              <a:gd name="connsiteY56" fmla="*/ 6306559 h 6858001"/>
              <a:gd name="connsiteX57" fmla="*/ 4802415 w 8497208"/>
              <a:gd name="connsiteY57" fmla="*/ 0 h 6858001"/>
              <a:gd name="connsiteX58" fmla="*/ 5373009 w 8497208"/>
              <a:gd name="connsiteY58" fmla="*/ 0 h 6858001"/>
              <a:gd name="connsiteX59" fmla="*/ 8497208 w 8497208"/>
              <a:gd name="connsiteY59" fmla="*/ 0 h 6858001"/>
              <a:gd name="connsiteX60" fmla="*/ 8497208 w 8497208"/>
              <a:gd name="connsiteY60" fmla="*/ 1 h 6858001"/>
              <a:gd name="connsiteX61" fmla="*/ 8497208 w 8497208"/>
              <a:gd name="connsiteY61" fmla="*/ 2601686 h 6858001"/>
              <a:gd name="connsiteX62" fmla="*/ 8497208 w 8497208"/>
              <a:gd name="connsiteY62" fmla="*/ 6858000 h 6858001"/>
              <a:gd name="connsiteX63" fmla="*/ 8497208 w 8497208"/>
              <a:gd name="connsiteY63" fmla="*/ 6858001 h 6858001"/>
              <a:gd name="connsiteX64" fmla="*/ 0 w 8497208"/>
              <a:gd name="connsiteY64" fmla="*/ 6858001 h 6858001"/>
              <a:gd name="connsiteX65" fmla="*/ 67701 w 8497208"/>
              <a:gd name="connsiteY65" fmla="*/ 6814599 h 6858001"/>
              <a:gd name="connsiteX66" fmla="*/ 1867809 w 8497208"/>
              <a:gd name="connsiteY66" fmla="*/ 3429001 h 6858001"/>
              <a:gd name="connsiteX67" fmla="*/ 67701 w 8497208"/>
              <a:gd name="connsiteY67" fmla="*/ 43403 h 6858001"/>
              <a:gd name="connsiteX68" fmla="*/ 1 w 8497208"/>
              <a:gd name="connsiteY68" fmla="*/ 1 h 6858001"/>
              <a:gd name="connsiteX69" fmla="*/ 4802413 w 8497208"/>
              <a:gd name="connsiteY69" fmla="*/ 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</a:cxnLst>
            <a:rect l="l" t="t" r="r" b="b"/>
            <a:pathLst>
              <a:path w="8497208" h="6858001">
                <a:moveTo>
                  <a:pt x="8001617" y="6414717"/>
                </a:moveTo>
                <a:cubicBezTo>
                  <a:pt x="7980570" y="6411902"/>
                  <a:pt x="7972100" y="6419579"/>
                  <a:pt x="7980570" y="6439539"/>
                </a:cubicBezTo>
                <a:cubicBezTo>
                  <a:pt x="7989297" y="6459243"/>
                  <a:pt x="8011370" y="6492254"/>
                  <a:pt x="8034470" y="6517076"/>
                </a:cubicBezTo>
                <a:cubicBezTo>
                  <a:pt x="8057827" y="6541642"/>
                  <a:pt x="8082981" y="6548551"/>
                  <a:pt x="8090937" y="6510166"/>
                </a:cubicBezTo>
                <a:cubicBezTo>
                  <a:pt x="8091194" y="6508887"/>
                  <a:pt x="8091451" y="6507608"/>
                  <a:pt x="8091707" y="6506072"/>
                </a:cubicBezTo>
                <a:cubicBezTo>
                  <a:pt x="8093504" y="6496348"/>
                  <a:pt x="8095044" y="6486880"/>
                  <a:pt x="8095814" y="6478435"/>
                </a:cubicBezTo>
                <a:cubicBezTo>
                  <a:pt x="8085547" y="6473829"/>
                  <a:pt x="8073997" y="6468967"/>
                  <a:pt x="8062447" y="6464105"/>
                </a:cubicBezTo>
                <a:cubicBezTo>
                  <a:pt x="8063217" y="6472806"/>
                  <a:pt x="8064244" y="6487904"/>
                  <a:pt x="8064757" y="6499675"/>
                </a:cubicBezTo>
                <a:cubicBezTo>
                  <a:pt x="8064757" y="6500954"/>
                  <a:pt x="8064757" y="6502490"/>
                  <a:pt x="8064757" y="6504025"/>
                </a:cubicBezTo>
                <a:cubicBezTo>
                  <a:pt x="8065527" y="6522705"/>
                  <a:pt x="8059110" y="6522705"/>
                  <a:pt x="8048330" y="6515029"/>
                </a:cubicBezTo>
                <a:cubicBezTo>
                  <a:pt x="8035754" y="6506072"/>
                  <a:pt x="7997510" y="6455661"/>
                  <a:pt x="7993147" y="6433142"/>
                </a:cubicBezTo>
                <a:cubicBezTo>
                  <a:pt x="7992890" y="6431862"/>
                  <a:pt x="7993660" y="6431606"/>
                  <a:pt x="7994430" y="6431862"/>
                </a:cubicBezTo>
                <a:cubicBezTo>
                  <a:pt x="7994687" y="6432118"/>
                  <a:pt x="7994943" y="6432118"/>
                  <a:pt x="7995200" y="6432374"/>
                </a:cubicBezTo>
                <a:cubicBezTo>
                  <a:pt x="7995200" y="6432374"/>
                  <a:pt x="7995200" y="6432374"/>
                  <a:pt x="7995457" y="6432374"/>
                </a:cubicBezTo>
                <a:cubicBezTo>
                  <a:pt x="8003927" y="6435701"/>
                  <a:pt x="8032930" y="6447216"/>
                  <a:pt x="8062190" y="6459499"/>
                </a:cubicBezTo>
                <a:cubicBezTo>
                  <a:pt x="8073741" y="6464361"/>
                  <a:pt x="8085547" y="6469479"/>
                  <a:pt x="8096071" y="6474085"/>
                </a:cubicBezTo>
                <a:cubicBezTo>
                  <a:pt x="8106594" y="6478691"/>
                  <a:pt x="8115834" y="6483297"/>
                  <a:pt x="8122764" y="6486880"/>
                </a:cubicBezTo>
                <a:cubicBezTo>
                  <a:pt x="8135341" y="6493533"/>
                  <a:pt x="8140218" y="6498139"/>
                  <a:pt x="8134828" y="6503513"/>
                </a:cubicBezTo>
                <a:cubicBezTo>
                  <a:pt x="8108647" y="6530382"/>
                  <a:pt x="8016504" y="6568255"/>
                  <a:pt x="7984933" y="6615084"/>
                </a:cubicBezTo>
                <a:cubicBezTo>
                  <a:pt x="7984933" y="6615084"/>
                  <a:pt x="7984677" y="6615340"/>
                  <a:pt x="7984420" y="6615596"/>
                </a:cubicBezTo>
                <a:cubicBezTo>
                  <a:pt x="7984163" y="6616108"/>
                  <a:pt x="7983650" y="6616619"/>
                  <a:pt x="7983393" y="6617131"/>
                </a:cubicBezTo>
                <a:cubicBezTo>
                  <a:pt x="7983393" y="6617387"/>
                  <a:pt x="7983393" y="6617643"/>
                  <a:pt x="7983137" y="6617643"/>
                </a:cubicBezTo>
                <a:cubicBezTo>
                  <a:pt x="7981597" y="6620714"/>
                  <a:pt x="7979287" y="6625576"/>
                  <a:pt x="7978517" y="6631717"/>
                </a:cubicBezTo>
                <a:cubicBezTo>
                  <a:pt x="7977233" y="6641953"/>
                  <a:pt x="7982623" y="6651421"/>
                  <a:pt x="7997253" y="6655260"/>
                </a:cubicBezTo>
                <a:cubicBezTo>
                  <a:pt x="8001103" y="6656283"/>
                  <a:pt x="8005210" y="6657051"/>
                  <a:pt x="8009830" y="6657563"/>
                </a:cubicBezTo>
                <a:cubicBezTo>
                  <a:pt x="8010600" y="6657819"/>
                  <a:pt x="8011627" y="6657819"/>
                  <a:pt x="8012397" y="6657819"/>
                </a:cubicBezTo>
                <a:cubicBezTo>
                  <a:pt x="8040887" y="6659098"/>
                  <a:pt x="8114551" y="6642977"/>
                  <a:pt x="8136881" y="6633253"/>
                </a:cubicBezTo>
                <a:cubicBezTo>
                  <a:pt x="8159981" y="6623017"/>
                  <a:pt x="8153051" y="6612781"/>
                  <a:pt x="8146378" y="6607407"/>
                </a:cubicBezTo>
                <a:cubicBezTo>
                  <a:pt x="8141244" y="6603313"/>
                  <a:pt x="8115577" y="6588983"/>
                  <a:pt x="8103001" y="6582073"/>
                </a:cubicBezTo>
                <a:cubicBezTo>
                  <a:pt x="8099664" y="6584376"/>
                  <a:pt x="8097097" y="6585912"/>
                  <a:pt x="8093761" y="6588215"/>
                </a:cubicBezTo>
                <a:cubicBezTo>
                  <a:pt x="8115064" y="6601010"/>
                  <a:pt x="8123534" y="6607407"/>
                  <a:pt x="8128411" y="6611246"/>
                </a:cubicBezTo>
                <a:cubicBezTo>
                  <a:pt x="8130464" y="6612781"/>
                  <a:pt x="8129438" y="6614572"/>
                  <a:pt x="8126614" y="6614828"/>
                </a:cubicBezTo>
                <a:cubicBezTo>
                  <a:pt x="8125844" y="6614828"/>
                  <a:pt x="8125074" y="6614828"/>
                  <a:pt x="8124304" y="6614828"/>
                </a:cubicBezTo>
                <a:cubicBezTo>
                  <a:pt x="8104027" y="6616364"/>
                  <a:pt x="8065784" y="6618922"/>
                  <a:pt x="8047817" y="6619946"/>
                </a:cubicBezTo>
                <a:cubicBezTo>
                  <a:pt x="8045250" y="6620202"/>
                  <a:pt x="8042170" y="6620202"/>
                  <a:pt x="8040630" y="6620202"/>
                </a:cubicBezTo>
                <a:cubicBezTo>
                  <a:pt x="8044994" y="6616108"/>
                  <a:pt x="8049870" y="6612525"/>
                  <a:pt x="8052437" y="6610734"/>
                </a:cubicBezTo>
                <a:cubicBezTo>
                  <a:pt x="8090937" y="6583609"/>
                  <a:pt x="8154848" y="6545736"/>
                  <a:pt x="8173841" y="6529615"/>
                </a:cubicBezTo>
                <a:cubicBezTo>
                  <a:pt x="8187701" y="6517587"/>
                  <a:pt x="8225688" y="6480994"/>
                  <a:pt x="8144068" y="6452334"/>
                </a:cubicBezTo>
                <a:cubicBezTo>
                  <a:pt x="8120711" y="6444401"/>
                  <a:pt x="8062704" y="6422906"/>
                  <a:pt x="8001617" y="6414717"/>
                </a:cubicBezTo>
                <a:close/>
                <a:moveTo>
                  <a:pt x="8063182" y="6306559"/>
                </a:moveTo>
                <a:cubicBezTo>
                  <a:pt x="8043432" y="6304000"/>
                  <a:pt x="8013678" y="6328817"/>
                  <a:pt x="7947246" y="6409920"/>
                </a:cubicBezTo>
                <a:cubicBezTo>
                  <a:pt x="7934934" y="6424759"/>
                  <a:pt x="7906206" y="6461088"/>
                  <a:pt x="7903898" y="6477718"/>
                </a:cubicBezTo>
                <a:cubicBezTo>
                  <a:pt x="7902359" y="6489487"/>
                  <a:pt x="7914927" y="6494604"/>
                  <a:pt x="7922109" y="6498186"/>
                </a:cubicBezTo>
                <a:cubicBezTo>
                  <a:pt x="7928778" y="6501768"/>
                  <a:pt x="8005727" y="6539888"/>
                  <a:pt x="8041380" y="6559844"/>
                </a:cubicBezTo>
                <a:cubicBezTo>
                  <a:pt x="8044458" y="6557797"/>
                  <a:pt x="8047536" y="6555751"/>
                  <a:pt x="8050870" y="6553960"/>
                </a:cubicBezTo>
                <a:cubicBezTo>
                  <a:pt x="8029581" y="6542447"/>
                  <a:pt x="7969561" y="6510211"/>
                  <a:pt x="7945194" y="6495627"/>
                </a:cubicBezTo>
                <a:cubicBezTo>
                  <a:pt x="7935190" y="6489743"/>
                  <a:pt x="7928265" y="6484882"/>
                  <a:pt x="7928778" y="6480277"/>
                </a:cubicBezTo>
                <a:cubicBezTo>
                  <a:pt x="7929548" y="6474648"/>
                  <a:pt x="7944168" y="6463391"/>
                  <a:pt x="7958019" y="6449575"/>
                </a:cubicBezTo>
                <a:cubicBezTo>
                  <a:pt x="7961610" y="6445994"/>
                  <a:pt x="7967509" y="6440109"/>
                  <a:pt x="7974178" y="6433457"/>
                </a:cubicBezTo>
                <a:cubicBezTo>
                  <a:pt x="7972382" y="6426550"/>
                  <a:pt x="7973152" y="6420921"/>
                  <a:pt x="7976230" y="6416827"/>
                </a:cubicBezTo>
                <a:cubicBezTo>
                  <a:pt x="7980077" y="6411711"/>
                  <a:pt x="7987003" y="6409664"/>
                  <a:pt x="7997263" y="6410176"/>
                </a:cubicBezTo>
                <a:cubicBezTo>
                  <a:pt x="8009831" y="6397639"/>
                  <a:pt x="8021117" y="6386382"/>
                  <a:pt x="8024964" y="6382289"/>
                </a:cubicBezTo>
                <a:cubicBezTo>
                  <a:pt x="8033941" y="6373334"/>
                  <a:pt x="8043432" y="6364124"/>
                  <a:pt x="8047536" y="6364635"/>
                </a:cubicBezTo>
                <a:cubicBezTo>
                  <a:pt x="8050870" y="6365147"/>
                  <a:pt x="8052666" y="6368217"/>
                  <a:pt x="8053948" y="6376916"/>
                </a:cubicBezTo>
                <a:cubicBezTo>
                  <a:pt x="8054974" y="6384591"/>
                  <a:pt x="8057539" y="6406850"/>
                  <a:pt x="8058822" y="6421688"/>
                </a:cubicBezTo>
                <a:cubicBezTo>
                  <a:pt x="8072672" y="6425014"/>
                  <a:pt x="8085497" y="6428852"/>
                  <a:pt x="8097296" y="6432434"/>
                </a:cubicBezTo>
                <a:cubicBezTo>
                  <a:pt x="8095757" y="6330864"/>
                  <a:pt x="8084215" y="6309373"/>
                  <a:pt x="8063182" y="6306559"/>
                </a:cubicBezTo>
                <a:close/>
                <a:moveTo>
                  <a:pt x="4802415" y="0"/>
                </a:moveTo>
                <a:lnTo>
                  <a:pt x="5373009" y="0"/>
                </a:lnTo>
                <a:lnTo>
                  <a:pt x="8497208" y="0"/>
                </a:lnTo>
                <a:lnTo>
                  <a:pt x="8497208" y="1"/>
                </a:lnTo>
                <a:lnTo>
                  <a:pt x="8497208" y="2601686"/>
                </a:lnTo>
                <a:lnTo>
                  <a:pt x="8497208" y="6858000"/>
                </a:lnTo>
                <a:lnTo>
                  <a:pt x="8497208" y="6858001"/>
                </a:lnTo>
                <a:lnTo>
                  <a:pt x="0" y="6858001"/>
                </a:lnTo>
                <a:lnTo>
                  <a:pt x="67701" y="6814599"/>
                </a:lnTo>
                <a:cubicBezTo>
                  <a:pt x="1153758" y="6080874"/>
                  <a:pt x="1867809" y="4838326"/>
                  <a:pt x="1867809" y="3429001"/>
                </a:cubicBezTo>
                <a:cubicBezTo>
                  <a:pt x="1867809" y="2019677"/>
                  <a:pt x="1153758" y="777128"/>
                  <a:pt x="67701" y="43403"/>
                </a:cubicBezTo>
                <a:lnTo>
                  <a:pt x="1" y="1"/>
                </a:lnTo>
                <a:lnTo>
                  <a:pt x="4802413" y="1"/>
                </a:lnTo>
                <a:close/>
              </a:path>
            </a:pathLst>
          </a:custGeom>
        </p:spPr>
        <p:txBody>
          <a:bodyPr wrap="square" tIns="360000" bIns="640080" anchor="ctr" anchorCtr="0">
            <a:noAutofit/>
          </a:bodyPr>
          <a:lstStyle>
            <a:lvl1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/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Brand Pictures, </a:t>
            </a:r>
            <a:br>
              <a:rPr lang="en-US"/>
            </a:br>
            <a:r>
              <a:rPr lang="en-US"/>
              <a:t>or insert a 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within </a:t>
            </a:r>
            <a:br>
              <a:rPr lang="en-US"/>
            </a:br>
            <a:r>
              <a:rPr lang="en-US"/>
              <a:t>the frame by using the Crop feature in </a:t>
            </a:r>
            <a:br>
              <a:rPr lang="en-US"/>
            </a:br>
            <a:r>
              <a:rPr lang="en-US"/>
              <a:t>the Picture 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41CC83E6-E70E-43EE-817C-4F68FB75EFD9}"/>
              </a:ext>
            </a:extLst>
          </p:cNvPr>
          <p:cNvSpPr>
            <a:spLocks noGrp="1"/>
          </p:cNvSpPr>
          <p:nvPr>
            <p:ph type="dt" sz="half" idx="35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</p:spTree>
    <p:custDataLst>
      <p:tags r:id="rId1"/>
    </p:custData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4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3DA75641-709C-423B-B1F0-AD4EF905E59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" y="0"/>
            <a:ext cx="4622041" cy="6858000"/>
          </a:xfrm>
          <a:custGeom>
            <a:avLst/>
            <a:gdLst>
              <a:gd name="connsiteX0" fmla="*/ 0 w 4622041"/>
              <a:gd name="connsiteY0" fmla="*/ 0 h 6858000"/>
              <a:gd name="connsiteX1" fmla="*/ 1524909 w 4622041"/>
              <a:gd name="connsiteY1" fmla="*/ 0 h 6858000"/>
              <a:gd name="connsiteX2" fmla="*/ 3181350 w 4622041"/>
              <a:gd name="connsiteY2" fmla="*/ 0 h 6858000"/>
              <a:gd name="connsiteX3" fmla="*/ 3848100 w 4622041"/>
              <a:gd name="connsiteY3" fmla="*/ 0 h 6858000"/>
              <a:gd name="connsiteX4" fmla="*/ 4203480 w 4622041"/>
              <a:gd name="connsiteY4" fmla="*/ 0 h 6858000"/>
              <a:gd name="connsiteX5" fmla="*/ 4622041 w 4622041"/>
              <a:gd name="connsiteY5" fmla="*/ 0 h 6858000"/>
              <a:gd name="connsiteX6" fmla="*/ 4491391 w 4622041"/>
              <a:gd name="connsiteY6" fmla="*/ 203795 h 6858000"/>
              <a:gd name="connsiteX7" fmla="*/ 3590925 w 4622041"/>
              <a:gd name="connsiteY7" fmla="*/ 3429000 h 6858000"/>
              <a:gd name="connsiteX8" fmla="*/ 4491391 w 4622041"/>
              <a:gd name="connsiteY8" fmla="*/ 6654205 h 6858000"/>
              <a:gd name="connsiteX9" fmla="*/ 4622041 w 4622041"/>
              <a:gd name="connsiteY9" fmla="*/ 6858000 h 6858000"/>
              <a:gd name="connsiteX10" fmla="*/ 4452454 w 4622041"/>
              <a:gd name="connsiteY10" fmla="*/ 6858000 h 6858000"/>
              <a:gd name="connsiteX11" fmla="*/ 3848100 w 4622041"/>
              <a:gd name="connsiteY11" fmla="*/ 6858000 h 6858000"/>
              <a:gd name="connsiteX12" fmla="*/ 3181350 w 4622041"/>
              <a:gd name="connsiteY12" fmla="*/ 6858000 h 6858000"/>
              <a:gd name="connsiteX13" fmla="*/ 1275934 w 4622041"/>
              <a:gd name="connsiteY13" fmla="*/ 6858000 h 6858000"/>
              <a:gd name="connsiteX14" fmla="*/ 0 w 4622041"/>
              <a:gd name="connsiteY14" fmla="*/ 6858000 h 6858000"/>
              <a:gd name="connsiteX15" fmla="*/ 0 w 4622041"/>
              <a:gd name="connsiteY15" fmla="*/ 5860486 h 6858000"/>
              <a:gd name="connsiteX16" fmla="*/ 0 w 4622041"/>
              <a:gd name="connsiteY16" fmla="*/ 11044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622041" h="6858000">
                <a:moveTo>
                  <a:pt x="0" y="0"/>
                </a:moveTo>
                <a:lnTo>
                  <a:pt x="1524909" y="0"/>
                </a:lnTo>
                <a:lnTo>
                  <a:pt x="3181350" y="0"/>
                </a:lnTo>
                <a:lnTo>
                  <a:pt x="3848100" y="0"/>
                </a:lnTo>
                <a:lnTo>
                  <a:pt x="4203480" y="0"/>
                </a:lnTo>
                <a:lnTo>
                  <a:pt x="4622041" y="0"/>
                </a:lnTo>
                <a:lnTo>
                  <a:pt x="4491391" y="203795"/>
                </a:lnTo>
                <a:cubicBezTo>
                  <a:pt x="3919978" y="1144214"/>
                  <a:pt x="3590925" y="2248180"/>
                  <a:pt x="3590925" y="3429000"/>
                </a:cubicBezTo>
                <a:cubicBezTo>
                  <a:pt x="3590925" y="4609821"/>
                  <a:pt x="3919978" y="5713787"/>
                  <a:pt x="4491391" y="6654205"/>
                </a:cubicBezTo>
                <a:lnTo>
                  <a:pt x="4622041" y="6858000"/>
                </a:lnTo>
                <a:lnTo>
                  <a:pt x="4452454" y="6858000"/>
                </a:lnTo>
                <a:lnTo>
                  <a:pt x="3848100" y="6858000"/>
                </a:lnTo>
                <a:lnTo>
                  <a:pt x="3181350" y="6858000"/>
                </a:lnTo>
                <a:lnTo>
                  <a:pt x="1275934" y="6858000"/>
                </a:lnTo>
                <a:lnTo>
                  <a:pt x="0" y="6858000"/>
                </a:lnTo>
                <a:lnTo>
                  <a:pt x="0" y="5860486"/>
                </a:lnTo>
                <a:lnTo>
                  <a:pt x="0" y="1104402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</p:spPr>
        <p:txBody>
          <a:bodyPr vert="horz" wrap="square" lIns="396000" tIns="612000" rIns="576000" bIns="914400" rtlCol="0" anchor="ctr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lang="en-US" sz="1600" b="1" dirty="0"/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</a:t>
            </a:r>
            <a:br>
              <a:rPr lang="en-US"/>
            </a:br>
            <a:r>
              <a:rPr lang="en-US"/>
              <a:t>Brand Pictures, or insert a </a:t>
            </a:r>
            <a:br>
              <a:rPr lang="en-US"/>
            </a:br>
            <a:r>
              <a:rPr lang="en-US"/>
              <a:t>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</a:t>
            </a:r>
            <a:br>
              <a:rPr lang="en-US"/>
            </a:br>
            <a:r>
              <a:rPr lang="en-US"/>
              <a:t>within the frame by using the </a:t>
            </a:r>
            <a:br>
              <a:rPr lang="en-US"/>
            </a:br>
            <a:r>
              <a:rPr lang="en-US"/>
              <a:t>Crop feature in the Picture </a:t>
            </a:r>
            <a:br>
              <a:rPr lang="en-US"/>
            </a:br>
            <a:r>
              <a:rPr lang="en-US"/>
              <a:t>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F2560C9-DF52-45CA-87E0-E0A1940555F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59400" y="1799391"/>
            <a:ext cx="6424612" cy="576000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1FB789-D2DE-40CF-B66E-05E9E8302D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9428" y="404812"/>
            <a:ext cx="7284584" cy="1008063"/>
          </a:xfrm>
        </p:spPr>
        <p:txBody>
          <a:bodyPr anchor="b" anchorCtr="0"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DCC698-5F0A-4A1C-B64E-2817FBBBC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9530C-C25D-41F5-8CBD-274088C90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E73010FE-DD71-4076-8A5D-D08E5CA3F6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59400" y="2714202"/>
            <a:ext cx="6424612" cy="576000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34A02FB3-913D-4DFD-A345-FDDE4BA12B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359400" y="3629013"/>
            <a:ext cx="6424612" cy="576000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E6F61F16-916C-41D6-93C0-D26547A831E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359400" y="4543825"/>
            <a:ext cx="6424612" cy="576000"/>
          </a:xfrm>
        </p:spPr>
        <p:txBody>
          <a:bodyPr vert="horz" lIns="0" tIns="0" rIns="0" bIns="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dirty="0"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A405DB1E-6924-443C-A8B8-FFCED6D04408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499428" y="1716591"/>
            <a:ext cx="741600" cy="741600"/>
          </a:xfrm>
          <a:prstGeom prst="ellipse">
            <a:avLst/>
          </a:prstGeom>
          <a:solidFill>
            <a:schemeClr val="accent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2" name="Text Placeholder 7">
            <a:extLst>
              <a:ext uri="{FF2B5EF4-FFF2-40B4-BE49-F238E27FC236}">
                <a16:creationId xmlns:a16="http://schemas.microsoft.com/office/drawing/2014/main" id="{7620A9FC-75F4-4534-8E23-737EFB4DB02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4499428" y="2631402"/>
            <a:ext cx="741600" cy="741600"/>
          </a:xfrm>
          <a:prstGeom prst="ellipse">
            <a:avLst/>
          </a:prstGeom>
          <a:solidFill>
            <a:schemeClr val="tx2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D0C7DB09-B358-4330-A556-6A32306FB6FF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499428" y="3546213"/>
            <a:ext cx="741600" cy="741600"/>
          </a:xfrm>
          <a:prstGeom prst="ellipse">
            <a:avLst/>
          </a:prstGeom>
          <a:solidFill>
            <a:schemeClr val="accent6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D7F83E1A-C572-414D-B749-C4B0072E45A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499428" y="4461025"/>
            <a:ext cx="741600" cy="741600"/>
          </a:xfrm>
          <a:prstGeom prst="ellipse">
            <a:avLst/>
          </a:prstGeom>
          <a:solidFill>
            <a:schemeClr val="accent5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5" name="Text Placeholder 96">
            <a:extLst>
              <a:ext uri="{FF2B5EF4-FFF2-40B4-BE49-F238E27FC236}">
                <a16:creationId xmlns:a16="http://schemas.microsoft.com/office/drawing/2014/main" id="{EA0CACC8-E0A6-4BD0-B30E-E2F76A3686F9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475164" y="5539988"/>
            <a:ext cx="7308850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649706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A4A3A4"/>
          </p15:clr>
        </p15:guide>
        <p15:guide id="2" orient="horz" pos="981" userDrawn="1">
          <p15:clr>
            <a:srgbClr val="A4A3A4"/>
          </p15:clr>
        </p15:guide>
        <p15:guide id="3" pos="2819" userDrawn="1">
          <p15:clr>
            <a:srgbClr val="A4A3A4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5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icture Placeholder 13">
            <a:extLst>
              <a:ext uri="{FF2B5EF4-FFF2-40B4-BE49-F238E27FC236}">
                <a16:creationId xmlns:a16="http://schemas.microsoft.com/office/drawing/2014/main" id="{606F2FD5-F128-4C4F-BF0A-3F6CBBABE385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1" y="0"/>
            <a:ext cx="4622041" cy="6858000"/>
          </a:xfrm>
          <a:custGeom>
            <a:avLst/>
            <a:gdLst>
              <a:gd name="connsiteX0" fmla="*/ 0 w 4622041"/>
              <a:gd name="connsiteY0" fmla="*/ 0 h 6858000"/>
              <a:gd name="connsiteX1" fmla="*/ 1524909 w 4622041"/>
              <a:gd name="connsiteY1" fmla="*/ 0 h 6858000"/>
              <a:gd name="connsiteX2" fmla="*/ 3181350 w 4622041"/>
              <a:gd name="connsiteY2" fmla="*/ 0 h 6858000"/>
              <a:gd name="connsiteX3" fmla="*/ 3848100 w 4622041"/>
              <a:gd name="connsiteY3" fmla="*/ 0 h 6858000"/>
              <a:gd name="connsiteX4" fmla="*/ 4203480 w 4622041"/>
              <a:gd name="connsiteY4" fmla="*/ 0 h 6858000"/>
              <a:gd name="connsiteX5" fmla="*/ 4622041 w 4622041"/>
              <a:gd name="connsiteY5" fmla="*/ 0 h 6858000"/>
              <a:gd name="connsiteX6" fmla="*/ 4491391 w 4622041"/>
              <a:gd name="connsiteY6" fmla="*/ 203795 h 6858000"/>
              <a:gd name="connsiteX7" fmla="*/ 3590925 w 4622041"/>
              <a:gd name="connsiteY7" fmla="*/ 3429000 h 6858000"/>
              <a:gd name="connsiteX8" fmla="*/ 4491391 w 4622041"/>
              <a:gd name="connsiteY8" fmla="*/ 6654205 h 6858000"/>
              <a:gd name="connsiteX9" fmla="*/ 4622041 w 4622041"/>
              <a:gd name="connsiteY9" fmla="*/ 6858000 h 6858000"/>
              <a:gd name="connsiteX10" fmla="*/ 4452454 w 4622041"/>
              <a:gd name="connsiteY10" fmla="*/ 6858000 h 6858000"/>
              <a:gd name="connsiteX11" fmla="*/ 3848100 w 4622041"/>
              <a:gd name="connsiteY11" fmla="*/ 6858000 h 6858000"/>
              <a:gd name="connsiteX12" fmla="*/ 3181350 w 4622041"/>
              <a:gd name="connsiteY12" fmla="*/ 6858000 h 6858000"/>
              <a:gd name="connsiteX13" fmla="*/ 1275934 w 4622041"/>
              <a:gd name="connsiteY13" fmla="*/ 6858000 h 6858000"/>
              <a:gd name="connsiteX14" fmla="*/ 0 w 4622041"/>
              <a:gd name="connsiteY14" fmla="*/ 6858000 h 6858000"/>
              <a:gd name="connsiteX15" fmla="*/ 0 w 4622041"/>
              <a:gd name="connsiteY15" fmla="*/ 5860486 h 6858000"/>
              <a:gd name="connsiteX16" fmla="*/ 0 w 4622041"/>
              <a:gd name="connsiteY16" fmla="*/ 110440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622041" h="6858000">
                <a:moveTo>
                  <a:pt x="0" y="0"/>
                </a:moveTo>
                <a:lnTo>
                  <a:pt x="1524909" y="0"/>
                </a:lnTo>
                <a:lnTo>
                  <a:pt x="3181350" y="0"/>
                </a:lnTo>
                <a:lnTo>
                  <a:pt x="3848100" y="0"/>
                </a:lnTo>
                <a:lnTo>
                  <a:pt x="4203480" y="0"/>
                </a:lnTo>
                <a:lnTo>
                  <a:pt x="4622041" y="0"/>
                </a:lnTo>
                <a:lnTo>
                  <a:pt x="4491391" y="203795"/>
                </a:lnTo>
                <a:cubicBezTo>
                  <a:pt x="3919978" y="1144214"/>
                  <a:pt x="3590925" y="2248180"/>
                  <a:pt x="3590925" y="3429000"/>
                </a:cubicBezTo>
                <a:cubicBezTo>
                  <a:pt x="3590925" y="4609821"/>
                  <a:pt x="3919978" y="5713787"/>
                  <a:pt x="4491391" y="6654205"/>
                </a:cubicBezTo>
                <a:lnTo>
                  <a:pt x="4622041" y="6858000"/>
                </a:lnTo>
                <a:lnTo>
                  <a:pt x="4452454" y="6858000"/>
                </a:lnTo>
                <a:lnTo>
                  <a:pt x="3848100" y="6858000"/>
                </a:lnTo>
                <a:lnTo>
                  <a:pt x="3181350" y="6858000"/>
                </a:lnTo>
                <a:lnTo>
                  <a:pt x="1275934" y="6858000"/>
                </a:lnTo>
                <a:lnTo>
                  <a:pt x="0" y="6858000"/>
                </a:lnTo>
                <a:lnTo>
                  <a:pt x="0" y="5860486"/>
                </a:lnTo>
                <a:lnTo>
                  <a:pt x="0" y="1104402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</p:spPr>
        <p:txBody>
          <a:bodyPr vert="horz" wrap="square" lIns="396000" tIns="612000" rIns="576000" bIns="914400" rtlCol="0" anchor="ctr" anchorCtr="0">
            <a:noAutofit/>
          </a:bodyPr>
          <a:lstStyle>
            <a:lvl1pPr marL="0" indent="0" algn="l">
              <a:lnSpc>
                <a:spcPct val="100000"/>
              </a:lnSpc>
              <a:spcAft>
                <a:spcPts val="0"/>
              </a:spcAft>
              <a:buNone/>
              <a:defRPr lang="en-US" sz="1600" b="1" dirty="0"/>
            </a:lvl1pPr>
          </a:lstStyle>
          <a:p>
            <a:r>
              <a:rPr lang="en-US"/>
              <a:t>_______________________________</a:t>
            </a:r>
            <a:br>
              <a:rPr lang="en-US"/>
            </a:br>
            <a:br>
              <a:rPr lang="en-US"/>
            </a:br>
            <a:r>
              <a:rPr lang="en-US"/>
              <a:t>To add an image here: </a:t>
            </a:r>
            <a:br>
              <a:rPr lang="en-US"/>
            </a:br>
            <a:r>
              <a:rPr lang="en-US"/>
              <a:t>Click the icon and select </a:t>
            </a:r>
            <a:br>
              <a:rPr lang="en-US"/>
            </a:br>
            <a:r>
              <a:rPr lang="en-US"/>
              <a:t>Brand Pictures, or insert a </a:t>
            </a:r>
            <a:br>
              <a:rPr lang="en-US"/>
            </a:br>
            <a:r>
              <a:rPr lang="en-US"/>
              <a:t>file from your computer.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The image can then be scaled </a:t>
            </a:r>
            <a:br>
              <a:rPr lang="en-US"/>
            </a:br>
            <a:r>
              <a:rPr lang="en-US"/>
              <a:t>within the frame by using the </a:t>
            </a:r>
            <a:br>
              <a:rPr lang="en-US"/>
            </a:br>
            <a:r>
              <a:rPr lang="en-US"/>
              <a:t>Crop feature in the Picture </a:t>
            </a:r>
            <a:br>
              <a:rPr lang="en-US"/>
            </a:br>
            <a:r>
              <a:rPr lang="en-US"/>
              <a:t>Format tab of the ribbon.</a:t>
            </a:r>
            <a:br>
              <a:rPr lang="en-US"/>
            </a:br>
            <a:r>
              <a:rPr lang="en-US"/>
              <a:t>_______________________________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F2560C9-DF52-45CA-87E0-E0A1940555F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359400" y="1703463"/>
            <a:ext cx="6424612" cy="576000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1FB789-D2DE-40CF-B66E-05E9E8302D6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99428" y="404812"/>
            <a:ext cx="7284584" cy="1008063"/>
          </a:xfrm>
        </p:spPr>
        <p:txBody>
          <a:bodyPr anchor="b" anchorCtr="0"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DCC698-5F0A-4A1C-B64E-2817FBBBC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D99530C-C25D-41F5-8CBD-274088C900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E73010FE-DD71-4076-8A5D-D08E5CA3F63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359400" y="2460683"/>
            <a:ext cx="6424612" cy="576000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34A02FB3-913D-4DFD-A345-FDDE4BA12BBD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359400" y="3217903"/>
            <a:ext cx="6424612" cy="576000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E6F61F16-916C-41D6-93C0-D26547A831E4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359400" y="3975123"/>
            <a:ext cx="6424612" cy="576000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5E299348-94D5-4256-BE1F-91C31CCEE98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359400" y="4732343"/>
            <a:ext cx="6424612" cy="576000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3" name="Text Placeholder 7">
            <a:extLst>
              <a:ext uri="{FF2B5EF4-FFF2-40B4-BE49-F238E27FC236}">
                <a16:creationId xmlns:a16="http://schemas.microsoft.com/office/drawing/2014/main" id="{FFA643F8-1A02-4F8A-A364-9AE565DF5EAA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4557303" y="1681863"/>
            <a:ext cx="619200" cy="619200"/>
          </a:xfrm>
          <a:prstGeom prst="ellipse">
            <a:avLst/>
          </a:prstGeom>
          <a:solidFill>
            <a:schemeClr val="accent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13713115-FE34-4B39-AFA3-10C746337489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557303" y="2439083"/>
            <a:ext cx="619200" cy="619200"/>
          </a:xfrm>
          <a:prstGeom prst="ellipse">
            <a:avLst/>
          </a:prstGeom>
          <a:solidFill>
            <a:schemeClr val="tx2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CCE34AE4-68D5-46DB-AD84-2C32865C63D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57303" y="3196303"/>
            <a:ext cx="619200" cy="619200"/>
          </a:xfrm>
          <a:prstGeom prst="ellipse">
            <a:avLst/>
          </a:prstGeom>
          <a:solidFill>
            <a:schemeClr val="accent6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47AC357D-474A-4C79-9824-ECFF8F3FFD43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57303" y="3953523"/>
            <a:ext cx="619200" cy="619200"/>
          </a:xfrm>
          <a:prstGeom prst="ellipse">
            <a:avLst/>
          </a:prstGeom>
          <a:solidFill>
            <a:schemeClr val="accent5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tx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95DEB97F-2B12-42B1-94DB-0EF97C477C0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557303" y="4710743"/>
            <a:ext cx="619200" cy="619200"/>
          </a:xfrm>
          <a:prstGeom prst="ellipse">
            <a:avLst/>
          </a:prstGeom>
          <a:solidFill>
            <a:schemeClr val="accent3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18" name="Text Placeholder 96">
            <a:extLst>
              <a:ext uri="{FF2B5EF4-FFF2-40B4-BE49-F238E27FC236}">
                <a16:creationId xmlns:a16="http://schemas.microsoft.com/office/drawing/2014/main" id="{5F6A1124-9F09-4D7A-B563-659BB17D0B1A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475163" y="5543550"/>
            <a:ext cx="7308850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8234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19" userDrawn="1">
          <p15:clr>
            <a:srgbClr val="A4A3A4"/>
          </p15:clr>
        </p15:guide>
        <p15:guide id="2" orient="horz" pos="981" userDrawn="1">
          <p15:clr>
            <a:srgbClr val="A4A3A4"/>
          </p15:clr>
        </p15:guide>
        <p15:guide id="3" orient="horz" pos="890" userDrawn="1">
          <p15:clr>
            <a:srgbClr val="A4A3A4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Poin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389D6A8-8E5C-4277-8893-0A9C0794314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7958" y="1855084"/>
            <a:ext cx="479153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BA874EA9-D333-4FE9-8140-0BC9274C467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67958" y="2619616"/>
            <a:ext cx="479153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05478868-AD6E-4BF2-A5D5-4419F0FE3D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67958" y="3384148"/>
            <a:ext cx="479153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DB341191-B235-4FEE-8692-7439683F493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67958" y="4148680"/>
            <a:ext cx="479153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22EA25F2-ECC7-41D2-B459-804B882ADE7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67958" y="4913210"/>
            <a:ext cx="479153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731393DB-8371-4387-A8EC-2615FF130DF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013123" y="1855084"/>
            <a:ext cx="4770892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99783B38-5869-4574-94FE-E400012AFAD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013123" y="2619616"/>
            <a:ext cx="4770892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45568D9C-380F-4EA2-A943-1561234300F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013123" y="3384148"/>
            <a:ext cx="4770892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AF94A476-3E40-44D5-849D-9149AE38EFE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013123" y="4148680"/>
            <a:ext cx="4770892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CD4BA337-FE74-4504-AED8-E2CC58C5919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013123" y="4913210"/>
            <a:ext cx="4770892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5C4498E7-85C7-4EBC-8FD5-08BDE47C7D6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07987" y="1855085"/>
            <a:ext cx="619200" cy="619200"/>
          </a:xfrm>
          <a:prstGeom prst="ellipse">
            <a:avLst/>
          </a:prstGeom>
          <a:solidFill>
            <a:schemeClr val="accent3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59993301-BB5C-4073-82B0-2E2A86C582B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7987" y="2619550"/>
            <a:ext cx="619200" cy="619200"/>
          </a:xfrm>
          <a:prstGeom prst="ellipse">
            <a:avLst/>
          </a:prstGeom>
          <a:solidFill>
            <a:schemeClr val="accent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867C4299-E81F-47CC-8EFA-DE7F90F2AE4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7987" y="3384015"/>
            <a:ext cx="619200" cy="619200"/>
          </a:xfrm>
          <a:prstGeom prst="ellipse">
            <a:avLst/>
          </a:prstGeom>
          <a:solidFill>
            <a:schemeClr val="accent4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DF92FE5A-57F1-4CA6-B785-65C9290E4C5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7987" y="4148480"/>
            <a:ext cx="619200" cy="619200"/>
          </a:xfrm>
          <a:prstGeom prst="ellipse">
            <a:avLst/>
          </a:prstGeom>
          <a:solidFill>
            <a:schemeClr val="tx2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4C3D325C-591F-418A-8501-373F5B47CED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07987" y="4912946"/>
            <a:ext cx="619200" cy="619200"/>
          </a:xfrm>
          <a:prstGeom prst="ellipse">
            <a:avLst/>
          </a:prstGeom>
          <a:solidFill>
            <a:schemeClr val="tx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DBE959E3-A230-4A45-A44D-0D2600F04D7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6152624" y="1855085"/>
            <a:ext cx="619200" cy="619200"/>
          </a:xfrm>
          <a:prstGeom prst="ellipse">
            <a:avLst/>
          </a:prstGeom>
          <a:solidFill>
            <a:schemeClr val="accent3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230A569-D2BE-47C9-B23B-242F9BCE4D3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6152624" y="2619550"/>
            <a:ext cx="619200" cy="619200"/>
          </a:xfrm>
          <a:prstGeom prst="ellipse">
            <a:avLst/>
          </a:prstGeom>
          <a:solidFill>
            <a:schemeClr val="accent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739DA513-4AAC-49D0-8CF4-9D051E2AF09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6152624" y="3384015"/>
            <a:ext cx="619200" cy="619200"/>
          </a:xfrm>
          <a:prstGeom prst="ellipse">
            <a:avLst/>
          </a:prstGeom>
          <a:solidFill>
            <a:schemeClr val="accent4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937A5709-9C0F-4D22-8682-F42BE67C6E0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6152624" y="4148480"/>
            <a:ext cx="619200" cy="619200"/>
          </a:xfrm>
          <a:prstGeom prst="ellipse">
            <a:avLst/>
          </a:prstGeom>
          <a:solidFill>
            <a:schemeClr val="tx2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E7ECA727-3B31-4369-859E-288CA12C15D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6152624" y="4912946"/>
            <a:ext cx="619200" cy="619200"/>
          </a:xfrm>
          <a:prstGeom prst="ellipse">
            <a:avLst/>
          </a:prstGeom>
          <a:solidFill>
            <a:schemeClr val="tx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6" name="Text Placeholder 96">
            <a:extLst>
              <a:ext uri="{FF2B5EF4-FFF2-40B4-BE49-F238E27FC236}">
                <a16:creationId xmlns:a16="http://schemas.microsoft.com/office/drawing/2014/main" id="{0AEE188C-F765-43DC-982D-6659ECB23541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95031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3817">
          <p15:clr>
            <a:srgbClr val="A4A3A4"/>
          </p15:clr>
        </p15:guide>
        <p15:guide id="6" pos="3876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 Point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4389D6A8-8E5C-4277-8893-0A9C0794314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267958" y="1855084"/>
            <a:ext cx="284843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14" name="Text Placeholder 5">
            <a:extLst>
              <a:ext uri="{FF2B5EF4-FFF2-40B4-BE49-F238E27FC236}">
                <a16:creationId xmlns:a16="http://schemas.microsoft.com/office/drawing/2014/main" id="{BA874EA9-D333-4FE9-8140-0BC9274C467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267958" y="2619616"/>
            <a:ext cx="284843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15" name="Text Placeholder 5">
            <a:extLst>
              <a:ext uri="{FF2B5EF4-FFF2-40B4-BE49-F238E27FC236}">
                <a16:creationId xmlns:a16="http://schemas.microsoft.com/office/drawing/2014/main" id="{05478868-AD6E-4BF2-A5D5-4419F0FE3D7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1267958" y="3384148"/>
            <a:ext cx="284843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DB341191-B235-4FEE-8692-7439683F493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1267958" y="4148680"/>
            <a:ext cx="284843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22EA25F2-ECC7-41D2-B459-804B882ADE7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267958" y="4913210"/>
            <a:ext cx="284843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731393DB-8371-4387-A8EC-2615FF130DF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5120063" y="1855084"/>
            <a:ext cx="284760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99783B38-5869-4574-94FE-E400012AFAD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120063" y="2619616"/>
            <a:ext cx="284760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5" name="Text Placeholder 5">
            <a:extLst>
              <a:ext uri="{FF2B5EF4-FFF2-40B4-BE49-F238E27FC236}">
                <a16:creationId xmlns:a16="http://schemas.microsoft.com/office/drawing/2014/main" id="{45568D9C-380F-4EA2-A943-1561234300F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120063" y="3384148"/>
            <a:ext cx="284760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7" name="Text Placeholder 5">
            <a:extLst>
              <a:ext uri="{FF2B5EF4-FFF2-40B4-BE49-F238E27FC236}">
                <a16:creationId xmlns:a16="http://schemas.microsoft.com/office/drawing/2014/main" id="{AF94A476-3E40-44D5-849D-9149AE38EFEF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120063" y="4148680"/>
            <a:ext cx="284760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CD4BA337-FE74-4504-AED8-E2CC58C5919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120063" y="4913210"/>
            <a:ext cx="284760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30" name="Text Placeholder 7">
            <a:extLst>
              <a:ext uri="{FF2B5EF4-FFF2-40B4-BE49-F238E27FC236}">
                <a16:creationId xmlns:a16="http://schemas.microsoft.com/office/drawing/2014/main" id="{5C4498E7-85C7-4EBC-8FD5-08BDE47C7D69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407987" y="1855085"/>
            <a:ext cx="619200" cy="619200"/>
          </a:xfrm>
          <a:prstGeom prst="ellipse">
            <a:avLst/>
          </a:prstGeom>
          <a:solidFill>
            <a:schemeClr val="accent3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1" name="Text Placeholder 7">
            <a:extLst>
              <a:ext uri="{FF2B5EF4-FFF2-40B4-BE49-F238E27FC236}">
                <a16:creationId xmlns:a16="http://schemas.microsoft.com/office/drawing/2014/main" id="{59993301-BB5C-4073-82B0-2E2A86C582B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07987" y="2619550"/>
            <a:ext cx="619200" cy="619200"/>
          </a:xfrm>
          <a:prstGeom prst="ellipse">
            <a:avLst/>
          </a:prstGeom>
          <a:solidFill>
            <a:schemeClr val="accent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2" name="Text Placeholder 7">
            <a:extLst>
              <a:ext uri="{FF2B5EF4-FFF2-40B4-BE49-F238E27FC236}">
                <a16:creationId xmlns:a16="http://schemas.microsoft.com/office/drawing/2014/main" id="{867C4299-E81F-47CC-8EFA-DE7F90F2AE4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7987" y="3384015"/>
            <a:ext cx="619200" cy="619200"/>
          </a:xfrm>
          <a:prstGeom prst="ellipse">
            <a:avLst/>
          </a:prstGeom>
          <a:solidFill>
            <a:schemeClr val="accent4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3" name="Text Placeholder 7">
            <a:extLst>
              <a:ext uri="{FF2B5EF4-FFF2-40B4-BE49-F238E27FC236}">
                <a16:creationId xmlns:a16="http://schemas.microsoft.com/office/drawing/2014/main" id="{DF92FE5A-57F1-4CA6-B785-65C9290E4C5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407987" y="4148480"/>
            <a:ext cx="619200" cy="619200"/>
          </a:xfrm>
          <a:prstGeom prst="ellipse">
            <a:avLst/>
          </a:prstGeom>
          <a:solidFill>
            <a:schemeClr val="tx2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4" name="Text Placeholder 7">
            <a:extLst>
              <a:ext uri="{FF2B5EF4-FFF2-40B4-BE49-F238E27FC236}">
                <a16:creationId xmlns:a16="http://schemas.microsoft.com/office/drawing/2014/main" id="{4C3D325C-591F-418A-8501-373F5B47CED9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07987" y="4912946"/>
            <a:ext cx="619200" cy="619200"/>
          </a:xfrm>
          <a:prstGeom prst="ellipse">
            <a:avLst/>
          </a:prstGeom>
          <a:solidFill>
            <a:schemeClr val="tx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5" name="Text Placeholder 7">
            <a:extLst>
              <a:ext uri="{FF2B5EF4-FFF2-40B4-BE49-F238E27FC236}">
                <a16:creationId xmlns:a16="http://schemas.microsoft.com/office/drawing/2014/main" id="{DBE959E3-A230-4A45-A44D-0D2600F04D7D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224338" y="1855085"/>
            <a:ext cx="619200" cy="619200"/>
          </a:xfrm>
          <a:prstGeom prst="ellipse">
            <a:avLst/>
          </a:prstGeom>
          <a:solidFill>
            <a:schemeClr val="accent3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6" name="Text Placeholder 7">
            <a:extLst>
              <a:ext uri="{FF2B5EF4-FFF2-40B4-BE49-F238E27FC236}">
                <a16:creationId xmlns:a16="http://schemas.microsoft.com/office/drawing/2014/main" id="{9230A569-D2BE-47C9-B23B-242F9BCE4D3B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4224338" y="2619550"/>
            <a:ext cx="619200" cy="619200"/>
          </a:xfrm>
          <a:prstGeom prst="ellipse">
            <a:avLst/>
          </a:prstGeom>
          <a:solidFill>
            <a:schemeClr val="accent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7" name="Text Placeholder 7">
            <a:extLst>
              <a:ext uri="{FF2B5EF4-FFF2-40B4-BE49-F238E27FC236}">
                <a16:creationId xmlns:a16="http://schemas.microsoft.com/office/drawing/2014/main" id="{739DA513-4AAC-49D0-8CF4-9D051E2AF092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4224338" y="3384015"/>
            <a:ext cx="619200" cy="619200"/>
          </a:xfrm>
          <a:prstGeom prst="ellipse">
            <a:avLst/>
          </a:prstGeom>
          <a:solidFill>
            <a:schemeClr val="accent4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8" name="Text Placeholder 7">
            <a:extLst>
              <a:ext uri="{FF2B5EF4-FFF2-40B4-BE49-F238E27FC236}">
                <a16:creationId xmlns:a16="http://schemas.microsoft.com/office/drawing/2014/main" id="{937A5709-9C0F-4D22-8682-F42BE67C6E01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4224338" y="4148480"/>
            <a:ext cx="619200" cy="619200"/>
          </a:xfrm>
          <a:prstGeom prst="ellipse">
            <a:avLst/>
          </a:prstGeom>
          <a:solidFill>
            <a:schemeClr val="tx2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9" name="Text Placeholder 7">
            <a:extLst>
              <a:ext uri="{FF2B5EF4-FFF2-40B4-BE49-F238E27FC236}">
                <a16:creationId xmlns:a16="http://schemas.microsoft.com/office/drawing/2014/main" id="{E7ECA727-3B31-4369-859E-288CA12C15DF}"/>
              </a:ext>
            </a:extLst>
          </p:cNvPr>
          <p:cNvSpPr>
            <a:spLocks noGrp="1"/>
          </p:cNvSpPr>
          <p:nvPr>
            <p:ph type="body" sz="quarter" idx="49" hasCustomPrompt="1"/>
          </p:nvPr>
        </p:nvSpPr>
        <p:spPr>
          <a:xfrm>
            <a:off x="4224338" y="4912946"/>
            <a:ext cx="619200" cy="619200"/>
          </a:xfrm>
          <a:prstGeom prst="ellipse">
            <a:avLst/>
          </a:prstGeom>
          <a:solidFill>
            <a:schemeClr val="tx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6" name="Text Placeholder 7">
            <a:extLst>
              <a:ext uri="{FF2B5EF4-FFF2-40B4-BE49-F238E27FC236}">
                <a16:creationId xmlns:a16="http://schemas.microsoft.com/office/drawing/2014/main" id="{966D5D0B-8507-41D4-B07A-4D81EA4DF8DD}"/>
              </a:ext>
            </a:extLst>
          </p:cNvPr>
          <p:cNvSpPr>
            <a:spLocks noGrp="1"/>
          </p:cNvSpPr>
          <p:nvPr>
            <p:ph type="body" sz="quarter" idx="51" hasCustomPrompt="1"/>
          </p:nvPr>
        </p:nvSpPr>
        <p:spPr>
          <a:xfrm>
            <a:off x="8075613" y="1855085"/>
            <a:ext cx="619200" cy="619200"/>
          </a:xfrm>
          <a:prstGeom prst="ellipse">
            <a:avLst/>
          </a:prstGeom>
          <a:solidFill>
            <a:schemeClr val="accent3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96AA8459-802A-4E1F-B3C2-5F7D48D6176C}"/>
              </a:ext>
            </a:extLst>
          </p:cNvPr>
          <p:cNvSpPr>
            <a:spLocks noGrp="1"/>
          </p:cNvSpPr>
          <p:nvPr>
            <p:ph type="body" sz="quarter" idx="52" hasCustomPrompt="1"/>
          </p:nvPr>
        </p:nvSpPr>
        <p:spPr>
          <a:xfrm>
            <a:off x="8936412" y="1855084"/>
            <a:ext cx="284760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40" name="Text Placeholder 7">
            <a:extLst>
              <a:ext uri="{FF2B5EF4-FFF2-40B4-BE49-F238E27FC236}">
                <a16:creationId xmlns:a16="http://schemas.microsoft.com/office/drawing/2014/main" id="{EB072082-F611-45F4-9707-131025E1592D}"/>
              </a:ext>
            </a:extLst>
          </p:cNvPr>
          <p:cNvSpPr>
            <a:spLocks noGrp="1"/>
          </p:cNvSpPr>
          <p:nvPr>
            <p:ph type="body" sz="quarter" idx="53" hasCustomPrompt="1"/>
          </p:nvPr>
        </p:nvSpPr>
        <p:spPr>
          <a:xfrm>
            <a:off x="8075613" y="2619550"/>
            <a:ext cx="619200" cy="619200"/>
          </a:xfrm>
          <a:prstGeom prst="ellipse">
            <a:avLst/>
          </a:prstGeom>
          <a:solidFill>
            <a:schemeClr val="accent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1" name="Text Placeholder 5">
            <a:extLst>
              <a:ext uri="{FF2B5EF4-FFF2-40B4-BE49-F238E27FC236}">
                <a16:creationId xmlns:a16="http://schemas.microsoft.com/office/drawing/2014/main" id="{BA81CD7D-79E5-4A02-918A-AA4E603045FA}"/>
              </a:ext>
            </a:extLst>
          </p:cNvPr>
          <p:cNvSpPr>
            <a:spLocks noGrp="1"/>
          </p:cNvSpPr>
          <p:nvPr>
            <p:ph type="body" sz="quarter" idx="54" hasCustomPrompt="1"/>
          </p:nvPr>
        </p:nvSpPr>
        <p:spPr>
          <a:xfrm>
            <a:off x="8936413" y="2619616"/>
            <a:ext cx="284760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42" name="Text Placeholder 7">
            <a:extLst>
              <a:ext uri="{FF2B5EF4-FFF2-40B4-BE49-F238E27FC236}">
                <a16:creationId xmlns:a16="http://schemas.microsoft.com/office/drawing/2014/main" id="{17C86CC8-847B-4B3C-896A-7251C4063555}"/>
              </a:ext>
            </a:extLst>
          </p:cNvPr>
          <p:cNvSpPr>
            <a:spLocks noGrp="1"/>
          </p:cNvSpPr>
          <p:nvPr>
            <p:ph type="body" sz="quarter" idx="55" hasCustomPrompt="1"/>
          </p:nvPr>
        </p:nvSpPr>
        <p:spPr>
          <a:xfrm>
            <a:off x="8075613" y="3384015"/>
            <a:ext cx="619200" cy="619200"/>
          </a:xfrm>
          <a:prstGeom prst="ellipse">
            <a:avLst/>
          </a:prstGeom>
          <a:solidFill>
            <a:schemeClr val="accent4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3" name="Text Placeholder 5">
            <a:extLst>
              <a:ext uri="{FF2B5EF4-FFF2-40B4-BE49-F238E27FC236}">
                <a16:creationId xmlns:a16="http://schemas.microsoft.com/office/drawing/2014/main" id="{3E23F247-51F4-4A6E-96AF-5D5EA047E631}"/>
              </a:ext>
            </a:extLst>
          </p:cNvPr>
          <p:cNvSpPr>
            <a:spLocks noGrp="1"/>
          </p:cNvSpPr>
          <p:nvPr>
            <p:ph type="body" sz="quarter" idx="56" hasCustomPrompt="1"/>
          </p:nvPr>
        </p:nvSpPr>
        <p:spPr>
          <a:xfrm>
            <a:off x="8936413" y="3384148"/>
            <a:ext cx="284760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44" name="Text Placeholder 7">
            <a:extLst>
              <a:ext uri="{FF2B5EF4-FFF2-40B4-BE49-F238E27FC236}">
                <a16:creationId xmlns:a16="http://schemas.microsoft.com/office/drawing/2014/main" id="{E9973869-3F65-4CBC-AE60-4DB14F89BC28}"/>
              </a:ext>
            </a:extLst>
          </p:cNvPr>
          <p:cNvSpPr>
            <a:spLocks noGrp="1"/>
          </p:cNvSpPr>
          <p:nvPr>
            <p:ph type="body" sz="quarter" idx="57" hasCustomPrompt="1"/>
          </p:nvPr>
        </p:nvSpPr>
        <p:spPr>
          <a:xfrm>
            <a:off x="8075613" y="4148480"/>
            <a:ext cx="619200" cy="619200"/>
          </a:xfrm>
          <a:prstGeom prst="ellipse">
            <a:avLst/>
          </a:prstGeom>
          <a:solidFill>
            <a:schemeClr val="tx2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5" name="Text Placeholder 5">
            <a:extLst>
              <a:ext uri="{FF2B5EF4-FFF2-40B4-BE49-F238E27FC236}">
                <a16:creationId xmlns:a16="http://schemas.microsoft.com/office/drawing/2014/main" id="{D77C0CF7-146D-42B3-A853-A86442F48822}"/>
              </a:ext>
            </a:extLst>
          </p:cNvPr>
          <p:cNvSpPr>
            <a:spLocks noGrp="1"/>
          </p:cNvSpPr>
          <p:nvPr>
            <p:ph type="body" sz="quarter" idx="58" hasCustomPrompt="1"/>
          </p:nvPr>
        </p:nvSpPr>
        <p:spPr>
          <a:xfrm>
            <a:off x="8936413" y="4148680"/>
            <a:ext cx="284760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46" name="Text Placeholder 7">
            <a:extLst>
              <a:ext uri="{FF2B5EF4-FFF2-40B4-BE49-F238E27FC236}">
                <a16:creationId xmlns:a16="http://schemas.microsoft.com/office/drawing/2014/main" id="{BCA8B1CC-0D3D-4149-8BBC-DCA9258CD404}"/>
              </a:ext>
            </a:extLst>
          </p:cNvPr>
          <p:cNvSpPr>
            <a:spLocks noGrp="1"/>
          </p:cNvSpPr>
          <p:nvPr>
            <p:ph type="body" sz="quarter" idx="59" hasCustomPrompt="1"/>
          </p:nvPr>
        </p:nvSpPr>
        <p:spPr>
          <a:xfrm>
            <a:off x="8075613" y="4912946"/>
            <a:ext cx="619200" cy="619200"/>
          </a:xfrm>
          <a:prstGeom prst="ellipse">
            <a:avLst/>
          </a:prstGeom>
          <a:solidFill>
            <a:schemeClr val="tx1"/>
          </a:solidFill>
        </p:spPr>
        <p:txBody>
          <a:bodyPr wrap="none" bIns="0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7" name="Text Placeholder 5">
            <a:extLst>
              <a:ext uri="{FF2B5EF4-FFF2-40B4-BE49-F238E27FC236}">
                <a16:creationId xmlns:a16="http://schemas.microsoft.com/office/drawing/2014/main" id="{9ED415F2-FE91-45A2-90CA-FD24FBE2066E}"/>
              </a:ext>
            </a:extLst>
          </p:cNvPr>
          <p:cNvSpPr>
            <a:spLocks noGrp="1"/>
          </p:cNvSpPr>
          <p:nvPr>
            <p:ph type="body" sz="quarter" idx="60" hasCustomPrompt="1"/>
          </p:nvPr>
        </p:nvSpPr>
        <p:spPr>
          <a:xfrm>
            <a:off x="8936412" y="4913210"/>
            <a:ext cx="2847600" cy="618672"/>
          </a:xfrm>
        </p:spPr>
        <p:txBody>
          <a:bodyPr bIns="0" anchor="ctr" anchorCtr="0"/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pPr lvl="0"/>
            <a:r>
              <a:rPr lang="en-US"/>
              <a:t>Click to add item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14348663-4319-4C79-B6B2-A03D4D4B5FE5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550699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pos="2593" userDrawn="1">
          <p15:clr>
            <a:srgbClr val="A4A3A4"/>
          </p15:clr>
        </p15:guide>
        <p15:guide id="6" pos="2661" userDrawn="1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  <p15:guide id="13" pos="5019" userDrawn="1">
          <p15:clr>
            <a:srgbClr val="A4A3A4"/>
          </p15:clr>
        </p15:guide>
        <p15:guide id="14" pos="5087" userDrawn="1">
          <p15:clr>
            <a:srgbClr val="A4A3A4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22DA5D-EC7E-40C3-8862-3E3748AD6C3A}"/>
              </a:ext>
            </a:extLst>
          </p:cNvPr>
          <p:cNvSpPr txBox="1">
            <a:spLocks/>
          </p:cNvSpPr>
          <p:nvPr userDrawn="1"/>
        </p:nvSpPr>
        <p:spPr>
          <a:xfrm>
            <a:off x="1257304" y="769811"/>
            <a:ext cx="9677394" cy="531837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9600"/>
              <a:t>Do not use layouts</a:t>
            </a:r>
            <a:br>
              <a:rPr lang="en-US" sz="9600"/>
            </a:br>
            <a:r>
              <a:rPr lang="en-US" sz="9600"/>
              <a:t>in this section appearing after this point. </a:t>
            </a:r>
          </a:p>
        </p:txBody>
      </p:sp>
      <p:sp>
        <p:nvSpPr>
          <p:cNvPr id="3" name="DO NOT DELETE (BRANDIN)">
            <a:extLst>
              <a:ext uri="{FF2B5EF4-FFF2-40B4-BE49-F238E27FC236}">
                <a16:creationId xmlns:a16="http://schemas.microsoft.com/office/drawing/2014/main" id="{4F00B38B-C25C-3A44-ACA0-371764ACD89F}"/>
              </a:ext>
            </a:extLst>
          </p:cNvPr>
          <p:cNvSpPr/>
          <p:nvPr userDrawn="1"/>
        </p:nvSpPr>
        <p:spPr>
          <a:xfrm>
            <a:off x="152400" y="1524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endParaRPr lang="en-US" err="1"/>
          </a:p>
        </p:txBody>
      </p:sp>
    </p:spTree>
    <p:custDataLst>
      <p:custData r:id="rId1"/>
      <p:tags r:id="rId2"/>
    </p:custDataLst>
    <p:extLst>
      <p:ext uri="{BB962C8B-B14F-4D97-AF65-F5344CB8AC3E}">
        <p14:creationId xmlns:p14="http://schemas.microsoft.com/office/powerpoint/2010/main" val="380423807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Numbered 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4490770-1E9F-4154-86B8-9247C8AC173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9531307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9582333 w 12192000"/>
              <a:gd name="connsiteY3" fmla="*/ 6858000 h 6858000"/>
              <a:gd name="connsiteX4" fmla="*/ 9627483 w 12192000"/>
              <a:gd name="connsiteY4" fmla="*/ 6825894 h 6858000"/>
              <a:gd name="connsiteX5" fmla="*/ 11321144 w 12192000"/>
              <a:gd name="connsiteY5" fmla="*/ 3447143 h 6858000"/>
              <a:gd name="connsiteX6" fmla="*/ 9627483 w 12192000"/>
              <a:gd name="connsiteY6" fmla="*/ 68393 h 6858000"/>
              <a:gd name="connsiteX7" fmla="*/ 0 w 12192000"/>
              <a:gd name="connsiteY7" fmla="*/ 0 h 6858000"/>
              <a:gd name="connsiteX8" fmla="*/ 4678180 w 12192000"/>
              <a:gd name="connsiteY8" fmla="*/ 0 h 6858000"/>
              <a:gd name="connsiteX9" fmla="*/ 4582003 w 12192000"/>
              <a:gd name="connsiteY9" fmla="*/ 68393 h 6858000"/>
              <a:gd name="connsiteX10" fmla="*/ 2888342 w 12192000"/>
              <a:gd name="connsiteY10" fmla="*/ 3447143 h 6858000"/>
              <a:gd name="connsiteX11" fmla="*/ 4582003 w 12192000"/>
              <a:gd name="connsiteY11" fmla="*/ 6825894 h 6858000"/>
              <a:gd name="connsiteX12" fmla="*/ 4627153 w 12192000"/>
              <a:gd name="connsiteY12" fmla="*/ 6858000 h 6858000"/>
              <a:gd name="connsiteX13" fmla="*/ 0 w 12192000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9531307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9582333" y="6858000"/>
                </a:lnTo>
                <a:lnTo>
                  <a:pt x="9627483" y="6825894"/>
                </a:lnTo>
                <a:cubicBezTo>
                  <a:pt x="10655639" y="6056982"/>
                  <a:pt x="11321144" y="4829781"/>
                  <a:pt x="11321144" y="3447143"/>
                </a:cubicBezTo>
                <a:cubicBezTo>
                  <a:pt x="11321144" y="2064505"/>
                  <a:pt x="10655639" y="837304"/>
                  <a:pt x="9627483" y="68393"/>
                </a:cubicBezTo>
                <a:close/>
                <a:moveTo>
                  <a:pt x="0" y="0"/>
                </a:moveTo>
                <a:lnTo>
                  <a:pt x="4678180" y="0"/>
                </a:lnTo>
                <a:lnTo>
                  <a:pt x="4582003" y="68393"/>
                </a:lnTo>
                <a:cubicBezTo>
                  <a:pt x="3553847" y="837304"/>
                  <a:pt x="2888342" y="2064505"/>
                  <a:pt x="2888342" y="3447143"/>
                </a:cubicBezTo>
                <a:cubicBezTo>
                  <a:pt x="2888342" y="4829781"/>
                  <a:pt x="3553847" y="6056982"/>
                  <a:pt x="4582003" y="6825894"/>
                </a:cubicBezTo>
                <a:lnTo>
                  <a:pt x="46271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endParaRPr lang="en-US" sz="2400" err="1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394839-4297-4B2C-9E5E-9464FC4D3472}"/>
              </a:ext>
            </a:extLst>
          </p:cNvPr>
          <p:cNvSpPr txBox="1"/>
          <p:nvPr userDrawn="1"/>
        </p:nvSpPr>
        <p:spPr>
          <a:xfrm>
            <a:off x="407988" y="1711099"/>
            <a:ext cx="3510869" cy="106113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6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>
                <a:solidFill>
                  <a:schemeClr val="accent1"/>
                </a:solidFill>
              </a:rPr>
              <a:t>Agenda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F862C7-016C-487C-A2DE-DA5794F68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F6869-948B-479F-A153-EECB535C0D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BB903B74-502C-44C7-9EA2-4E8D1C33DE77}"/>
              </a:ext>
            </a:extLst>
          </p:cNvPr>
          <p:cNvSpPr txBox="1">
            <a:spLocks/>
          </p:cNvSpPr>
          <p:nvPr userDrawn="1"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17" name="Item 1">
            <a:extLst>
              <a:ext uri="{FF2B5EF4-FFF2-40B4-BE49-F238E27FC236}">
                <a16:creationId xmlns:a16="http://schemas.microsoft.com/office/drawing/2014/main" id="{5B98A680-6773-43B0-954D-2C033446C3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1063" y="1377723"/>
            <a:ext cx="5905500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8" name="Item 2">
            <a:extLst>
              <a:ext uri="{FF2B5EF4-FFF2-40B4-BE49-F238E27FC236}">
                <a16:creationId xmlns:a16="http://schemas.microsoft.com/office/drawing/2014/main" id="{C88A5D62-B6BA-4488-A4CD-0D84437AB1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91063" y="2250423"/>
            <a:ext cx="5905500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9" name="Item 3">
            <a:extLst>
              <a:ext uri="{FF2B5EF4-FFF2-40B4-BE49-F238E27FC236}">
                <a16:creationId xmlns:a16="http://schemas.microsoft.com/office/drawing/2014/main" id="{828CF371-6871-4098-A3A8-48392AFE7B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91063" y="3123123"/>
            <a:ext cx="5905500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0" name="Item 4">
            <a:extLst>
              <a:ext uri="{FF2B5EF4-FFF2-40B4-BE49-F238E27FC236}">
                <a16:creationId xmlns:a16="http://schemas.microsoft.com/office/drawing/2014/main" id="{4B689727-BF5A-44A3-814C-E7859935BD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91063" y="3995823"/>
            <a:ext cx="5905500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1" name="Item 5">
            <a:extLst>
              <a:ext uri="{FF2B5EF4-FFF2-40B4-BE49-F238E27FC236}">
                <a16:creationId xmlns:a16="http://schemas.microsoft.com/office/drawing/2014/main" id="{9EC66708-ABCA-4E5C-BBDA-A3E8D603A8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91063" y="4868523"/>
            <a:ext cx="5905500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33" name="#1">
            <a:extLst>
              <a:ext uri="{FF2B5EF4-FFF2-40B4-BE49-F238E27FC236}">
                <a16:creationId xmlns:a16="http://schemas.microsoft.com/office/drawing/2014/main" id="{EEFFE13B-7B99-487A-87CD-BD496112F1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803425" y="13300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4" name="#2">
            <a:extLst>
              <a:ext uri="{FF2B5EF4-FFF2-40B4-BE49-F238E27FC236}">
                <a16:creationId xmlns:a16="http://schemas.microsoft.com/office/drawing/2014/main" id="{AA3DE202-796A-4A7F-BC20-0327D16A527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801069" y="22027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5" name="#3">
            <a:extLst>
              <a:ext uri="{FF2B5EF4-FFF2-40B4-BE49-F238E27FC236}">
                <a16:creationId xmlns:a16="http://schemas.microsoft.com/office/drawing/2014/main" id="{1653EFEB-6F6D-43AA-A743-2A76CFC4E98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801069" y="30754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6" name="#4">
            <a:extLst>
              <a:ext uri="{FF2B5EF4-FFF2-40B4-BE49-F238E27FC236}">
                <a16:creationId xmlns:a16="http://schemas.microsoft.com/office/drawing/2014/main" id="{23FDDDB5-9B5D-41A1-82EB-94A01BBEE7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01069" y="39481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7" name="#5">
            <a:extLst>
              <a:ext uri="{FF2B5EF4-FFF2-40B4-BE49-F238E27FC236}">
                <a16:creationId xmlns:a16="http://schemas.microsoft.com/office/drawing/2014/main" id="{7B451C41-DD76-4869-B434-D7FD651EE6F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801069" y="48208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35395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65" userDrawn="1">
          <p15:clr>
            <a:srgbClr val="A4A3A4"/>
          </p15:clr>
        </p15:guide>
        <p15:guide id="2" pos="2955" userDrawn="1">
          <p15:clr>
            <a:srgbClr val="A4A3A4"/>
          </p15:clr>
        </p15:guide>
        <p15:guide id="6" pos="6675" userDrawn="1">
          <p15:clr>
            <a:srgbClr val="A4A3A4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Point Numbered 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4490770-1E9F-4154-86B8-9247C8AC173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9531307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9582333 w 12192000"/>
              <a:gd name="connsiteY3" fmla="*/ 6858000 h 6858000"/>
              <a:gd name="connsiteX4" fmla="*/ 9627483 w 12192000"/>
              <a:gd name="connsiteY4" fmla="*/ 6825894 h 6858000"/>
              <a:gd name="connsiteX5" fmla="*/ 11321144 w 12192000"/>
              <a:gd name="connsiteY5" fmla="*/ 3447143 h 6858000"/>
              <a:gd name="connsiteX6" fmla="*/ 9627483 w 12192000"/>
              <a:gd name="connsiteY6" fmla="*/ 68393 h 6858000"/>
              <a:gd name="connsiteX7" fmla="*/ 0 w 12192000"/>
              <a:gd name="connsiteY7" fmla="*/ 0 h 6858000"/>
              <a:gd name="connsiteX8" fmla="*/ 4678180 w 12192000"/>
              <a:gd name="connsiteY8" fmla="*/ 0 h 6858000"/>
              <a:gd name="connsiteX9" fmla="*/ 4582003 w 12192000"/>
              <a:gd name="connsiteY9" fmla="*/ 68393 h 6858000"/>
              <a:gd name="connsiteX10" fmla="*/ 2888342 w 12192000"/>
              <a:gd name="connsiteY10" fmla="*/ 3447143 h 6858000"/>
              <a:gd name="connsiteX11" fmla="*/ 4582003 w 12192000"/>
              <a:gd name="connsiteY11" fmla="*/ 6825894 h 6858000"/>
              <a:gd name="connsiteX12" fmla="*/ 4627153 w 12192000"/>
              <a:gd name="connsiteY12" fmla="*/ 6858000 h 6858000"/>
              <a:gd name="connsiteX13" fmla="*/ 0 w 12192000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9531307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9582333" y="6858000"/>
                </a:lnTo>
                <a:lnTo>
                  <a:pt x="9627483" y="6825894"/>
                </a:lnTo>
                <a:cubicBezTo>
                  <a:pt x="10655639" y="6056982"/>
                  <a:pt x="11321144" y="4829781"/>
                  <a:pt x="11321144" y="3447143"/>
                </a:cubicBezTo>
                <a:cubicBezTo>
                  <a:pt x="11321144" y="2064505"/>
                  <a:pt x="10655639" y="837304"/>
                  <a:pt x="9627483" y="68393"/>
                </a:cubicBezTo>
                <a:close/>
                <a:moveTo>
                  <a:pt x="0" y="0"/>
                </a:moveTo>
                <a:lnTo>
                  <a:pt x="4678180" y="0"/>
                </a:lnTo>
                <a:lnTo>
                  <a:pt x="4582003" y="68393"/>
                </a:lnTo>
                <a:cubicBezTo>
                  <a:pt x="3553847" y="837304"/>
                  <a:pt x="2888342" y="2064505"/>
                  <a:pt x="2888342" y="3447143"/>
                </a:cubicBezTo>
                <a:cubicBezTo>
                  <a:pt x="2888342" y="4829781"/>
                  <a:pt x="3553847" y="6056982"/>
                  <a:pt x="4582003" y="6825894"/>
                </a:cubicBezTo>
                <a:lnTo>
                  <a:pt x="46271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endParaRPr lang="en-US" sz="2400" err="1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394839-4297-4B2C-9E5E-9464FC4D3472}"/>
              </a:ext>
            </a:extLst>
          </p:cNvPr>
          <p:cNvSpPr txBox="1"/>
          <p:nvPr userDrawn="1"/>
        </p:nvSpPr>
        <p:spPr>
          <a:xfrm>
            <a:off x="407988" y="1711099"/>
            <a:ext cx="3510869" cy="106113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6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>
                <a:solidFill>
                  <a:schemeClr val="accent1"/>
                </a:solidFill>
              </a:rPr>
              <a:t>Agenda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F862C7-016C-487C-A2DE-DA5794F68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F6869-948B-479F-A153-EECB535C0D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BB903B74-502C-44C7-9EA2-4E8D1C33DE77}"/>
              </a:ext>
            </a:extLst>
          </p:cNvPr>
          <p:cNvSpPr txBox="1">
            <a:spLocks/>
          </p:cNvSpPr>
          <p:nvPr userDrawn="1"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17" name="Item 1">
            <a:extLst>
              <a:ext uri="{FF2B5EF4-FFF2-40B4-BE49-F238E27FC236}">
                <a16:creationId xmlns:a16="http://schemas.microsoft.com/office/drawing/2014/main" id="{5B98A680-6773-43B0-954D-2C033446C3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91064" y="1377723"/>
            <a:ext cx="2449512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8" name="Item 2">
            <a:extLst>
              <a:ext uri="{FF2B5EF4-FFF2-40B4-BE49-F238E27FC236}">
                <a16:creationId xmlns:a16="http://schemas.microsoft.com/office/drawing/2014/main" id="{C88A5D62-B6BA-4488-A4CD-0D84437AB1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691064" y="2250423"/>
            <a:ext cx="2449512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9" name="Item 3">
            <a:extLst>
              <a:ext uri="{FF2B5EF4-FFF2-40B4-BE49-F238E27FC236}">
                <a16:creationId xmlns:a16="http://schemas.microsoft.com/office/drawing/2014/main" id="{828CF371-6871-4098-A3A8-48392AFE7B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691064" y="3123123"/>
            <a:ext cx="2449512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0" name="Item 4">
            <a:extLst>
              <a:ext uri="{FF2B5EF4-FFF2-40B4-BE49-F238E27FC236}">
                <a16:creationId xmlns:a16="http://schemas.microsoft.com/office/drawing/2014/main" id="{4B689727-BF5A-44A3-814C-E7859935BD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691064" y="3995823"/>
            <a:ext cx="2449512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1" name="Item 5">
            <a:extLst>
              <a:ext uri="{FF2B5EF4-FFF2-40B4-BE49-F238E27FC236}">
                <a16:creationId xmlns:a16="http://schemas.microsoft.com/office/drawing/2014/main" id="{9EC66708-ABCA-4E5C-BBDA-A3E8D603A8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91064" y="4868523"/>
            <a:ext cx="2449512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33" name="#1">
            <a:extLst>
              <a:ext uri="{FF2B5EF4-FFF2-40B4-BE49-F238E27FC236}">
                <a16:creationId xmlns:a16="http://schemas.microsoft.com/office/drawing/2014/main" id="{EEFFE13B-7B99-487A-87CD-BD496112F16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803425" y="13300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4" name="#2">
            <a:extLst>
              <a:ext uri="{FF2B5EF4-FFF2-40B4-BE49-F238E27FC236}">
                <a16:creationId xmlns:a16="http://schemas.microsoft.com/office/drawing/2014/main" id="{AA3DE202-796A-4A7F-BC20-0327D16A527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801069" y="22027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5" name="#3">
            <a:extLst>
              <a:ext uri="{FF2B5EF4-FFF2-40B4-BE49-F238E27FC236}">
                <a16:creationId xmlns:a16="http://schemas.microsoft.com/office/drawing/2014/main" id="{1653EFEB-6F6D-43AA-A743-2A76CFC4E98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801069" y="30754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6" name="#4">
            <a:extLst>
              <a:ext uri="{FF2B5EF4-FFF2-40B4-BE49-F238E27FC236}">
                <a16:creationId xmlns:a16="http://schemas.microsoft.com/office/drawing/2014/main" id="{23FDDDB5-9B5D-41A1-82EB-94A01BBEE784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801069" y="39481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7" name="#5">
            <a:extLst>
              <a:ext uri="{FF2B5EF4-FFF2-40B4-BE49-F238E27FC236}">
                <a16:creationId xmlns:a16="http://schemas.microsoft.com/office/drawing/2014/main" id="{7B451C41-DD76-4869-B434-D7FD651EE6F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801069" y="48208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2" name="#1">
            <a:extLst>
              <a:ext uri="{FF2B5EF4-FFF2-40B4-BE49-F238E27FC236}">
                <a16:creationId xmlns:a16="http://schemas.microsoft.com/office/drawing/2014/main" id="{D712D594-9838-406B-A423-AF4DD9575655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249767" y="13300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4" name="Item 1">
            <a:extLst>
              <a:ext uri="{FF2B5EF4-FFF2-40B4-BE49-F238E27FC236}">
                <a16:creationId xmlns:a16="http://schemas.microsoft.com/office/drawing/2014/main" id="{E6CEC2E2-69F8-4E94-8A78-4CB2C44BE287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8148638" y="1377723"/>
            <a:ext cx="2449108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5" name="#2">
            <a:extLst>
              <a:ext uri="{FF2B5EF4-FFF2-40B4-BE49-F238E27FC236}">
                <a16:creationId xmlns:a16="http://schemas.microsoft.com/office/drawing/2014/main" id="{9C539EB1-7CB2-4B63-A266-4C0098CBF34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49767" y="22027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6" name="Item 2">
            <a:extLst>
              <a:ext uri="{FF2B5EF4-FFF2-40B4-BE49-F238E27FC236}">
                <a16:creationId xmlns:a16="http://schemas.microsoft.com/office/drawing/2014/main" id="{AD0564E3-8F86-49E2-84DB-5271D2B5D0F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148638" y="2250423"/>
            <a:ext cx="2449108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7" name="#3">
            <a:extLst>
              <a:ext uri="{FF2B5EF4-FFF2-40B4-BE49-F238E27FC236}">
                <a16:creationId xmlns:a16="http://schemas.microsoft.com/office/drawing/2014/main" id="{468DB777-D486-47FF-8915-A1BD7EAB2E6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260251" y="30754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8" name="Item 3">
            <a:extLst>
              <a:ext uri="{FF2B5EF4-FFF2-40B4-BE49-F238E27FC236}">
                <a16:creationId xmlns:a16="http://schemas.microsoft.com/office/drawing/2014/main" id="{1F101C97-3320-4673-B65E-60BE340BE2E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8148638" y="3123123"/>
            <a:ext cx="2449108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9" name="#4">
            <a:extLst>
              <a:ext uri="{FF2B5EF4-FFF2-40B4-BE49-F238E27FC236}">
                <a16:creationId xmlns:a16="http://schemas.microsoft.com/office/drawing/2014/main" id="{10E34633-765D-4D5E-8A35-2F58A27D672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249767" y="39481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0" name="Item 4">
            <a:extLst>
              <a:ext uri="{FF2B5EF4-FFF2-40B4-BE49-F238E27FC236}">
                <a16:creationId xmlns:a16="http://schemas.microsoft.com/office/drawing/2014/main" id="{BE74248F-3763-4D40-BD11-9233C6D6F70A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148638" y="3995823"/>
            <a:ext cx="2449108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31" name="#5">
            <a:extLst>
              <a:ext uri="{FF2B5EF4-FFF2-40B4-BE49-F238E27FC236}">
                <a16:creationId xmlns:a16="http://schemas.microsoft.com/office/drawing/2014/main" id="{8C35DA81-F9B8-4AF3-BB7D-CB9A25260F00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260251" y="4820888"/>
            <a:ext cx="741600" cy="741600"/>
          </a:xfrm>
          <a:prstGeom prst="ellipse">
            <a:avLst/>
          </a:prstGeom>
          <a:solidFill>
            <a:schemeClr val="bg1"/>
          </a:solidFill>
        </p:spPr>
        <p:txBody>
          <a:bodyPr wrap="none" anchor="ctr" anchorCtr="0">
            <a:normAutofit/>
          </a:bodyPr>
          <a:lstStyle>
            <a:lvl1pPr marL="0" indent="0" algn="ctr">
              <a:lnSpc>
                <a:spcPct val="100000"/>
              </a:lnSpc>
              <a:buNone/>
              <a:defRPr sz="3200" b="1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2" name="Item 5">
            <a:extLst>
              <a:ext uri="{FF2B5EF4-FFF2-40B4-BE49-F238E27FC236}">
                <a16:creationId xmlns:a16="http://schemas.microsoft.com/office/drawing/2014/main" id="{1E2B1BEC-0BC1-49C0-9CFD-6FC1D63EB6D0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148638" y="4868523"/>
            <a:ext cx="2449108" cy="646331"/>
          </a:xfrm>
        </p:spPr>
        <p:txBody>
          <a:bodyPr anchor="ctr" anchorCtr="0"/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7623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865" userDrawn="1">
          <p15:clr>
            <a:srgbClr val="A4A3A4"/>
          </p15:clr>
        </p15:guide>
        <p15:guide id="2" pos="2955" userDrawn="1">
          <p15:clr>
            <a:srgbClr val="A4A3A4"/>
          </p15:clr>
        </p15:guide>
        <p15:guide id="6" pos="6675" userDrawn="1">
          <p15:clr>
            <a:srgbClr val="A4A3A4"/>
          </p15:clr>
        </p15:guide>
        <p15:guide id="7" pos="4498" userDrawn="1">
          <p15:clr>
            <a:srgbClr val="A4A3A4"/>
          </p15:clr>
        </p15:guide>
        <p15:guide id="8" pos="5042" userDrawn="1">
          <p15:clr>
            <a:srgbClr val="A4A3A4"/>
          </p15:clr>
        </p15:guide>
        <p15:guide id="9" pos="5133" userDrawn="1">
          <p15:clr>
            <a:srgbClr val="A4A3A4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Point 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4490770-1E9F-4154-86B8-9247C8AC173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9531307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9582333 w 12192000"/>
              <a:gd name="connsiteY3" fmla="*/ 6858000 h 6858000"/>
              <a:gd name="connsiteX4" fmla="*/ 9627483 w 12192000"/>
              <a:gd name="connsiteY4" fmla="*/ 6825894 h 6858000"/>
              <a:gd name="connsiteX5" fmla="*/ 11321144 w 12192000"/>
              <a:gd name="connsiteY5" fmla="*/ 3447143 h 6858000"/>
              <a:gd name="connsiteX6" fmla="*/ 9627483 w 12192000"/>
              <a:gd name="connsiteY6" fmla="*/ 68393 h 6858000"/>
              <a:gd name="connsiteX7" fmla="*/ 0 w 12192000"/>
              <a:gd name="connsiteY7" fmla="*/ 0 h 6858000"/>
              <a:gd name="connsiteX8" fmla="*/ 4678180 w 12192000"/>
              <a:gd name="connsiteY8" fmla="*/ 0 h 6858000"/>
              <a:gd name="connsiteX9" fmla="*/ 4582003 w 12192000"/>
              <a:gd name="connsiteY9" fmla="*/ 68393 h 6858000"/>
              <a:gd name="connsiteX10" fmla="*/ 2888342 w 12192000"/>
              <a:gd name="connsiteY10" fmla="*/ 3447143 h 6858000"/>
              <a:gd name="connsiteX11" fmla="*/ 4582003 w 12192000"/>
              <a:gd name="connsiteY11" fmla="*/ 6825894 h 6858000"/>
              <a:gd name="connsiteX12" fmla="*/ 4627153 w 12192000"/>
              <a:gd name="connsiteY12" fmla="*/ 6858000 h 6858000"/>
              <a:gd name="connsiteX13" fmla="*/ 0 w 12192000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9531307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9582333" y="6858000"/>
                </a:lnTo>
                <a:lnTo>
                  <a:pt x="9627483" y="6825894"/>
                </a:lnTo>
                <a:cubicBezTo>
                  <a:pt x="10655639" y="6056982"/>
                  <a:pt x="11321144" y="4829781"/>
                  <a:pt x="11321144" y="3447143"/>
                </a:cubicBezTo>
                <a:cubicBezTo>
                  <a:pt x="11321144" y="2064505"/>
                  <a:pt x="10655639" y="837304"/>
                  <a:pt x="9627483" y="68393"/>
                </a:cubicBezTo>
                <a:close/>
                <a:moveTo>
                  <a:pt x="0" y="0"/>
                </a:moveTo>
                <a:lnTo>
                  <a:pt x="4678180" y="0"/>
                </a:lnTo>
                <a:lnTo>
                  <a:pt x="4582003" y="68393"/>
                </a:lnTo>
                <a:cubicBezTo>
                  <a:pt x="3553847" y="837304"/>
                  <a:pt x="2888342" y="2064505"/>
                  <a:pt x="2888342" y="3447143"/>
                </a:cubicBezTo>
                <a:cubicBezTo>
                  <a:pt x="2888342" y="4829781"/>
                  <a:pt x="3553847" y="6056982"/>
                  <a:pt x="4582003" y="6825894"/>
                </a:cubicBezTo>
                <a:lnTo>
                  <a:pt x="46271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endParaRPr lang="en-US" sz="2400" err="1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394839-4297-4B2C-9E5E-9464FC4D3472}"/>
              </a:ext>
            </a:extLst>
          </p:cNvPr>
          <p:cNvSpPr txBox="1"/>
          <p:nvPr userDrawn="1"/>
        </p:nvSpPr>
        <p:spPr>
          <a:xfrm>
            <a:off x="407988" y="1711099"/>
            <a:ext cx="3510869" cy="106113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6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>
                <a:solidFill>
                  <a:schemeClr val="accent1"/>
                </a:solidFill>
              </a:rPr>
              <a:t>Agenda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F862C7-016C-487C-A2DE-DA5794F68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F6869-948B-479F-A153-EECB535C0D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BB903B74-502C-44C7-9EA2-4E8D1C33DE77}"/>
              </a:ext>
            </a:extLst>
          </p:cNvPr>
          <p:cNvSpPr txBox="1">
            <a:spLocks/>
          </p:cNvSpPr>
          <p:nvPr userDrawn="1"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5B98A680-6773-43B0-954D-2C033446C3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1563" y="1488522"/>
            <a:ext cx="6985000" cy="424732"/>
          </a:xfrm>
          <a:noFill/>
          <a:ln w="12700">
            <a:noFill/>
          </a:ln>
          <a:effectLst/>
        </p:spPr>
        <p:txBody>
          <a:bodyPr lIns="0" rIns="0" anchor="t" anchorCtr="0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88A5D62-B6BA-4488-A4CD-0D84437AB1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11563" y="2361222"/>
            <a:ext cx="6985000" cy="424732"/>
          </a:xfrm>
          <a:noFill/>
          <a:ln>
            <a:noFill/>
          </a:ln>
          <a:effectLst/>
        </p:spPr>
        <p:txBody>
          <a:bodyPr lIns="0" rIns="0" anchor="t" anchorCtr="0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828CF371-6871-4098-A3A8-48392AFE7B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1563" y="3233922"/>
            <a:ext cx="6985000" cy="424732"/>
          </a:xfrm>
          <a:noFill/>
          <a:ln>
            <a:noFill/>
          </a:ln>
          <a:effectLst/>
        </p:spPr>
        <p:txBody>
          <a:bodyPr lIns="0" rIns="0" anchor="t" anchorCtr="0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B689727-BF5A-44A3-814C-E7859935BD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11563" y="4106622"/>
            <a:ext cx="6985000" cy="424732"/>
          </a:xfrm>
          <a:noFill/>
          <a:ln>
            <a:noFill/>
          </a:ln>
          <a:effectLst/>
        </p:spPr>
        <p:txBody>
          <a:bodyPr lIns="0" rIns="0" anchor="t" anchorCtr="0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9EC66708-ABCA-4E5C-BBDA-A3E8D603A8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11563" y="4979322"/>
            <a:ext cx="6985000" cy="424732"/>
          </a:xfrm>
          <a:noFill/>
          <a:ln>
            <a:noFill/>
          </a:ln>
          <a:effectLst/>
        </p:spPr>
        <p:txBody>
          <a:bodyPr lIns="0" rIns="0" anchor="t" anchorCtr="0"/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35249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pos="2275" userDrawn="1">
          <p15:clr>
            <a:srgbClr val="A4A3A4"/>
          </p15:clr>
        </p15:guide>
        <p15:guide id="6" pos="6698" userDrawn="1">
          <p15:clr>
            <a:srgbClr val="A4A3A4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Point Agend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>
            <a:extLst>
              <a:ext uri="{FF2B5EF4-FFF2-40B4-BE49-F238E27FC236}">
                <a16:creationId xmlns:a16="http://schemas.microsoft.com/office/drawing/2014/main" id="{F4490770-1E9F-4154-86B8-9247C8AC1731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9531307 w 12192000"/>
              <a:gd name="connsiteY0" fmla="*/ 0 h 6858000"/>
              <a:gd name="connsiteX1" fmla="*/ 12192000 w 12192000"/>
              <a:gd name="connsiteY1" fmla="*/ 0 h 6858000"/>
              <a:gd name="connsiteX2" fmla="*/ 12192000 w 12192000"/>
              <a:gd name="connsiteY2" fmla="*/ 6858000 h 6858000"/>
              <a:gd name="connsiteX3" fmla="*/ 9582333 w 12192000"/>
              <a:gd name="connsiteY3" fmla="*/ 6858000 h 6858000"/>
              <a:gd name="connsiteX4" fmla="*/ 9627483 w 12192000"/>
              <a:gd name="connsiteY4" fmla="*/ 6825894 h 6858000"/>
              <a:gd name="connsiteX5" fmla="*/ 11321144 w 12192000"/>
              <a:gd name="connsiteY5" fmla="*/ 3447143 h 6858000"/>
              <a:gd name="connsiteX6" fmla="*/ 9627483 w 12192000"/>
              <a:gd name="connsiteY6" fmla="*/ 68393 h 6858000"/>
              <a:gd name="connsiteX7" fmla="*/ 0 w 12192000"/>
              <a:gd name="connsiteY7" fmla="*/ 0 h 6858000"/>
              <a:gd name="connsiteX8" fmla="*/ 4678180 w 12192000"/>
              <a:gd name="connsiteY8" fmla="*/ 0 h 6858000"/>
              <a:gd name="connsiteX9" fmla="*/ 4582003 w 12192000"/>
              <a:gd name="connsiteY9" fmla="*/ 68393 h 6858000"/>
              <a:gd name="connsiteX10" fmla="*/ 2888342 w 12192000"/>
              <a:gd name="connsiteY10" fmla="*/ 3447143 h 6858000"/>
              <a:gd name="connsiteX11" fmla="*/ 4582003 w 12192000"/>
              <a:gd name="connsiteY11" fmla="*/ 6825894 h 6858000"/>
              <a:gd name="connsiteX12" fmla="*/ 4627153 w 12192000"/>
              <a:gd name="connsiteY12" fmla="*/ 6858000 h 6858000"/>
              <a:gd name="connsiteX13" fmla="*/ 0 w 12192000"/>
              <a:gd name="connsiteY1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2192000" h="6858000">
                <a:moveTo>
                  <a:pt x="9531307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9582333" y="6858000"/>
                </a:lnTo>
                <a:lnTo>
                  <a:pt x="9627483" y="6825894"/>
                </a:lnTo>
                <a:cubicBezTo>
                  <a:pt x="10655639" y="6056982"/>
                  <a:pt x="11321144" y="4829781"/>
                  <a:pt x="11321144" y="3447143"/>
                </a:cubicBezTo>
                <a:cubicBezTo>
                  <a:pt x="11321144" y="2064505"/>
                  <a:pt x="10655639" y="837304"/>
                  <a:pt x="9627483" y="68393"/>
                </a:cubicBezTo>
                <a:close/>
                <a:moveTo>
                  <a:pt x="0" y="0"/>
                </a:moveTo>
                <a:lnTo>
                  <a:pt x="4678180" y="0"/>
                </a:lnTo>
                <a:lnTo>
                  <a:pt x="4582003" y="68393"/>
                </a:lnTo>
                <a:cubicBezTo>
                  <a:pt x="3553847" y="837304"/>
                  <a:pt x="2888342" y="2064505"/>
                  <a:pt x="2888342" y="3447143"/>
                </a:cubicBezTo>
                <a:cubicBezTo>
                  <a:pt x="2888342" y="4829781"/>
                  <a:pt x="3553847" y="6056982"/>
                  <a:pt x="4582003" y="6825894"/>
                </a:cubicBezTo>
                <a:lnTo>
                  <a:pt x="462715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endParaRPr lang="en-US" sz="2400" err="1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1394839-4297-4B2C-9E5E-9464FC4D3472}"/>
              </a:ext>
            </a:extLst>
          </p:cNvPr>
          <p:cNvSpPr txBox="1"/>
          <p:nvPr userDrawn="1"/>
        </p:nvSpPr>
        <p:spPr>
          <a:xfrm>
            <a:off x="407988" y="1711099"/>
            <a:ext cx="3510869" cy="106113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36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>
              <a:lnSpc>
                <a:spcPct val="100000"/>
              </a:lnSpc>
            </a:pPr>
            <a:r>
              <a:rPr lang="en-US">
                <a:solidFill>
                  <a:schemeClr val="accent1"/>
                </a:solidFill>
              </a:rPr>
              <a:t>Agenda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EF862C7-016C-487C-A2DE-DA5794F68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AF6869-948B-479F-A153-EECB535C0D2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ext Placeholder 30">
            <a:extLst>
              <a:ext uri="{FF2B5EF4-FFF2-40B4-BE49-F238E27FC236}">
                <a16:creationId xmlns:a16="http://schemas.microsoft.com/office/drawing/2014/main" id="{BB903B74-502C-44C7-9EA2-4E8D1C33DE77}"/>
              </a:ext>
            </a:extLst>
          </p:cNvPr>
          <p:cNvSpPr txBox="1">
            <a:spLocks/>
          </p:cNvSpPr>
          <p:nvPr userDrawn="1"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17" name="Text Placeholder 1">
            <a:extLst>
              <a:ext uri="{FF2B5EF4-FFF2-40B4-BE49-F238E27FC236}">
                <a16:creationId xmlns:a16="http://schemas.microsoft.com/office/drawing/2014/main" id="{5B98A680-6773-43B0-954D-2C033446C31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611563" y="1488523"/>
            <a:ext cx="3348037" cy="424732"/>
          </a:xfrm>
          <a:noFill/>
          <a:ln>
            <a:noFill/>
          </a:ln>
          <a:effectLst/>
        </p:spPr>
        <p:txBody>
          <a:bodyPr lIns="0" r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C88A5D62-B6BA-4488-A4CD-0D84437AB18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611563" y="2361223"/>
            <a:ext cx="3348037" cy="424732"/>
          </a:xfrm>
          <a:noFill/>
          <a:ln>
            <a:noFill/>
          </a:ln>
          <a:effectLst/>
        </p:spPr>
        <p:txBody>
          <a:bodyPr lIns="0" r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828CF371-6871-4098-A3A8-48392AFE7BF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611563" y="3233923"/>
            <a:ext cx="3348037" cy="424732"/>
          </a:xfrm>
          <a:noFill/>
          <a:ln>
            <a:noFill/>
          </a:ln>
          <a:effectLst/>
        </p:spPr>
        <p:txBody>
          <a:bodyPr lIns="0" r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B689727-BF5A-44A3-814C-E7859935BD5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611563" y="4106623"/>
            <a:ext cx="3348037" cy="424732"/>
          </a:xfrm>
          <a:noFill/>
          <a:ln>
            <a:noFill/>
          </a:ln>
          <a:effectLst/>
        </p:spPr>
        <p:txBody>
          <a:bodyPr lIns="0" r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1" name="Text Placeholder 5">
            <a:extLst>
              <a:ext uri="{FF2B5EF4-FFF2-40B4-BE49-F238E27FC236}">
                <a16:creationId xmlns:a16="http://schemas.microsoft.com/office/drawing/2014/main" id="{9EC66708-ABCA-4E5C-BBDA-A3E8D603A81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611563" y="4979323"/>
            <a:ext cx="3348037" cy="424732"/>
          </a:xfrm>
          <a:noFill/>
          <a:ln>
            <a:noFill/>
          </a:ln>
          <a:effectLst/>
        </p:spPr>
        <p:txBody>
          <a:bodyPr lIns="0" rIns="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3" name="Text Placeholder 6">
            <a:extLst>
              <a:ext uri="{FF2B5EF4-FFF2-40B4-BE49-F238E27FC236}">
                <a16:creationId xmlns:a16="http://schemas.microsoft.com/office/drawing/2014/main" id="{C819AF5B-E47A-4ACD-8D8C-52AD38CE5BF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83449" y="1488522"/>
            <a:ext cx="3348037" cy="4247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4" name="Text Placeholder 7">
            <a:extLst>
              <a:ext uri="{FF2B5EF4-FFF2-40B4-BE49-F238E27FC236}">
                <a16:creationId xmlns:a16="http://schemas.microsoft.com/office/drawing/2014/main" id="{47691383-ECAA-4F80-A331-7B599A1F5D8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283449" y="2361222"/>
            <a:ext cx="3348037" cy="4247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5" name="Text Placeholder 8">
            <a:extLst>
              <a:ext uri="{FF2B5EF4-FFF2-40B4-BE49-F238E27FC236}">
                <a16:creationId xmlns:a16="http://schemas.microsoft.com/office/drawing/2014/main" id="{1EB794D8-6580-4801-92C4-B9CDBE015BB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7283449" y="3233922"/>
            <a:ext cx="3348037" cy="4247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D49BB865-6EA1-4E1B-A365-5C4C9B6EA8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83449" y="4106622"/>
            <a:ext cx="3348037" cy="4247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  <p:sp>
        <p:nvSpPr>
          <p:cNvPr id="27" name="Text Placeholder 10">
            <a:extLst>
              <a:ext uri="{FF2B5EF4-FFF2-40B4-BE49-F238E27FC236}">
                <a16:creationId xmlns:a16="http://schemas.microsoft.com/office/drawing/2014/main" id="{A19D7038-1075-4AFC-AF51-44462E8C84E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83449" y="4979322"/>
            <a:ext cx="3348037" cy="424732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0" rIns="0" anchor="t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400" b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agenda item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196361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75" userDrawn="1">
          <p15:clr>
            <a:srgbClr val="A4A3A4"/>
          </p15:clr>
        </p15:guide>
        <p15:guide id="3" pos="4588" userDrawn="1">
          <p15:clr>
            <a:srgbClr val="A4A3A4"/>
          </p15:clr>
        </p15:guide>
        <p15:guide id="5" pos="4384" userDrawn="1">
          <p15:clr>
            <a:srgbClr val="A4A3A4"/>
          </p15:clr>
        </p15:guide>
        <p15:guide id="6" pos="6698" userDrawn="1">
          <p15:clr>
            <a:srgbClr val="A4A3A4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22DA5D-EC7E-40C3-8862-3E3748AD6C3A}"/>
              </a:ext>
            </a:extLst>
          </p:cNvPr>
          <p:cNvSpPr txBox="1">
            <a:spLocks/>
          </p:cNvSpPr>
          <p:nvPr userDrawn="1"/>
        </p:nvSpPr>
        <p:spPr>
          <a:xfrm>
            <a:off x="1257304" y="769811"/>
            <a:ext cx="9677394" cy="531837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9600"/>
              <a:t>Do not use layouts</a:t>
            </a:r>
            <a:br>
              <a:rPr lang="en-US" sz="9600"/>
            </a:br>
            <a:r>
              <a:rPr lang="en-US" sz="9600"/>
              <a:t>in this section appearing after this point. </a:t>
            </a:r>
          </a:p>
        </p:txBody>
      </p:sp>
      <p:sp>
        <p:nvSpPr>
          <p:cNvPr id="3" name="DO NOT DELETE (BRANDIN)">
            <a:extLst>
              <a:ext uri="{FF2B5EF4-FFF2-40B4-BE49-F238E27FC236}">
                <a16:creationId xmlns:a16="http://schemas.microsoft.com/office/drawing/2014/main" id="{A47BD16A-294C-6E4F-BEDB-E99B3D28E5E6}"/>
              </a:ext>
            </a:extLst>
          </p:cNvPr>
          <p:cNvSpPr/>
          <p:nvPr userDrawn="1"/>
        </p:nvSpPr>
        <p:spPr>
          <a:xfrm>
            <a:off x="152400" y="1524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endParaRPr lang="en-US" err="1"/>
          </a:p>
        </p:txBody>
      </p:sp>
    </p:spTree>
    <p:custDataLst>
      <p:custData r:id="rId1"/>
      <p:tags r:id="rId2"/>
    </p:custDataLst>
    <p:extLst>
      <p:ext uri="{BB962C8B-B14F-4D97-AF65-F5344CB8AC3E}">
        <p14:creationId xmlns:p14="http://schemas.microsoft.com/office/powerpoint/2010/main" val="1559919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Statemen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DCFFF0-7218-4B33-8DFC-E37157D920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88323" y="555585"/>
            <a:ext cx="5615354" cy="5614274"/>
          </a:xfrm>
          <a:prstGeom prst="ellipse">
            <a:avLst/>
          </a:prstGeom>
          <a:solidFill>
            <a:schemeClr val="bg1"/>
          </a:solidFill>
        </p:spPr>
        <p:txBody>
          <a:bodyPr anchor="ctr" anchorCtr="0">
            <a:normAutofit/>
          </a:bodyPr>
          <a:lstStyle>
            <a:lvl1pPr algn="ctr">
              <a:lnSpc>
                <a:spcPct val="100000"/>
              </a:lnSpc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add key statement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8931D2-AD7B-454A-86A6-EA48B20C0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0FD97D-3F39-4649-B10A-ECD97F370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480953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Speakers (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EE263FC4-B3BF-4198-B246-A58FF8C1DAD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4450" y="3875819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112D1D8-F166-4F88-B507-30219E1A1C6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76878" y="1071349"/>
            <a:ext cx="1066598" cy="1066597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813447"/>
            <a:ext cx="3049588" cy="1231106"/>
          </a:xfrm>
        </p:spPr>
        <p:txBody>
          <a:bodyPr anchor="ctr" anchorCtr="0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040238-DCC8-4532-9AE6-EB7C834F336E}"/>
              </a:ext>
            </a:extLst>
          </p:cNvPr>
          <p:cNvCxnSpPr/>
          <p:nvPr userDrawn="1"/>
        </p:nvCxnSpPr>
        <p:spPr>
          <a:xfrm>
            <a:off x="3540125" y="1071349"/>
            <a:ext cx="0" cy="51383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235135AB-5B49-4A2B-A09B-EFF95FECF8D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982152" y="1071349"/>
            <a:ext cx="1066598" cy="1066597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4FF349B1-3542-4E59-B8B3-3852BB36BFD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982152" y="2400382"/>
            <a:ext cx="1066598" cy="1066597"/>
          </a:xfrm>
          <a:prstGeom prst="ellipse">
            <a:avLst/>
          </a:prstGeom>
          <a:blipFill>
            <a:blip r:embed="rId5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1B1FC8CD-D4CE-4E11-90DE-BDAEAE7935B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876878" y="3729415"/>
            <a:ext cx="1066598" cy="1066597"/>
          </a:xfrm>
          <a:prstGeom prst="ellipse">
            <a:avLst/>
          </a:prstGeom>
          <a:blipFill>
            <a:blip r:embed="rId6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41" name="Picture Placeholder 4">
            <a:extLst>
              <a:ext uri="{FF2B5EF4-FFF2-40B4-BE49-F238E27FC236}">
                <a16:creationId xmlns:a16="http://schemas.microsoft.com/office/drawing/2014/main" id="{B9366CB7-32DA-4E9E-99FC-DE95447593E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982152" y="5058448"/>
            <a:ext cx="1066598" cy="1066597"/>
          </a:xfrm>
          <a:prstGeom prst="ellipse">
            <a:avLst/>
          </a:prstGeom>
          <a:blipFill>
            <a:blip r:embed="rId7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42" name="Picture Placeholder 4">
            <a:extLst>
              <a:ext uri="{FF2B5EF4-FFF2-40B4-BE49-F238E27FC236}">
                <a16:creationId xmlns:a16="http://schemas.microsoft.com/office/drawing/2014/main" id="{72F775E8-A22B-4C7B-A7AF-7A6E5B4B25A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982152" y="3729415"/>
            <a:ext cx="1066598" cy="1066597"/>
          </a:xfrm>
          <a:prstGeom prst="ellipse">
            <a:avLst/>
          </a:prstGeom>
          <a:blipFill>
            <a:blip r:embed="rId8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43" name="Picture Placeholder 4">
            <a:extLst>
              <a:ext uri="{FF2B5EF4-FFF2-40B4-BE49-F238E27FC236}">
                <a16:creationId xmlns:a16="http://schemas.microsoft.com/office/drawing/2014/main" id="{98BEEA61-F657-4A84-A5AD-517F0892DC2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876878" y="2400382"/>
            <a:ext cx="1066598" cy="1066597"/>
          </a:xfrm>
          <a:prstGeom prst="ellipse">
            <a:avLst/>
          </a:prstGeom>
          <a:blipFill>
            <a:blip r:embed="rId9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10BDC96E-E4BB-46C7-8B26-69C0CC4A1DA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876878" y="5058448"/>
            <a:ext cx="1066598" cy="1066597"/>
          </a:xfrm>
          <a:prstGeom prst="ellipse">
            <a:avLst/>
          </a:prstGeom>
          <a:blipFill>
            <a:blip r:embed="rId10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59" name="Text Placeholder 57">
            <a:extLst>
              <a:ext uri="{FF2B5EF4-FFF2-40B4-BE49-F238E27FC236}">
                <a16:creationId xmlns:a16="http://schemas.microsoft.com/office/drawing/2014/main" id="{7C4BEF10-7F26-49CE-9D86-B24AFAE8B9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450" y="4258687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60" name="Text Placeholder 57">
            <a:extLst>
              <a:ext uri="{FF2B5EF4-FFF2-40B4-BE49-F238E27FC236}">
                <a16:creationId xmlns:a16="http://schemas.microsoft.com/office/drawing/2014/main" id="{A0245B7A-36B7-48DD-8BF2-091A694BA5D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124450" y="1217967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1" name="Text Placeholder 57">
            <a:extLst>
              <a:ext uri="{FF2B5EF4-FFF2-40B4-BE49-F238E27FC236}">
                <a16:creationId xmlns:a16="http://schemas.microsoft.com/office/drawing/2014/main" id="{B12401EB-21B8-49A0-87B6-9030A3923DC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24450" y="1600835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62" name="Text Placeholder 57">
            <a:extLst>
              <a:ext uri="{FF2B5EF4-FFF2-40B4-BE49-F238E27FC236}">
                <a16:creationId xmlns:a16="http://schemas.microsoft.com/office/drawing/2014/main" id="{B1E36713-F111-4648-B34F-AAFF8DEC16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24450" y="2546786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3" name="Text Placeholder 57">
            <a:extLst>
              <a:ext uri="{FF2B5EF4-FFF2-40B4-BE49-F238E27FC236}">
                <a16:creationId xmlns:a16="http://schemas.microsoft.com/office/drawing/2014/main" id="{C7941355-3F61-4691-8CBE-A8EE5B41B83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124450" y="2929654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64" name="Text Placeholder 57">
            <a:extLst>
              <a:ext uri="{FF2B5EF4-FFF2-40B4-BE49-F238E27FC236}">
                <a16:creationId xmlns:a16="http://schemas.microsoft.com/office/drawing/2014/main" id="{D4C3AF58-54F1-4682-B4D9-555CBA584B3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228138" y="1217967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5" name="Text Placeholder 57">
            <a:extLst>
              <a:ext uri="{FF2B5EF4-FFF2-40B4-BE49-F238E27FC236}">
                <a16:creationId xmlns:a16="http://schemas.microsoft.com/office/drawing/2014/main" id="{A102C3EE-ADA7-4748-833E-59DB5769D8D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228138" y="1600835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66" name="Text Placeholder 57">
            <a:extLst>
              <a:ext uri="{FF2B5EF4-FFF2-40B4-BE49-F238E27FC236}">
                <a16:creationId xmlns:a16="http://schemas.microsoft.com/office/drawing/2014/main" id="{93F601CD-C12B-4912-A9BA-1EECAE448CE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24450" y="5204852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7" name="Text Placeholder 57">
            <a:extLst>
              <a:ext uri="{FF2B5EF4-FFF2-40B4-BE49-F238E27FC236}">
                <a16:creationId xmlns:a16="http://schemas.microsoft.com/office/drawing/2014/main" id="{20C48A33-763A-47D3-A206-1BBD3A417D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24450" y="5587720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68" name="Text Placeholder 57">
            <a:extLst>
              <a:ext uri="{FF2B5EF4-FFF2-40B4-BE49-F238E27FC236}">
                <a16:creationId xmlns:a16="http://schemas.microsoft.com/office/drawing/2014/main" id="{D875C94D-753C-4332-A792-6237EEC1F0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28138" y="2546786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9" name="Text Placeholder 57">
            <a:extLst>
              <a:ext uri="{FF2B5EF4-FFF2-40B4-BE49-F238E27FC236}">
                <a16:creationId xmlns:a16="http://schemas.microsoft.com/office/drawing/2014/main" id="{B06D4D8C-8568-423B-AABB-FB8BD683AC2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228138" y="2929654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70" name="Text Placeholder 57">
            <a:extLst>
              <a:ext uri="{FF2B5EF4-FFF2-40B4-BE49-F238E27FC236}">
                <a16:creationId xmlns:a16="http://schemas.microsoft.com/office/drawing/2014/main" id="{7D2B1B3D-7A06-472C-AAC7-C6D547DD800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228138" y="3875819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71" name="Text Placeholder 57">
            <a:extLst>
              <a:ext uri="{FF2B5EF4-FFF2-40B4-BE49-F238E27FC236}">
                <a16:creationId xmlns:a16="http://schemas.microsoft.com/office/drawing/2014/main" id="{AD040565-F4BF-45F9-8EB6-02C700DE643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228138" y="4258687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72" name="Text Placeholder 57">
            <a:extLst>
              <a:ext uri="{FF2B5EF4-FFF2-40B4-BE49-F238E27FC236}">
                <a16:creationId xmlns:a16="http://schemas.microsoft.com/office/drawing/2014/main" id="{DB9F8BAF-B545-4D72-ADD4-886DC007051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228138" y="5204852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73" name="Text Placeholder 57">
            <a:extLst>
              <a:ext uri="{FF2B5EF4-FFF2-40B4-BE49-F238E27FC236}">
                <a16:creationId xmlns:a16="http://schemas.microsoft.com/office/drawing/2014/main" id="{B0791138-7275-41D5-B115-CD52C7354E2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228138" y="5587720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31" name="Text Placeholder 96">
            <a:extLst>
              <a:ext uri="{FF2B5EF4-FFF2-40B4-BE49-F238E27FC236}">
                <a16:creationId xmlns:a16="http://schemas.microsoft.com/office/drawing/2014/main" id="{B049F64B-628A-48DE-84B4-38397AAB7DC3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448543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30">
          <p15:clr>
            <a:srgbClr val="C35EA4"/>
          </p15:clr>
        </p15:guide>
        <p15:guide id="3" pos="4838">
          <p15:clr>
            <a:srgbClr val="A4A3A4"/>
          </p15:clr>
        </p15:guide>
        <p15:guide id="4" pos="5700">
          <p15:clr>
            <a:srgbClr val="A4A3A4"/>
          </p15:clr>
        </p15:guide>
        <p15:guide id="5" pos="3114">
          <p15:clr>
            <a:srgbClr val="A4A3A4"/>
          </p15:clr>
        </p15:guide>
        <p15:guide id="7" pos="3228">
          <p15:clr>
            <a:srgbClr val="A4A3A4"/>
          </p15:clr>
        </p15:guide>
        <p15:guide id="10" pos="5813">
          <p15:clr>
            <a:srgbClr val="A4A3A4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eakers (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112D1D8-F166-4F88-B507-30219E1A1C6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00663" y="2188096"/>
            <a:ext cx="1066598" cy="1066597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813447"/>
            <a:ext cx="3049588" cy="1231106"/>
          </a:xfrm>
        </p:spPr>
        <p:txBody>
          <a:bodyPr anchor="ctr" anchorCtr="0">
            <a:spAutoFit/>
          </a:bodyPr>
          <a:lstStyle>
            <a:lvl1pPr>
              <a:lnSpc>
                <a:spcPct val="100000"/>
              </a:lnSpc>
              <a:defRPr sz="4000"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040238-DCC8-4532-9AE6-EB7C834F336E}"/>
              </a:ext>
            </a:extLst>
          </p:cNvPr>
          <p:cNvCxnSpPr/>
          <p:nvPr userDrawn="1"/>
        </p:nvCxnSpPr>
        <p:spPr>
          <a:xfrm>
            <a:off x="3540125" y="1071349"/>
            <a:ext cx="0" cy="51383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1B1FC8CD-D4CE-4E11-90DE-BDAEAE7935B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972775" y="2144743"/>
            <a:ext cx="1066598" cy="1066597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43" name="Picture Placeholder 4">
            <a:extLst>
              <a:ext uri="{FF2B5EF4-FFF2-40B4-BE49-F238E27FC236}">
                <a16:creationId xmlns:a16="http://schemas.microsoft.com/office/drawing/2014/main" id="{98BEEA61-F657-4A84-A5AD-517F0892DC2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235926" y="2188096"/>
            <a:ext cx="1066598" cy="1066597"/>
          </a:xfrm>
          <a:prstGeom prst="ellipse">
            <a:avLst/>
          </a:prstGeom>
          <a:blipFill>
            <a:blip r:embed="rId5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60" name="Text Placeholder 57">
            <a:extLst>
              <a:ext uri="{FF2B5EF4-FFF2-40B4-BE49-F238E27FC236}">
                <a16:creationId xmlns:a16="http://schemas.microsoft.com/office/drawing/2014/main" id="{A0245B7A-36B7-48DD-8BF2-091A694BA5D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28138" y="3541524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1" name="Text Placeholder 57">
            <a:extLst>
              <a:ext uri="{FF2B5EF4-FFF2-40B4-BE49-F238E27FC236}">
                <a16:creationId xmlns:a16="http://schemas.microsoft.com/office/drawing/2014/main" id="{B12401EB-21B8-49A0-87B6-9030A3923DC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228138" y="3924392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62" name="Text Placeholder 57">
            <a:extLst>
              <a:ext uri="{FF2B5EF4-FFF2-40B4-BE49-F238E27FC236}">
                <a16:creationId xmlns:a16="http://schemas.microsoft.com/office/drawing/2014/main" id="{B1E36713-F111-4648-B34F-AAFF8DEC16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56026" y="3541524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3" name="Text Placeholder 57">
            <a:extLst>
              <a:ext uri="{FF2B5EF4-FFF2-40B4-BE49-F238E27FC236}">
                <a16:creationId xmlns:a16="http://schemas.microsoft.com/office/drawing/2014/main" id="{C7941355-3F61-4691-8CBE-A8EE5B41B83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756026" y="3924392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64" name="Text Placeholder 57">
            <a:extLst>
              <a:ext uri="{FF2B5EF4-FFF2-40B4-BE49-F238E27FC236}">
                <a16:creationId xmlns:a16="http://schemas.microsoft.com/office/drawing/2014/main" id="{D4C3AF58-54F1-4682-B4D9-555CBA584B3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492875" y="3541524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accent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5" name="Text Placeholder 57">
            <a:extLst>
              <a:ext uri="{FF2B5EF4-FFF2-40B4-BE49-F238E27FC236}">
                <a16:creationId xmlns:a16="http://schemas.microsoft.com/office/drawing/2014/main" id="{A102C3EE-ADA7-4748-833E-59DB5769D8D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92875" y="3924392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31" name="Text Placeholder 96">
            <a:extLst>
              <a:ext uri="{FF2B5EF4-FFF2-40B4-BE49-F238E27FC236}">
                <a16:creationId xmlns:a16="http://schemas.microsoft.com/office/drawing/2014/main" id="{36C08F25-EA22-4E4E-83B5-7858728FD103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572019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30">
          <p15:clr>
            <a:srgbClr val="C35EA4"/>
          </p15:clr>
        </p15:guide>
        <p15:guide id="3" pos="4089" userDrawn="1">
          <p15:clr>
            <a:srgbClr val="A4A3A4"/>
          </p15:clr>
        </p15:guide>
        <p15:guide id="4" pos="5700">
          <p15:clr>
            <a:srgbClr val="A4A3A4"/>
          </p15:clr>
        </p15:guide>
        <p15:guide id="5" pos="2366" userDrawn="1">
          <p15:clr>
            <a:srgbClr val="A4A3A4"/>
          </p15:clr>
        </p15:guide>
        <p15:guide id="7" pos="3976" userDrawn="1">
          <p15:clr>
            <a:srgbClr val="A4A3A4"/>
          </p15:clr>
        </p15:guide>
        <p15:guide id="10" pos="5813">
          <p15:clr>
            <a:srgbClr val="A4A3A4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 Speakers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EE263FC4-B3BF-4198-B246-A58FF8C1DAD1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4450" y="3875819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112D1D8-F166-4F88-B507-30219E1A1C6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76878" y="1071349"/>
            <a:ext cx="1066598" cy="1066597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813447"/>
            <a:ext cx="3049588" cy="1231106"/>
          </a:xfrm>
        </p:spPr>
        <p:txBody>
          <a:bodyPr anchor="ctr" anchorCtr="0">
            <a:spAutoFit/>
          </a:bodyPr>
          <a:lstStyle>
            <a:lvl1pPr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040238-DCC8-4532-9AE6-EB7C834F336E}"/>
              </a:ext>
            </a:extLst>
          </p:cNvPr>
          <p:cNvCxnSpPr/>
          <p:nvPr userDrawn="1"/>
        </p:nvCxnSpPr>
        <p:spPr>
          <a:xfrm>
            <a:off x="3540125" y="1071349"/>
            <a:ext cx="0" cy="513838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Picture Placeholder 4">
            <a:extLst>
              <a:ext uri="{FF2B5EF4-FFF2-40B4-BE49-F238E27FC236}">
                <a16:creationId xmlns:a16="http://schemas.microsoft.com/office/drawing/2014/main" id="{235135AB-5B49-4A2B-A09B-EFF95FECF8DE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982152" y="1071349"/>
            <a:ext cx="1066598" cy="1066597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39" name="Picture Placeholder 4">
            <a:extLst>
              <a:ext uri="{FF2B5EF4-FFF2-40B4-BE49-F238E27FC236}">
                <a16:creationId xmlns:a16="http://schemas.microsoft.com/office/drawing/2014/main" id="{4FF349B1-3542-4E59-B8B3-3852BB36BFD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7982152" y="2400382"/>
            <a:ext cx="1066598" cy="1066597"/>
          </a:xfrm>
          <a:prstGeom prst="ellipse">
            <a:avLst/>
          </a:prstGeom>
          <a:blipFill>
            <a:blip r:embed="rId5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1B1FC8CD-D4CE-4E11-90DE-BDAEAE7935B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876878" y="3729415"/>
            <a:ext cx="1066598" cy="1066597"/>
          </a:xfrm>
          <a:prstGeom prst="ellipse">
            <a:avLst/>
          </a:prstGeom>
          <a:blipFill>
            <a:blip r:embed="rId6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41" name="Picture Placeholder 4">
            <a:extLst>
              <a:ext uri="{FF2B5EF4-FFF2-40B4-BE49-F238E27FC236}">
                <a16:creationId xmlns:a16="http://schemas.microsoft.com/office/drawing/2014/main" id="{B9366CB7-32DA-4E9E-99FC-DE95447593E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7982152" y="5058448"/>
            <a:ext cx="1066598" cy="1066597"/>
          </a:xfrm>
          <a:prstGeom prst="ellipse">
            <a:avLst/>
          </a:prstGeom>
          <a:blipFill>
            <a:blip r:embed="rId7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42" name="Picture Placeholder 4">
            <a:extLst>
              <a:ext uri="{FF2B5EF4-FFF2-40B4-BE49-F238E27FC236}">
                <a16:creationId xmlns:a16="http://schemas.microsoft.com/office/drawing/2014/main" id="{72F775E8-A22B-4C7B-A7AF-7A6E5B4B25A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982152" y="3729415"/>
            <a:ext cx="1066598" cy="1066597"/>
          </a:xfrm>
          <a:prstGeom prst="ellipse">
            <a:avLst/>
          </a:prstGeom>
          <a:blipFill>
            <a:blip r:embed="rId8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43" name="Picture Placeholder 4">
            <a:extLst>
              <a:ext uri="{FF2B5EF4-FFF2-40B4-BE49-F238E27FC236}">
                <a16:creationId xmlns:a16="http://schemas.microsoft.com/office/drawing/2014/main" id="{98BEEA61-F657-4A84-A5AD-517F0892DC2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3876878" y="2400382"/>
            <a:ext cx="1066598" cy="1066597"/>
          </a:xfrm>
          <a:prstGeom prst="ellipse">
            <a:avLst/>
          </a:prstGeom>
          <a:blipFill>
            <a:blip r:embed="rId9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44" name="Picture Placeholder 4">
            <a:extLst>
              <a:ext uri="{FF2B5EF4-FFF2-40B4-BE49-F238E27FC236}">
                <a16:creationId xmlns:a16="http://schemas.microsoft.com/office/drawing/2014/main" id="{10BDC96E-E4BB-46C7-8B26-69C0CC4A1DA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876878" y="5058448"/>
            <a:ext cx="1066598" cy="1066597"/>
          </a:xfrm>
          <a:prstGeom prst="ellipse">
            <a:avLst/>
          </a:prstGeom>
          <a:blipFill>
            <a:blip r:embed="rId10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59" name="Text Placeholder 57">
            <a:extLst>
              <a:ext uri="{FF2B5EF4-FFF2-40B4-BE49-F238E27FC236}">
                <a16:creationId xmlns:a16="http://schemas.microsoft.com/office/drawing/2014/main" id="{7C4BEF10-7F26-49CE-9D86-B24AFAE8B98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450" y="4258687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60" name="Text Placeholder 57">
            <a:extLst>
              <a:ext uri="{FF2B5EF4-FFF2-40B4-BE49-F238E27FC236}">
                <a16:creationId xmlns:a16="http://schemas.microsoft.com/office/drawing/2014/main" id="{A0245B7A-36B7-48DD-8BF2-091A694BA5D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124450" y="1217967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1" name="Text Placeholder 57">
            <a:extLst>
              <a:ext uri="{FF2B5EF4-FFF2-40B4-BE49-F238E27FC236}">
                <a16:creationId xmlns:a16="http://schemas.microsoft.com/office/drawing/2014/main" id="{B12401EB-21B8-49A0-87B6-9030A3923DC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5124450" y="1600835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62" name="Text Placeholder 57">
            <a:extLst>
              <a:ext uri="{FF2B5EF4-FFF2-40B4-BE49-F238E27FC236}">
                <a16:creationId xmlns:a16="http://schemas.microsoft.com/office/drawing/2014/main" id="{B1E36713-F111-4648-B34F-AAFF8DEC16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124450" y="2546786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3" name="Text Placeholder 57">
            <a:extLst>
              <a:ext uri="{FF2B5EF4-FFF2-40B4-BE49-F238E27FC236}">
                <a16:creationId xmlns:a16="http://schemas.microsoft.com/office/drawing/2014/main" id="{C7941355-3F61-4691-8CBE-A8EE5B41B83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124450" y="2929654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64" name="Text Placeholder 57">
            <a:extLst>
              <a:ext uri="{FF2B5EF4-FFF2-40B4-BE49-F238E27FC236}">
                <a16:creationId xmlns:a16="http://schemas.microsoft.com/office/drawing/2014/main" id="{D4C3AF58-54F1-4682-B4D9-555CBA584B3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9228138" y="1217967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5" name="Text Placeholder 57">
            <a:extLst>
              <a:ext uri="{FF2B5EF4-FFF2-40B4-BE49-F238E27FC236}">
                <a16:creationId xmlns:a16="http://schemas.microsoft.com/office/drawing/2014/main" id="{A102C3EE-ADA7-4748-833E-59DB5769D8D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228138" y="1600835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66" name="Text Placeholder 57">
            <a:extLst>
              <a:ext uri="{FF2B5EF4-FFF2-40B4-BE49-F238E27FC236}">
                <a16:creationId xmlns:a16="http://schemas.microsoft.com/office/drawing/2014/main" id="{93F601CD-C12B-4912-A9BA-1EECAE448CE5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5124450" y="5204852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7" name="Text Placeholder 57">
            <a:extLst>
              <a:ext uri="{FF2B5EF4-FFF2-40B4-BE49-F238E27FC236}">
                <a16:creationId xmlns:a16="http://schemas.microsoft.com/office/drawing/2014/main" id="{20C48A33-763A-47D3-A206-1BBD3A417D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24450" y="5587720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68" name="Text Placeholder 57">
            <a:extLst>
              <a:ext uri="{FF2B5EF4-FFF2-40B4-BE49-F238E27FC236}">
                <a16:creationId xmlns:a16="http://schemas.microsoft.com/office/drawing/2014/main" id="{D875C94D-753C-4332-A792-6237EEC1F049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228138" y="2546786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9" name="Text Placeholder 57">
            <a:extLst>
              <a:ext uri="{FF2B5EF4-FFF2-40B4-BE49-F238E27FC236}">
                <a16:creationId xmlns:a16="http://schemas.microsoft.com/office/drawing/2014/main" id="{B06D4D8C-8568-423B-AABB-FB8BD683AC2A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9228138" y="2929654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70" name="Text Placeholder 57">
            <a:extLst>
              <a:ext uri="{FF2B5EF4-FFF2-40B4-BE49-F238E27FC236}">
                <a16:creationId xmlns:a16="http://schemas.microsoft.com/office/drawing/2014/main" id="{7D2B1B3D-7A06-472C-AAC7-C6D547DD800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9228138" y="3875819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71" name="Text Placeholder 57">
            <a:extLst>
              <a:ext uri="{FF2B5EF4-FFF2-40B4-BE49-F238E27FC236}">
                <a16:creationId xmlns:a16="http://schemas.microsoft.com/office/drawing/2014/main" id="{AD040565-F4BF-45F9-8EB6-02C700DE6436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9228138" y="4258687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72" name="Text Placeholder 57">
            <a:extLst>
              <a:ext uri="{FF2B5EF4-FFF2-40B4-BE49-F238E27FC236}">
                <a16:creationId xmlns:a16="http://schemas.microsoft.com/office/drawing/2014/main" id="{DB9F8BAF-B545-4D72-ADD4-886DC007051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228138" y="5204852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73" name="Text Placeholder 57">
            <a:extLst>
              <a:ext uri="{FF2B5EF4-FFF2-40B4-BE49-F238E27FC236}">
                <a16:creationId xmlns:a16="http://schemas.microsoft.com/office/drawing/2014/main" id="{B0791138-7275-41D5-B115-CD52C7354E2D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9228138" y="5587720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31" name="Text Placeholder 96">
            <a:extLst>
              <a:ext uri="{FF2B5EF4-FFF2-40B4-BE49-F238E27FC236}">
                <a16:creationId xmlns:a16="http://schemas.microsoft.com/office/drawing/2014/main" id="{B480DF74-92FB-4ECD-B23E-4C539F84744E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94139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30">
          <p15:clr>
            <a:srgbClr val="C35EA4"/>
          </p15:clr>
        </p15:guide>
        <p15:guide id="3" pos="4838">
          <p15:clr>
            <a:srgbClr val="A4A3A4"/>
          </p15:clr>
        </p15:guide>
        <p15:guide id="4" pos="5700">
          <p15:clr>
            <a:srgbClr val="A4A3A4"/>
          </p15:clr>
        </p15:guide>
        <p15:guide id="5" pos="3114">
          <p15:clr>
            <a:srgbClr val="A4A3A4"/>
          </p15:clr>
        </p15:guide>
        <p15:guide id="7" pos="3228">
          <p15:clr>
            <a:srgbClr val="A4A3A4"/>
          </p15:clr>
        </p15:guide>
        <p15:guide id="10" pos="5813">
          <p15:clr>
            <a:srgbClr val="A4A3A4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peakers (Dark)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1112D1D8-F166-4F88-B507-30219E1A1C6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500663" y="2188096"/>
            <a:ext cx="1066598" cy="1066597"/>
          </a:xfrm>
          <a:prstGeom prst="ellipse">
            <a:avLst/>
          </a:prstGeom>
          <a:blipFill>
            <a:blip r:embed="rId3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8" y="2813447"/>
            <a:ext cx="3049588" cy="1231106"/>
          </a:xfrm>
        </p:spPr>
        <p:txBody>
          <a:bodyPr anchor="ctr" anchorCtr="0">
            <a:spAutoFit/>
          </a:bodyPr>
          <a:lstStyle>
            <a:lvl1pPr>
              <a:lnSpc>
                <a:spcPct val="100000"/>
              </a:lnSpc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040238-DCC8-4532-9AE6-EB7C834F336E}"/>
              </a:ext>
            </a:extLst>
          </p:cNvPr>
          <p:cNvCxnSpPr/>
          <p:nvPr userDrawn="1"/>
        </p:nvCxnSpPr>
        <p:spPr>
          <a:xfrm>
            <a:off x="3540125" y="1071349"/>
            <a:ext cx="0" cy="5138382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Picture Placeholder 4">
            <a:extLst>
              <a:ext uri="{FF2B5EF4-FFF2-40B4-BE49-F238E27FC236}">
                <a16:creationId xmlns:a16="http://schemas.microsoft.com/office/drawing/2014/main" id="{1B1FC8CD-D4CE-4E11-90DE-BDAEAE7935BA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9972775" y="2144743"/>
            <a:ext cx="1066598" cy="1066597"/>
          </a:xfrm>
          <a:prstGeom prst="ellipse">
            <a:avLst/>
          </a:prstGeom>
          <a:blipFill>
            <a:blip r:embed="rId4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43" name="Picture Placeholder 4">
            <a:extLst>
              <a:ext uri="{FF2B5EF4-FFF2-40B4-BE49-F238E27FC236}">
                <a16:creationId xmlns:a16="http://schemas.microsoft.com/office/drawing/2014/main" id="{98BEEA61-F657-4A84-A5AD-517F0892DC25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7235926" y="2188096"/>
            <a:ext cx="1066598" cy="1066597"/>
          </a:xfrm>
          <a:prstGeom prst="ellipse">
            <a:avLst/>
          </a:prstGeom>
          <a:blipFill>
            <a:blip r:embed="rId5"/>
            <a:stretch>
              <a:fillRect/>
            </a:stretch>
          </a:blip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60" name="Text Placeholder 57">
            <a:extLst>
              <a:ext uri="{FF2B5EF4-FFF2-40B4-BE49-F238E27FC236}">
                <a16:creationId xmlns:a16="http://schemas.microsoft.com/office/drawing/2014/main" id="{A0245B7A-36B7-48DD-8BF2-091A694BA5D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228138" y="3541524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1" name="Text Placeholder 57">
            <a:extLst>
              <a:ext uri="{FF2B5EF4-FFF2-40B4-BE49-F238E27FC236}">
                <a16:creationId xmlns:a16="http://schemas.microsoft.com/office/drawing/2014/main" id="{B12401EB-21B8-49A0-87B6-9030A3923DC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9228138" y="3924392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62" name="Text Placeholder 57">
            <a:extLst>
              <a:ext uri="{FF2B5EF4-FFF2-40B4-BE49-F238E27FC236}">
                <a16:creationId xmlns:a16="http://schemas.microsoft.com/office/drawing/2014/main" id="{B1E36713-F111-4648-B34F-AAFF8DEC1670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756026" y="3541524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3" name="Text Placeholder 57">
            <a:extLst>
              <a:ext uri="{FF2B5EF4-FFF2-40B4-BE49-F238E27FC236}">
                <a16:creationId xmlns:a16="http://schemas.microsoft.com/office/drawing/2014/main" id="{C7941355-3F61-4691-8CBE-A8EE5B41B831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756026" y="3924392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64" name="Text Placeholder 57">
            <a:extLst>
              <a:ext uri="{FF2B5EF4-FFF2-40B4-BE49-F238E27FC236}">
                <a16:creationId xmlns:a16="http://schemas.microsoft.com/office/drawing/2014/main" id="{D4C3AF58-54F1-4682-B4D9-555CBA584B3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492875" y="3541524"/>
            <a:ext cx="2555875" cy="359517"/>
          </a:xfrm>
        </p:spPr>
        <p:txBody>
          <a:bodyPr bIns="36000" anchor="b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65" name="Text Placeholder 57">
            <a:extLst>
              <a:ext uri="{FF2B5EF4-FFF2-40B4-BE49-F238E27FC236}">
                <a16:creationId xmlns:a16="http://schemas.microsoft.com/office/drawing/2014/main" id="{A102C3EE-ADA7-4748-833E-59DB5769D8D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492875" y="3924392"/>
            <a:ext cx="2555875" cy="313350"/>
          </a:xfrm>
        </p:spPr>
        <p:txBody>
          <a:bodyPr tIns="36000" bIns="0" anchor="t" anchorCtr="0">
            <a:spAutoFit/>
          </a:bodyPr>
          <a:lstStyle>
            <a:lvl1pPr marL="0" indent="0">
              <a:lnSpc>
                <a:spcPct val="100000"/>
              </a:lnSpc>
              <a:buNone/>
              <a:defRPr sz="1800" b="0">
                <a:solidFill>
                  <a:schemeClr val="bg1"/>
                </a:solidFill>
              </a:defRPr>
            </a:lvl1pPr>
            <a:lvl2pPr>
              <a:defRPr b="1">
                <a:solidFill>
                  <a:schemeClr val="accent1"/>
                </a:solidFill>
              </a:defRPr>
            </a:lvl2pPr>
            <a:lvl3pPr>
              <a:defRPr b="1">
                <a:solidFill>
                  <a:schemeClr val="accent1"/>
                </a:solidFill>
              </a:defRPr>
            </a:lvl3pPr>
            <a:lvl4pPr>
              <a:defRPr b="1">
                <a:solidFill>
                  <a:schemeClr val="accent1"/>
                </a:solidFill>
              </a:defRPr>
            </a:lvl4pPr>
            <a:lvl5pPr>
              <a:defRPr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add job title</a:t>
            </a:r>
          </a:p>
        </p:txBody>
      </p:sp>
      <p:sp>
        <p:nvSpPr>
          <p:cNvPr id="16" name="Text Placeholder 96">
            <a:extLst>
              <a:ext uri="{FF2B5EF4-FFF2-40B4-BE49-F238E27FC236}">
                <a16:creationId xmlns:a16="http://schemas.microsoft.com/office/drawing/2014/main" id="{12BF79A8-D986-47A9-9552-53F98E10767E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344248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30">
          <p15:clr>
            <a:srgbClr val="C35EA4"/>
          </p15:clr>
        </p15:guide>
        <p15:guide id="3" pos="4089" userDrawn="1">
          <p15:clr>
            <a:srgbClr val="A4A3A4"/>
          </p15:clr>
        </p15:guide>
        <p15:guide id="4" pos="5700">
          <p15:clr>
            <a:srgbClr val="A4A3A4"/>
          </p15:clr>
        </p15:guide>
        <p15:guide id="5" pos="2366" userDrawn="1">
          <p15:clr>
            <a:srgbClr val="A4A3A4"/>
          </p15:clr>
        </p15:guide>
        <p15:guide id="7" pos="3976" userDrawn="1">
          <p15:clr>
            <a:srgbClr val="A4A3A4"/>
          </p15:clr>
        </p15:guide>
        <p15:guide id="10" pos="5813">
          <p15:clr>
            <a:srgbClr val="A4A3A4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22DA5D-EC7E-40C3-8862-3E3748AD6C3A}"/>
              </a:ext>
            </a:extLst>
          </p:cNvPr>
          <p:cNvSpPr txBox="1">
            <a:spLocks/>
          </p:cNvSpPr>
          <p:nvPr userDrawn="1"/>
        </p:nvSpPr>
        <p:spPr>
          <a:xfrm>
            <a:off x="1257304" y="769811"/>
            <a:ext cx="9677394" cy="5909310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9600"/>
              <a:t>Do not use layouts</a:t>
            </a:r>
            <a:br>
              <a:rPr lang="en-US" sz="9600"/>
            </a:br>
            <a:r>
              <a:rPr lang="en-US" sz="9600"/>
              <a:t>in this section appearing after this point. </a:t>
            </a:r>
          </a:p>
        </p:txBody>
      </p:sp>
      <p:sp>
        <p:nvSpPr>
          <p:cNvPr id="3" name="DO NOT DELETE (BRANDIN)">
            <a:extLst>
              <a:ext uri="{FF2B5EF4-FFF2-40B4-BE49-F238E27FC236}">
                <a16:creationId xmlns:a16="http://schemas.microsoft.com/office/drawing/2014/main" id="{1ACB46BA-7BAE-3F4C-9E6D-BBDFFAAF37B1}"/>
              </a:ext>
            </a:extLst>
          </p:cNvPr>
          <p:cNvSpPr/>
          <p:nvPr userDrawn="1"/>
        </p:nvSpPr>
        <p:spPr>
          <a:xfrm>
            <a:off x="152400" y="1524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endParaRPr lang="en-US" err="1"/>
          </a:p>
        </p:txBody>
      </p:sp>
    </p:spTree>
    <p:custDataLst>
      <p:custData r:id="rId1"/>
      <p:tags r:id="rId2"/>
    </p:custDataLst>
    <p:extLst>
      <p:ext uri="{BB962C8B-B14F-4D97-AF65-F5344CB8AC3E}">
        <p14:creationId xmlns:p14="http://schemas.microsoft.com/office/powerpoint/2010/main" val="264820902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Logo Holder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5E460CF-60CD-4D04-8BD0-34A76029C4B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7987" y="2390775"/>
            <a:ext cx="1800225" cy="1800225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4D40D7-DC13-4D28-9957-EA7D59028B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4A1AB8-2EE2-468C-A083-D01CE559E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99263C-FBED-4354-9C78-6D47AE0C6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5C87F9B8-D0F5-497C-AE63-5A450E0E1DA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801937" y="2390775"/>
            <a:ext cx="1800225" cy="1800225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CA7090BA-5395-4466-845D-2FFF88988FC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95887" y="2390775"/>
            <a:ext cx="1800225" cy="1800225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07BD6C02-2D88-4407-AB5F-1B4EE05F3EB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589837" y="2390775"/>
            <a:ext cx="1800225" cy="1800225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266000A8-5305-480E-9CC7-8E85E0C22DB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983787" y="2390775"/>
            <a:ext cx="1800225" cy="1800225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 marL="0" indent="0">
              <a:lnSpc>
                <a:spcPct val="100000"/>
              </a:lnSpc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1" name="Text Placeholder 96">
            <a:extLst>
              <a:ext uri="{FF2B5EF4-FFF2-40B4-BE49-F238E27FC236}">
                <a16:creationId xmlns:a16="http://schemas.microsoft.com/office/drawing/2014/main" id="{B5788CA3-B109-4C1E-8BEF-296AE5E5BBD7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65643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C35EA4"/>
          </p15:clr>
        </p15:guide>
        <p15:guide id="2" orient="horz" pos="981" userDrawn="1">
          <p15:clr>
            <a:srgbClr val="C35EA4"/>
          </p15:clr>
        </p15:guide>
      </p15:sldGuideLst>
    </p:ext>
  </p:extLs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 Logo Holders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11">
            <a:extLst>
              <a:ext uri="{FF2B5EF4-FFF2-40B4-BE49-F238E27FC236}">
                <a16:creationId xmlns:a16="http://schemas.microsoft.com/office/drawing/2014/main" id="{55383348-573F-407C-AC42-10E5B337AC5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07987" y="4312602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75E460CF-60CD-4D04-8BD0-34A76029C4B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7987" y="1791652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4D40D7-DC13-4D28-9957-EA7D59028BA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C4A1AB8-2EE2-468C-A083-D01CE559E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99263C-FBED-4354-9C78-6D47AE0C6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Picture Placeholder 11">
            <a:extLst>
              <a:ext uri="{FF2B5EF4-FFF2-40B4-BE49-F238E27FC236}">
                <a16:creationId xmlns:a16="http://schemas.microsoft.com/office/drawing/2014/main" id="{5C87F9B8-D0F5-497C-AE63-5A450E0E1DA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801937" y="1791652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4" name="Picture Placeholder 11">
            <a:extLst>
              <a:ext uri="{FF2B5EF4-FFF2-40B4-BE49-F238E27FC236}">
                <a16:creationId xmlns:a16="http://schemas.microsoft.com/office/drawing/2014/main" id="{CA7090BA-5395-4466-845D-2FFF88988FC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195887" y="1791652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5" name="Picture Placeholder 11">
            <a:extLst>
              <a:ext uri="{FF2B5EF4-FFF2-40B4-BE49-F238E27FC236}">
                <a16:creationId xmlns:a16="http://schemas.microsoft.com/office/drawing/2014/main" id="{07BD6C02-2D88-4407-AB5F-1B4EE05F3EB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589837" y="1791652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6" name="Picture Placeholder 11">
            <a:extLst>
              <a:ext uri="{FF2B5EF4-FFF2-40B4-BE49-F238E27FC236}">
                <a16:creationId xmlns:a16="http://schemas.microsoft.com/office/drawing/2014/main" id="{266000A8-5305-480E-9CC7-8E85E0C22DB8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9983787" y="1791652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528F52C5-394F-4E1B-B272-53ADE5734408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1604962" y="3052127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1" name="Picture Placeholder 11">
            <a:extLst>
              <a:ext uri="{FF2B5EF4-FFF2-40B4-BE49-F238E27FC236}">
                <a16:creationId xmlns:a16="http://schemas.microsoft.com/office/drawing/2014/main" id="{010FBB93-0F37-4614-B044-1F82ABF9CE63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3998912" y="3052127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7" name="Picture Placeholder 11">
            <a:extLst>
              <a:ext uri="{FF2B5EF4-FFF2-40B4-BE49-F238E27FC236}">
                <a16:creationId xmlns:a16="http://schemas.microsoft.com/office/drawing/2014/main" id="{B422470C-0E1C-419C-8572-16476BEE7FA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6392862" y="3052127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18" name="Picture Placeholder 11">
            <a:extLst>
              <a:ext uri="{FF2B5EF4-FFF2-40B4-BE49-F238E27FC236}">
                <a16:creationId xmlns:a16="http://schemas.microsoft.com/office/drawing/2014/main" id="{531AA156-F64E-4378-B7E9-92F3B595809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8786812" y="3052127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23" name="Picture Placeholder 11">
            <a:extLst>
              <a:ext uri="{FF2B5EF4-FFF2-40B4-BE49-F238E27FC236}">
                <a16:creationId xmlns:a16="http://schemas.microsoft.com/office/drawing/2014/main" id="{433BEA04-0693-4052-8B02-BF6FC678BA1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2801937" y="4312602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24" name="Picture Placeholder 11">
            <a:extLst>
              <a:ext uri="{FF2B5EF4-FFF2-40B4-BE49-F238E27FC236}">
                <a16:creationId xmlns:a16="http://schemas.microsoft.com/office/drawing/2014/main" id="{B88C8BE9-D35E-4988-80D5-BB7AD3E6AD9E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195887" y="4312602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25" name="Picture Placeholder 11">
            <a:extLst>
              <a:ext uri="{FF2B5EF4-FFF2-40B4-BE49-F238E27FC236}">
                <a16:creationId xmlns:a16="http://schemas.microsoft.com/office/drawing/2014/main" id="{18A22AE5-FC27-4F35-A0A4-5A75925CEFE6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589837" y="4312602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26" name="Picture Placeholder 11">
            <a:extLst>
              <a:ext uri="{FF2B5EF4-FFF2-40B4-BE49-F238E27FC236}">
                <a16:creationId xmlns:a16="http://schemas.microsoft.com/office/drawing/2014/main" id="{E918B138-DFE8-4A19-AB1C-B0F83FA25063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9983787" y="4312602"/>
            <a:ext cx="1508761" cy="1508761"/>
          </a:xfrm>
          <a:prstGeom prst="ellipse">
            <a:avLst/>
          </a:prstGeom>
          <a:solidFill>
            <a:schemeClr val="bg1"/>
          </a:solidFill>
        </p:spPr>
        <p:txBody>
          <a:bodyPr>
            <a:noAutofit/>
          </a:bodyPr>
          <a:lstStyle>
            <a:lvl1pPr>
              <a:lnSpc>
                <a:spcPct val="100000"/>
              </a:lnSpc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20" name="Text Placeholder 96">
            <a:extLst>
              <a:ext uri="{FF2B5EF4-FFF2-40B4-BE49-F238E27FC236}">
                <a16:creationId xmlns:a16="http://schemas.microsoft.com/office/drawing/2014/main" id="{CCEEFB9C-D904-475F-96C7-94205FF977B7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92247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C35EA4"/>
          </p15:clr>
        </p15:guide>
        <p15:guide id="2" orient="horz" pos="981" userDrawn="1">
          <p15:clr>
            <a:srgbClr val="C35EA4"/>
          </p15:clr>
        </p15:guide>
      </p15:sldGuideLst>
    </p:ext>
  </p:extLs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22DA5D-EC7E-40C3-8862-3E3748AD6C3A}"/>
              </a:ext>
            </a:extLst>
          </p:cNvPr>
          <p:cNvSpPr txBox="1">
            <a:spLocks/>
          </p:cNvSpPr>
          <p:nvPr userDrawn="1"/>
        </p:nvSpPr>
        <p:spPr>
          <a:xfrm>
            <a:off x="1257304" y="769811"/>
            <a:ext cx="9677394" cy="531837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9600"/>
              <a:t>Do not use layouts</a:t>
            </a:r>
            <a:br>
              <a:rPr lang="en-US" sz="9600"/>
            </a:br>
            <a:r>
              <a:rPr lang="en-US" sz="9600"/>
              <a:t>in this section appearing after this point. </a:t>
            </a:r>
          </a:p>
        </p:txBody>
      </p:sp>
      <p:sp>
        <p:nvSpPr>
          <p:cNvPr id="3" name="DO NOT DELETE (BRANDIN)">
            <a:extLst>
              <a:ext uri="{FF2B5EF4-FFF2-40B4-BE49-F238E27FC236}">
                <a16:creationId xmlns:a16="http://schemas.microsoft.com/office/drawing/2014/main" id="{C17AC543-38B8-5244-ACFA-121DD8C94A06}"/>
              </a:ext>
            </a:extLst>
          </p:cNvPr>
          <p:cNvSpPr/>
          <p:nvPr userDrawn="1"/>
        </p:nvSpPr>
        <p:spPr>
          <a:xfrm>
            <a:off x="152400" y="1524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endParaRPr lang="en-US" err="1"/>
          </a:p>
        </p:txBody>
      </p:sp>
    </p:spTree>
    <p:custDataLst>
      <p:custData r:id="rId1"/>
      <p:tags r:id="rId2"/>
    </p:custDataLst>
    <p:extLst>
      <p:ext uri="{BB962C8B-B14F-4D97-AF65-F5344CB8AC3E}">
        <p14:creationId xmlns:p14="http://schemas.microsoft.com/office/powerpoint/2010/main" val="283179047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ep Cy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8552BE03-1563-4153-9F03-4CF477C6D0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7989" y="2381412"/>
            <a:ext cx="3405710" cy="889200"/>
          </a:xfrm>
        </p:spPr>
        <p:txBody>
          <a:bodyPr bIns="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text.</a:t>
            </a:r>
            <a:br>
              <a:rPr lang="en-US"/>
            </a:br>
            <a:r>
              <a:rPr lang="en-US"/>
              <a:t>Please change lens </a:t>
            </a:r>
            <a:r>
              <a:rPr lang="en-US" err="1"/>
              <a:t>colour</a:t>
            </a:r>
            <a:r>
              <a:rPr lang="en-US"/>
              <a:t> before adding images or icons. 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8D44FBB5-0816-4A67-9A1E-11064CBAD7F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07989" y="1977323"/>
            <a:ext cx="3405710" cy="364129"/>
          </a:xfrm>
        </p:spPr>
        <p:txBody>
          <a:bodyPr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4832AD-985D-4D13-ADFF-E382CC2CA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F3331A-221C-4BB7-BE2C-92316653F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48A82D-1FED-420A-9205-FF50EB5B80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07A1BF01-A79B-4385-8031-297EE30136DC}"/>
              </a:ext>
            </a:extLst>
          </p:cNvPr>
          <p:cNvGrpSpPr/>
          <p:nvPr userDrawn="1"/>
        </p:nvGrpSpPr>
        <p:grpSpPr>
          <a:xfrm>
            <a:off x="4702794" y="2368567"/>
            <a:ext cx="2786412" cy="2786898"/>
            <a:chOff x="4702794" y="1940301"/>
            <a:chExt cx="2786412" cy="2786898"/>
          </a:xfrm>
        </p:grpSpPr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30997DD-D22B-4EFC-9126-67C2C54698BB}"/>
                </a:ext>
              </a:extLst>
            </p:cNvPr>
            <p:cNvSpPr/>
            <p:nvPr/>
          </p:nvSpPr>
          <p:spPr>
            <a:xfrm>
              <a:off x="4702794" y="1940301"/>
              <a:ext cx="2786412" cy="2786898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US" sz="3600" b="1">
                <a:latin typeface="+mj-lt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29FAD213-61FD-4539-A69F-3C32018A24DB}"/>
                </a:ext>
              </a:extLst>
            </p:cNvPr>
            <p:cNvSpPr>
              <a:spLocks/>
            </p:cNvSpPr>
            <p:nvPr/>
          </p:nvSpPr>
          <p:spPr bwMode="auto">
            <a:xfrm rot="2035772" flipH="1">
              <a:off x="6585832" y="2580721"/>
              <a:ext cx="842959" cy="303261"/>
            </a:xfrm>
            <a:custGeom>
              <a:avLst/>
              <a:gdLst>
                <a:gd name="T0" fmla="*/ 601 w 601"/>
                <a:gd name="T1" fmla="*/ 0 h 217"/>
                <a:gd name="T2" fmla="*/ 600 w 601"/>
                <a:gd name="T3" fmla="*/ 0 h 217"/>
                <a:gd name="T4" fmla="*/ 413 w 601"/>
                <a:gd name="T5" fmla="*/ 19 h 217"/>
                <a:gd name="T6" fmla="*/ 0 w 601"/>
                <a:gd name="T7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1" h="217">
                  <a:moveTo>
                    <a:pt x="601" y="0"/>
                  </a:moveTo>
                  <a:cubicBezTo>
                    <a:pt x="600" y="0"/>
                    <a:pt x="600" y="0"/>
                    <a:pt x="600" y="0"/>
                  </a:cubicBezTo>
                  <a:cubicBezTo>
                    <a:pt x="537" y="0"/>
                    <a:pt x="474" y="6"/>
                    <a:pt x="413" y="19"/>
                  </a:cubicBezTo>
                  <a:cubicBezTo>
                    <a:pt x="262" y="50"/>
                    <a:pt x="120" y="117"/>
                    <a:pt x="0" y="217"/>
                  </a:cubicBezTo>
                </a:path>
              </a:pathLst>
            </a:custGeom>
            <a:noFill/>
            <a:ln w="25400" cap="flat">
              <a:solidFill>
                <a:schemeClr val="bg2"/>
              </a:solidFill>
              <a:prstDash val="solid"/>
              <a:miter lim="800000"/>
              <a:headEnd/>
              <a:tailEnd type="arrow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7">
              <a:extLst>
                <a:ext uri="{FF2B5EF4-FFF2-40B4-BE49-F238E27FC236}">
                  <a16:creationId xmlns:a16="http://schemas.microsoft.com/office/drawing/2014/main" id="{98D6951D-FE9A-4665-95E2-3F19B0E744E3}"/>
                </a:ext>
              </a:extLst>
            </p:cNvPr>
            <p:cNvSpPr>
              <a:spLocks/>
            </p:cNvSpPr>
            <p:nvPr/>
          </p:nvSpPr>
          <p:spPr bwMode="auto">
            <a:xfrm rot="16435772" flipH="1">
              <a:off x="4698038" y="2693600"/>
              <a:ext cx="842959" cy="303261"/>
            </a:xfrm>
            <a:custGeom>
              <a:avLst/>
              <a:gdLst>
                <a:gd name="T0" fmla="*/ 601 w 601"/>
                <a:gd name="T1" fmla="*/ 0 h 217"/>
                <a:gd name="T2" fmla="*/ 600 w 601"/>
                <a:gd name="T3" fmla="*/ 0 h 217"/>
                <a:gd name="T4" fmla="*/ 413 w 601"/>
                <a:gd name="T5" fmla="*/ 19 h 217"/>
                <a:gd name="T6" fmla="*/ 0 w 601"/>
                <a:gd name="T7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1" h="217">
                  <a:moveTo>
                    <a:pt x="601" y="0"/>
                  </a:moveTo>
                  <a:cubicBezTo>
                    <a:pt x="600" y="0"/>
                    <a:pt x="600" y="0"/>
                    <a:pt x="600" y="0"/>
                  </a:cubicBezTo>
                  <a:cubicBezTo>
                    <a:pt x="537" y="0"/>
                    <a:pt x="474" y="6"/>
                    <a:pt x="413" y="19"/>
                  </a:cubicBezTo>
                  <a:cubicBezTo>
                    <a:pt x="262" y="50"/>
                    <a:pt x="120" y="117"/>
                    <a:pt x="0" y="217"/>
                  </a:cubicBezTo>
                </a:path>
              </a:pathLst>
            </a:custGeom>
            <a:noFill/>
            <a:ln w="25400" cap="flat">
              <a:solidFill>
                <a:schemeClr val="bg2"/>
              </a:solidFill>
              <a:prstDash val="solid"/>
              <a:miter lim="800000"/>
              <a:headEnd/>
              <a:tailEnd type="arrow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7">
              <a:extLst>
                <a:ext uri="{FF2B5EF4-FFF2-40B4-BE49-F238E27FC236}">
                  <a16:creationId xmlns:a16="http://schemas.microsoft.com/office/drawing/2014/main" id="{2768B24A-1E90-4139-8E9B-B4B117E517F1}"/>
                </a:ext>
              </a:extLst>
            </p:cNvPr>
            <p:cNvSpPr>
              <a:spLocks/>
            </p:cNvSpPr>
            <p:nvPr/>
          </p:nvSpPr>
          <p:spPr bwMode="auto">
            <a:xfrm rot="9235772" flipH="1">
              <a:off x="5739691" y="4272038"/>
              <a:ext cx="842959" cy="303261"/>
            </a:xfrm>
            <a:custGeom>
              <a:avLst/>
              <a:gdLst>
                <a:gd name="T0" fmla="*/ 601 w 601"/>
                <a:gd name="T1" fmla="*/ 0 h 217"/>
                <a:gd name="T2" fmla="*/ 600 w 601"/>
                <a:gd name="T3" fmla="*/ 0 h 217"/>
                <a:gd name="T4" fmla="*/ 413 w 601"/>
                <a:gd name="T5" fmla="*/ 19 h 217"/>
                <a:gd name="T6" fmla="*/ 0 w 601"/>
                <a:gd name="T7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1" h="217">
                  <a:moveTo>
                    <a:pt x="601" y="0"/>
                  </a:moveTo>
                  <a:cubicBezTo>
                    <a:pt x="600" y="0"/>
                    <a:pt x="600" y="0"/>
                    <a:pt x="600" y="0"/>
                  </a:cubicBezTo>
                  <a:cubicBezTo>
                    <a:pt x="537" y="0"/>
                    <a:pt x="474" y="6"/>
                    <a:pt x="413" y="19"/>
                  </a:cubicBezTo>
                  <a:cubicBezTo>
                    <a:pt x="262" y="50"/>
                    <a:pt x="120" y="117"/>
                    <a:pt x="0" y="217"/>
                  </a:cubicBezTo>
                </a:path>
              </a:pathLst>
            </a:custGeom>
            <a:noFill/>
            <a:ln w="25400" cap="flat">
              <a:solidFill>
                <a:schemeClr val="bg2"/>
              </a:solidFill>
              <a:prstDash val="solid"/>
              <a:miter lim="800000"/>
              <a:headEnd/>
              <a:tailEnd type="arrow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225B7881-80A4-4DE1-92CC-18F43E2DBF8A}"/>
              </a:ext>
            </a:extLst>
          </p:cNvPr>
          <p:cNvSpPr/>
          <p:nvPr/>
        </p:nvSpPr>
        <p:spPr>
          <a:xfrm flipH="1">
            <a:off x="4010019" y="1340375"/>
            <a:ext cx="4171962" cy="4171950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0000"/>
              </a:lnSpc>
              <a:spcAft>
                <a:spcPts val="600"/>
              </a:spcAft>
            </a:pPr>
            <a:endParaRPr lang="en-US" sz="3600" b="1">
              <a:latin typeface="+mj-lt"/>
            </a:endParaRPr>
          </a:p>
        </p:txBody>
      </p:sp>
      <p:sp>
        <p:nvSpPr>
          <p:cNvPr id="33" name="Picture Placeholder 18">
            <a:extLst>
              <a:ext uri="{FF2B5EF4-FFF2-40B4-BE49-F238E27FC236}">
                <a16:creationId xmlns:a16="http://schemas.microsoft.com/office/drawing/2014/main" id="{98B8D385-C24B-4777-A949-9567F02FB157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266890" y="1703838"/>
            <a:ext cx="1658270" cy="16582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34" name="Picture Placeholder 18">
            <a:extLst>
              <a:ext uri="{FF2B5EF4-FFF2-40B4-BE49-F238E27FC236}">
                <a16:creationId xmlns:a16="http://schemas.microsoft.com/office/drawing/2014/main" id="{0FEB6459-32DC-4DA1-A8F5-8F0A8A38CEF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467158" y="3634224"/>
            <a:ext cx="1658270" cy="165827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35" name="Picture Placeholder 18">
            <a:extLst>
              <a:ext uri="{FF2B5EF4-FFF2-40B4-BE49-F238E27FC236}">
                <a16:creationId xmlns:a16="http://schemas.microsoft.com/office/drawing/2014/main" id="{1A1E17F1-1D9F-4878-AA4D-733B2CB3375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136020" y="3634224"/>
            <a:ext cx="1658270" cy="165827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40" name="Text Placeholder 35">
            <a:extLst>
              <a:ext uri="{FF2B5EF4-FFF2-40B4-BE49-F238E27FC236}">
                <a16:creationId xmlns:a16="http://schemas.microsoft.com/office/drawing/2014/main" id="{B5A9EE24-117D-4356-9278-0CDA5ECC9B1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7989" y="4394948"/>
            <a:ext cx="3405710" cy="889200"/>
          </a:xfrm>
        </p:spPr>
        <p:txBody>
          <a:bodyPr bIns="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text.</a:t>
            </a:r>
            <a:br>
              <a:rPr lang="en-US"/>
            </a:br>
            <a:r>
              <a:rPr lang="en-US"/>
              <a:t>Please change lens </a:t>
            </a:r>
            <a:r>
              <a:rPr lang="en-US" err="1"/>
              <a:t>colour</a:t>
            </a:r>
            <a:r>
              <a:rPr lang="en-US"/>
              <a:t> before adding images or icons. </a:t>
            </a:r>
          </a:p>
        </p:txBody>
      </p:sp>
      <p:sp>
        <p:nvSpPr>
          <p:cNvPr id="41" name="Text Placeholder 35">
            <a:extLst>
              <a:ext uri="{FF2B5EF4-FFF2-40B4-BE49-F238E27FC236}">
                <a16:creationId xmlns:a16="http://schemas.microsoft.com/office/drawing/2014/main" id="{FCECF160-D8C9-495C-A20A-83370080554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7989" y="3990859"/>
            <a:ext cx="3405710" cy="364129"/>
          </a:xfrm>
        </p:spPr>
        <p:txBody>
          <a:bodyPr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42" name="Text Placeholder 35">
            <a:extLst>
              <a:ext uri="{FF2B5EF4-FFF2-40B4-BE49-F238E27FC236}">
                <a16:creationId xmlns:a16="http://schemas.microsoft.com/office/drawing/2014/main" id="{3576F2D3-5E56-44DC-B72E-E5651D4085E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78155" y="4394948"/>
            <a:ext cx="3405710" cy="889200"/>
          </a:xfrm>
        </p:spPr>
        <p:txBody>
          <a:bodyPr bIns="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text.</a:t>
            </a:r>
            <a:br>
              <a:rPr lang="en-US"/>
            </a:br>
            <a:r>
              <a:rPr lang="en-US"/>
              <a:t>Please change lens </a:t>
            </a:r>
            <a:r>
              <a:rPr lang="en-US" err="1"/>
              <a:t>colour</a:t>
            </a:r>
            <a:r>
              <a:rPr lang="en-US"/>
              <a:t> before adding images or icons. </a:t>
            </a:r>
          </a:p>
        </p:txBody>
      </p:sp>
      <p:sp>
        <p:nvSpPr>
          <p:cNvPr id="43" name="Text Placeholder 35">
            <a:extLst>
              <a:ext uri="{FF2B5EF4-FFF2-40B4-BE49-F238E27FC236}">
                <a16:creationId xmlns:a16="http://schemas.microsoft.com/office/drawing/2014/main" id="{7FC4BBC1-5DC6-4EB2-B41F-E08BFBDE682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378155" y="3990859"/>
            <a:ext cx="3405710" cy="364129"/>
          </a:xfrm>
        </p:spPr>
        <p:txBody>
          <a:bodyPr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1" name="Text Placeholder 96">
            <a:extLst>
              <a:ext uri="{FF2B5EF4-FFF2-40B4-BE49-F238E27FC236}">
                <a16:creationId xmlns:a16="http://schemas.microsoft.com/office/drawing/2014/main" id="{E5E4BB74-DA2D-41B2-AA1D-6A62934140E9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13451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C35EA4"/>
          </p15:clr>
        </p15:guide>
        <p15:guide id="2" orient="horz" pos="981" userDrawn="1">
          <p15:clr>
            <a:srgbClr val="C35EA4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tep Cy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8E131E32-D591-4D01-92AB-485CBED924ED}"/>
              </a:ext>
            </a:extLst>
          </p:cNvPr>
          <p:cNvGrpSpPr/>
          <p:nvPr/>
        </p:nvGrpSpPr>
        <p:grpSpPr>
          <a:xfrm>
            <a:off x="4382752" y="2025571"/>
            <a:ext cx="3499796" cy="3499894"/>
            <a:chOff x="4490400" y="1728106"/>
            <a:chExt cx="3211200" cy="3211290"/>
          </a:xfrm>
        </p:grpSpPr>
        <p:sp>
          <p:nvSpPr>
            <p:cNvPr id="50" name="Oval 49">
              <a:extLst>
                <a:ext uri="{FF2B5EF4-FFF2-40B4-BE49-F238E27FC236}">
                  <a16:creationId xmlns:a16="http://schemas.microsoft.com/office/drawing/2014/main" id="{C289433E-E4BD-447F-A5D3-E923FF48D138}"/>
                </a:ext>
              </a:extLst>
            </p:cNvPr>
            <p:cNvSpPr/>
            <p:nvPr/>
          </p:nvSpPr>
          <p:spPr>
            <a:xfrm>
              <a:off x="4490400" y="1728106"/>
              <a:ext cx="3211200" cy="321129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US" sz="3600" b="1">
                <a:latin typeface="+mj-lt"/>
              </a:endParaRPr>
            </a:p>
          </p:txBody>
        </p:sp>
        <p:sp>
          <p:nvSpPr>
            <p:cNvPr id="51" name="Freeform 17">
              <a:extLst>
                <a:ext uri="{FF2B5EF4-FFF2-40B4-BE49-F238E27FC236}">
                  <a16:creationId xmlns:a16="http://schemas.microsoft.com/office/drawing/2014/main" id="{42772CDC-6E6C-420D-900E-FDB16E44FD16}"/>
                </a:ext>
              </a:extLst>
            </p:cNvPr>
            <p:cNvSpPr>
              <a:spLocks/>
            </p:cNvSpPr>
            <p:nvPr/>
          </p:nvSpPr>
          <p:spPr bwMode="auto">
            <a:xfrm rot="19854777" flipH="1">
              <a:off x="5535147" y="1908953"/>
              <a:ext cx="841174" cy="349442"/>
            </a:xfrm>
            <a:custGeom>
              <a:avLst/>
              <a:gdLst>
                <a:gd name="T0" fmla="*/ 601 w 601"/>
                <a:gd name="T1" fmla="*/ 0 h 217"/>
                <a:gd name="T2" fmla="*/ 600 w 601"/>
                <a:gd name="T3" fmla="*/ 0 h 217"/>
                <a:gd name="T4" fmla="*/ 413 w 601"/>
                <a:gd name="T5" fmla="*/ 19 h 217"/>
                <a:gd name="T6" fmla="*/ 0 w 601"/>
                <a:gd name="T7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1" h="217">
                  <a:moveTo>
                    <a:pt x="601" y="0"/>
                  </a:moveTo>
                  <a:cubicBezTo>
                    <a:pt x="600" y="0"/>
                    <a:pt x="600" y="0"/>
                    <a:pt x="600" y="0"/>
                  </a:cubicBezTo>
                  <a:cubicBezTo>
                    <a:pt x="537" y="0"/>
                    <a:pt x="474" y="6"/>
                    <a:pt x="413" y="19"/>
                  </a:cubicBezTo>
                  <a:cubicBezTo>
                    <a:pt x="262" y="50"/>
                    <a:pt x="120" y="117"/>
                    <a:pt x="0" y="217"/>
                  </a:cubicBezTo>
                </a:path>
              </a:pathLst>
            </a:custGeom>
            <a:noFill/>
            <a:ln w="25400" cap="flat">
              <a:solidFill>
                <a:schemeClr val="bg2"/>
              </a:solidFill>
              <a:prstDash val="solid"/>
              <a:miter lim="800000"/>
              <a:headEnd/>
              <a:tailEnd type="arrow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17">
              <a:extLst>
                <a:ext uri="{FF2B5EF4-FFF2-40B4-BE49-F238E27FC236}">
                  <a16:creationId xmlns:a16="http://schemas.microsoft.com/office/drawing/2014/main" id="{0D540155-5B59-4189-895D-F8654D5FF389}"/>
                </a:ext>
              </a:extLst>
            </p:cNvPr>
            <p:cNvSpPr>
              <a:spLocks/>
            </p:cNvSpPr>
            <p:nvPr/>
          </p:nvSpPr>
          <p:spPr bwMode="auto">
            <a:xfrm rot="13554777" flipH="1">
              <a:off x="4504235" y="3618060"/>
              <a:ext cx="841174" cy="349442"/>
            </a:xfrm>
            <a:custGeom>
              <a:avLst/>
              <a:gdLst>
                <a:gd name="T0" fmla="*/ 601 w 601"/>
                <a:gd name="T1" fmla="*/ 0 h 217"/>
                <a:gd name="T2" fmla="*/ 600 w 601"/>
                <a:gd name="T3" fmla="*/ 0 h 217"/>
                <a:gd name="T4" fmla="*/ 413 w 601"/>
                <a:gd name="T5" fmla="*/ 19 h 217"/>
                <a:gd name="T6" fmla="*/ 0 w 601"/>
                <a:gd name="T7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1" h="217">
                  <a:moveTo>
                    <a:pt x="601" y="0"/>
                  </a:moveTo>
                  <a:cubicBezTo>
                    <a:pt x="600" y="0"/>
                    <a:pt x="600" y="0"/>
                    <a:pt x="600" y="0"/>
                  </a:cubicBezTo>
                  <a:cubicBezTo>
                    <a:pt x="537" y="0"/>
                    <a:pt x="474" y="6"/>
                    <a:pt x="413" y="19"/>
                  </a:cubicBezTo>
                  <a:cubicBezTo>
                    <a:pt x="262" y="50"/>
                    <a:pt x="120" y="117"/>
                    <a:pt x="0" y="217"/>
                  </a:cubicBezTo>
                </a:path>
              </a:pathLst>
            </a:custGeom>
            <a:noFill/>
            <a:ln w="25400" cap="flat">
              <a:solidFill>
                <a:schemeClr val="bg2"/>
              </a:solidFill>
              <a:prstDash val="solid"/>
              <a:miter lim="800000"/>
              <a:headEnd/>
              <a:tailEnd type="arrow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17">
              <a:extLst>
                <a:ext uri="{FF2B5EF4-FFF2-40B4-BE49-F238E27FC236}">
                  <a16:creationId xmlns:a16="http://schemas.microsoft.com/office/drawing/2014/main" id="{FE10B99A-BD03-430A-9F22-CFE36F812487}"/>
                </a:ext>
              </a:extLst>
            </p:cNvPr>
            <p:cNvSpPr>
              <a:spLocks/>
            </p:cNvSpPr>
            <p:nvPr/>
          </p:nvSpPr>
          <p:spPr bwMode="auto">
            <a:xfrm rot="9054777" flipH="1">
              <a:off x="5815679" y="4409107"/>
              <a:ext cx="841174" cy="349442"/>
            </a:xfrm>
            <a:custGeom>
              <a:avLst/>
              <a:gdLst>
                <a:gd name="T0" fmla="*/ 601 w 601"/>
                <a:gd name="T1" fmla="*/ 0 h 217"/>
                <a:gd name="T2" fmla="*/ 600 w 601"/>
                <a:gd name="T3" fmla="*/ 0 h 217"/>
                <a:gd name="T4" fmla="*/ 413 w 601"/>
                <a:gd name="T5" fmla="*/ 19 h 217"/>
                <a:gd name="T6" fmla="*/ 0 w 601"/>
                <a:gd name="T7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1" h="217">
                  <a:moveTo>
                    <a:pt x="601" y="0"/>
                  </a:moveTo>
                  <a:cubicBezTo>
                    <a:pt x="600" y="0"/>
                    <a:pt x="600" y="0"/>
                    <a:pt x="600" y="0"/>
                  </a:cubicBezTo>
                  <a:cubicBezTo>
                    <a:pt x="537" y="0"/>
                    <a:pt x="474" y="6"/>
                    <a:pt x="413" y="19"/>
                  </a:cubicBezTo>
                  <a:cubicBezTo>
                    <a:pt x="262" y="50"/>
                    <a:pt x="120" y="117"/>
                    <a:pt x="0" y="217"/>
                  </a:cubicBezTo>
                </a:path>
              </a:pathLst>
            </a:custGeom>
            <a:noFill/>
            <a:ln w="25400" cap="flat">
              <a:solidFill>
                <a:schemeClr val="bg2"/>
              </a:solidFill>
              <a:prstDash val="solid"/>
              <a:miter lim="800000"/>
              <a:headEnd/>
              <a:tailEnd type="arrow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7">
              <a:extLst>
                <a:ext uri="{FF2B5EF4-FFF2-40B4-BE49-F238E27FC236}">
                  <a16:creationId xmlns:a16="http://schemas.microsoft.com/office/drawing/2014/main" id="{1D6D7828-85FD-428A-B05F-5C2C1BC9BEF4}"/>
                </a:ext>
              </a:extLst>
            </p:cNvPr>
            <p:cNvSpPr>
              <a:spLocks/>
            </p:cNvSpPr>
            <p:nvPr/>
          </p:nvSpPr>
          <p:spPr bwMode="auto">
            <a:xfrm rot="2754777" flipH="1">
              <a:off x="6846591" y="2700000"/>
              <a:ext cx="841174" cy="349442"/>
            </a:xfrm>
            <a:custGeom>
              <a:avLst/>
              <a:gdLst>
                <a:gd name="T0" fmla="*/ 601 w 601"/>
                <a:gd name="T1" fmla="*/ 0 h 217"/>
                <a:gd name="T2" fmla="*/ 600 w 601"/>
                <a:gd name="T3" fmla="*/ 0 h 217"/>
                <a:gd name="T4" fmla="*/ 413 w 601"/>
                <a:gd name="T5" fmla="*/ 19 h 217"/>
                <a:gd name="T6" fmla="*/ 0 w 601"/>
                <a:gd name="T7" fmla="*/ 217 h 2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01" h="217">
                  <a:moveTo>
                    <a:pt x="601" y="0"/>
                  </a:moveTo>
                  <a:cubicBezTo>
                    <a:pt x="600" y="0"/>
                    <a:pt x="600" y="0"/>
                    <a:pt x="600" y="0"/>
                  </a:cubicBezTo>
                  <a:cubicBezTo>
                    <a:pt x="537" y="0"/>
                    <a:pt x="474" y="6"/>
                    <a:pt x="413" y="19"/>
                  </a:cubicBezTo>
                  <a:cubicBezTo>
                    <a:pt x="262" y="50"/>
                    <a:pt x="120" y="117"/>
                    <a:pt x="0" y="217"/>
                  </a:cubicBezTo>
                </a:path>
              </a:pathLst>
            </a:custGeom>
            <a:noFill/>
            <a:ln w="25400" cap="flat">
              <a:solidFill>
                <a:schemeClr val="bg2"/>
              </a:solidFill>
              <a:prstDash val="solid"/>
              <a:miter lim="800000"/>
              <a:headEnd/>
              <a:tailEnd type="arrow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8552BE03-1563-4153-9F03-4CF477C6D0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7989" y="2381412"/>
            <a:ext cx="3405710" cy="889200"/>
          </a:xfrm>
        </p:spPr>
        <p:txBody>
          <a:bodyPr bIns="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text.</a:t>
            </a:r>
            <a:br>
              <a:rPr lang="en-US"/>
            </a:br>
            <a:r>
              <a:rPr lang="en-US"/>
              <a:t>Please change lens </a:t>
            </a:r>
            <a:r>
              <a:rPr lang="en-US" err="1"/>
              <a:t>colour</a:t>
            </a:r>
            <a:r>
              <a:rPr lang="en-US"/>
              <a:t> before adding images or icons. 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8D44FBB5-0816-4A67-9A1E-11064CBAD7F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07989" y="1977323"/>
            <a:ext cx="3405710" cy="364129"/>
          </a:xfrm>
        </p:spPr>
        <p:txBody>
          <a:bodyPr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4832AD-985D-4D13-ADFF-E382CC2CA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F3331A-221C-4BB7-BE2C-92316653F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48A82D-1FED-420A-9205-FF50EB5B80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34" name="Picture Placeholder 18">
            <a:extLst>
              <a:ext uri="{FF2B5EF4-FFF2-40B4-BE49-F238E27FC236}">
                <a16:creationId xmlns:a16="http://schemas.microsoft.com/office/drawing/2014/main" id="{0FEB6459-32DC-4DA1-A8F5-8F0A8A38CEF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98447" y="3791095"/>
            <a:ext cx="1915200" cy="19152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35" name="Picture Placeholder 18">
            <a:extLst>
              <a:ext uri="{FF2B5EF4-FFF2-40B4-BE49-F238E27FC236}">
                <a16:creationId xmlns:a16="http://schemas.microsoft.com/office/drawing/2014/main" id="{1A1E17F1-1D9F-4878-AA4D-733B2CB3375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471325" y="4079859"/>
            <a:ext cx="1317600" cy="13176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38" name="Text Placeholder 35">
            <a:extLst>
              <a:ext uri="{FF2B5EF4-FFF2-40B4-BE49-F238E27FC236}">
                <a16:creationId xmlns:a16="http://schemas.microsoft.com/office/drawing/2014/main" id="{B2CDFEC6-77B5-48E1-AD00-558860A3B7D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7989" y="4394948"/>
            <a:ext cx="3405710" cy="889200"/>
          </a:xfrm>
        </p:spPr>
        <p:txBody>
          <a:bodyPr bIns="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text.</a:t>
            </a:r>
            <a:br>
              <a:rPr lang="en-US"/>
            </a:br>
            <a:r>
              <a:rPr lang="en-US"/>
              <a:t>Please change lens </a:t>
            </a:r>
            <a:r>
              <a:rPr lang="en-US" err="1"/>
              <a:t>colour</a:t>
            </a:r>
            <a:r>
              <a:rPr lang="en-US"/>
              <a:t> before adding images or icons. </a:t>
            </a:r>
          </a:p>
        </p:txBody>
      </p:sp>
      <p:sp>
        <p:nvSpPr>
          <p:cNvPr id="39" name="Text Placeholder 35">
            <a:extLst>
              <a:ext uri="{FF2B5EF4-FFF2-40B4-BE49-F238E27FC236}">
                <a16:creationId xmlns:a16="http://schemas.microsoft.com/office/drawing/2014/main" id="{6D92BE5C-CD11-4FE3-BBAA-4E269EF031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7989" y="3990859"/>
            <a:ext cx="3405710" cy="364129"/>
          </a:xfrm>
        </p:spPr>
        <p:txBody>
          <a:bodyPr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40" name="Text Placeholder 35">
            <a:extLst>
              <a:ext uri="{FF2B5EF4-FFF2-40B4-BE49-F238E27FC236}">
                <a16:creationId xmlns:a16="http://schemas.microsoft.com/office/drawing/2014/main" id="{B5A9EE24-117D-4356-9278-0CDA5ECC9B1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378155" y="4394948"/>
            <a:ext cx="3405710" cy="889200"/>
          </a:xfrm>
        </p:spPr>
        <p:txBody>
          <a:bodyPr bIns="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text.</a:t>
            </a:r>
            <a:br>
              <a:rPr lang="en-US"/>
            </a:br>
            <a:r>
              <a:rPr lang="en-US"/>
              <a:t>Please change lens </a:t>
            </a:r>
            <a:r>
              <a:rPr lang="en-US" err="1"/>
              <a:t>colour</a:t>
            </a:r>
            <a:r>
              <a:rPr lang="en-US"/>
              <a:t> before adding images or icons. </a:t>
            </a:r>
          </a:p>
        </p:txBody>
      </p:sp>
      <p:sp>
        <p:nvSpPr>
          <p:cNvPr id="41" name="Text Placeholder 35">
            <a:extLst>
              <a:ext uri="{FF2B5EF4-FFF2-40B4-BE49-F238E27FC236}">
                <a16:creationId xmlns:a16="http://schemas.microsoft.com/office/drawing/2014/main" id="{FCECF160-D8C9-495C-A20A-83370080554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8378155" y="3990859"/>
            <a:ext cx="3405710" cy="364129"/>
          </a:xfrm>
        </p:spPr>
        <p:txBody>
          <a:bodyPr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42" name="Text Placeholder 35">
            <a:extLst>
              <a:ext uri="{FF2B5EF4-FFF2-40B4-BE49-F238E27FC236}">
                <a16:creationId xmlns:a16="http://schemas.microsoft.com/office/drawing/2014/main" id="{3576F2D3-5E56-44DC-B72E-E5651D4085E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78155" y="2381412"/>
            <a:ext cx="3405710" cy="889200"/>
          </a:xfrm>
        </p:spPr>
        <p:txBody>
          <a:bodyPr bIns="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text.</a:t>
            </a:r>
            <a:br>
              <a:rPr lang="en-US"/>
            </a:br>
            <a:r>
              <a:rPr lang="en-US"/>
              <a:t>Please change lens </a:t>
            </a:r>
            <a:r>
              <a:rPr lang="en-US" err="1"/>
              <a:t>colour</a:t>
            </a:r>
            <a:r>
              <a:rPr lang="en-US"/>
              <a:t> before adding images or icons. </a:t>
            </a:r>
          </a:p>
        </p:txBody>
      </p:sp>
      <p:sp>
        <p:nvSpPr>
          <p:cNvPr id="43" name="Text Placeholder 35">
            <a:extLst>
              <a:ext uri="{FF2B5EF4-FFF2-40B4-BE49-F238E27FC236}">
                <a16:creationId xmlns:a16="http://schemas.microsoft.com/office/drawing/2014/main" id="{7FC4BBC1-5DC6-4EB2-B41F-E08BFBDE682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378155" y="1977323"/>
            <a:ext cx="3405710" cy="364129"/>
          </a:xfrm>
        </p:spPr>
        <p:txBody>
          <a:bodyPr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55" name="Picture Placeholder 18">
            <a:extLst>
              <a:ext uri="{FF2B5EF4-FFF2-40B4-BE49-F238E27FC236}">
                <a16:creationId xmlns:a16="http://schemas.microsoft.com/office/drawing/2014/main" id="{1C0612FC-2E67-4816-A17C-A913B264C318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6497247" y="2133195"/>
            <a:ext cx="1317600" cy="1317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33" name="Picture Placeholder 18">
            <a:extLst>
              <a:ext uri="{FF2B5EF4-FFF2-40B4-BE49-F238E27FC236}">
                <a16:creationId xmlns:a16="http://schemas.microsoft.com/office/drawing/2014/main" id="{98B8D385-C24B-4777-A949-9567F02FB157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 rot="5400000">
            <a:off x="4172926" y="1834797"/>
            <a:ext cx="1914398" cy="1914396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24" name="Text Placeholder 96">
            <a:extLst>
              <a:ext uri="{FF2B5EF4-FFF2-40B4-BE49-F238E27FC236}">
                <a16:creationId xmlns:a16="http://schemas.microsoft.com/office/drawing/2014/main" id="{CE8C3807-87D9-42F7-9FDA-C83B7DA9469E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96562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C35EA4"/>
          </p15:clr>
        </p15:guide>
        <p15:guide id="2" orient="horz" pos="981" userDrawn="1">
          <p15:clr>
            <a:srgbClr val="C35EA4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635B2-3D27-4FA3-B863-05E4C9624A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11075AA4-1FA9-4704-A587-D8E88C1D1E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A7BF9FC5-73CA-47D5-891A-42CBDE799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96">
            <a:extLst>
              <a:ext uri="{FF2B5EF4-FFF2-40B4-BE49-F238E27FC236}">
                <a16:creationId xmlns:a16="http://schemas.microsoft.com/office/drawing/2014/main" id="{462FAF15-0CB5-418E-A59C-EA8FADE526AE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268810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391">
          <p15:clr>
            <a:srgbClr val="A4A3A4"/>
          </p15:clr>
        </p15:guide>
        <p15:guide id="2" pos="1463">
          <p15:clr>
            <a:srgbClr val="A4A3A4"/>
          </p15:clr>
        </p15:guide>
        <p15:guide id="3" pos="2598">
          <p15:clr>
            <a:srgbClr val="A4A3A4"/>
          </p15:clr>
        </p15:guide>
        <p15:guide id="4" pos="2669">
          <p15:clr>
            <a:srgbClr val="A4A3A4"/>
          </p15:clr>
        </p15:guide>
        <p15:guide id="5" pos="3804">
          <p15:clr>
            <a:srgbClr val="A4A3A4"/>
          </p15:clr>
        </p15:guide>
        <p15:guide id="6" pos="3876">
          <p15:clr>
            <a:srgbClr val="A4A3A4"/>
          </p15:clr>
        </p15:guide>
        <p15:guide id="7" pos="5009">
          <p15:clr>
            <a:srgbClr val="A4A3A4"/>
          </p15:clr>
        </p15:guide>
        <p15:guide id="8" pos="5082">
          <p15:clr>
            <a:srgbClr val="A4A3A4"/>
          </p15:clr>
        </p15:guide>
        <p15:guide id="9" pos="6215">
          <p15:clr>
            <a:srgbClr val="A4A3A4"/>
          </p15:clr>
        </p15:guide>
        <p15:guide id="10" pos="6288">
          <p15:clr>
            <a:srgbClr val="A4A3A4"/>
          </p15:clr>
        </p15:guide>
        <p15:guide id="11" orient="horz" pos="890" userDrawn="1">
          <p15:clr>
            <a:srgbClr val="C35EA4"/>
          </p15:clr>
        </p15:guide>
        <p15:guide id="12" orient="horz" pos="981" userDrawn="1">
          <p15:clr>
            <a:srgbClr val="C35EA4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tep Cy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25E9D534-D83A-4B31-A3BE-9427DD348BAF}"/>
              </a:ext>
            </a:extLst>
          </p:cNvPr>
          <p:cNvGrpSpPr/>
          <p:nvPr userDrawn="1"/>
        </p:nvGrpSpPr>
        <p:grpSpPr>
          <a:xfrm>
            <a:off x="4500562" y="2232668"/>
            <a:ext cx="3267076" cy="3267070"/>
            <a:chOff x="4500562" y="1662253"/>
            <a:chExt cx="3267076" cy="3267070"/>
          </a:xfrm>
        </p:grpSpPr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3C512217-6459-4660-9829-4DE5567187F7}"/>
                </a:ext>
              </a:extLst>
            </p:cNvPr>
            <p:cNvSpPr/>
            <p:nvPr/>
          </p:nvSpPr>
          <p:spPr>
            <a:xfrm rot="1639321">
              <a:off x="4500562" y="1662253"/>
              <a:ext cx="3267076" cy="326707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US" sz="3600" b="1">
                <a:latin typeface="+mj-lt"/>
              </a:endParaRPr>
            </a:p>
          </p:txBody>
        </p:sp>
        <p:sp>
          <p:nvSpPr>
            <p:cNvPr id="53" name="Freeform 19">
              <a:extLst>
                <a:ext uri="{FF2B5EF4-FFF2-40B4-BE49-F238E27FC236}">
                  <a16:creationId xmlns:a16="http://schemas.microsoft.com/office/drawing/2014/main" id="{59D28C0B-069A-4D30-B857-D43033D72094}"/>
                </a:ext>
              </a:extLst>
            </p:cNvPr>
            <p:cNvSpPr>
              <a:spLocks/>
            </p:cNvSpPr>
            <p:nvPr/>
          </p:nvSpPr>
          <p:spPr bwMode="auto">
            <a:xfrm rot="1405703" flipH="1">
              <a:off x="6695740" y="2010380"/>
              <a:ext cx="294717" cy="30962"/>
            </a:xfrm>
            <a:custGeom>
              <a:avLst/>
              <a:gdLst>
                <a:gd name="T0" fmla="*/ 188 w 188"/>
                <a:gd name="T1" fmla="*/ 1 h 20"/>
                <a:gd name="T2" fmla="*/ 188 w 188"/>
                <a:gd name="T3" fmla="*/ 0 h 20"/>
                <a:gd name="T4" fmla="*/ 0 w 188"/>
                <a:gd name="T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8" h="20">
                  <a:moveTo>
                    <a:pt x="188" y="1"/>
                  </a:moveTo>
                  <a:cubicBezTo>
                    <a:pt x="188" y="0"/>
                    <a:pt x="188" y="0"/>
                    <a:pt x="188" y="0"/>
                  </a:cubicBezTo>
                  <a:cubicBezTo>
                    <a:pt x="124" y="0"/>
                    <a:pt x="61" y="7"/>
                    <a:pt x="0" y="20"/>
                  </a:cubicBezTo>
                </a:path>
              </a:pathLst>
            </a:custGeom>
            <a:noFill/>
            <a:ln w="25400" cap="flat">
              <a:solidFill>
                <a:schemeClr val="bg2"/>
              </a:solidFill>
              <a:prstDash val="solid"/>
              <a:miter lim="800000"/>
              <a:headEnd/>
              <a:tailEnd type="arrow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19">
              <a:extLst>
                <a:ext uri="{FF2B5EF4-FFF2-40B4-BE49-F238E27FC236}">
                  <a16:creationId xmlns:a16="http://schemas.microsoft.com/office/drawing/2014/main" id="{245FE08A-350D-4ADF-B528-DE0441A1AB41}"/>
                </a:ext>
              </a:extLst>
            </p:cNvPr>
            <p:cNvSpPr>
              <a:spLocks/>
            </p:cNvSpPr>
            <p:nvPr/>
          </p:nvSpPr>
          <p:spPr bwMode="auto">
            <a:xfrm rot="14365703" flipH="1">
              <a:off x="4628605" y="3890961"/>
              <a:ext cx="294717" cy="30962"/>
            </a:xfrm>
            <a:custGeom>
              <a:avLst/>
              <a:gdLst>
                <a:gd name="T0" fmla="*/ 188 w 188"/>
                <a:gd name="T1" fmla="*/ 1 h 20"/>
                <a:gd name="T2" fmla="*/ 188 w 188"/>
                <a:gd name="T3" fmla="*/ 0 h 20"/>
                <a:gd name="T4" fmla="*/ 0 w 188"/>
                <a:gd name="T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8" h="20">
                  <a:moveTo>
                    <a:pt x="188" y="1"/>
                  </a:moveTo>
                  <a:cubicBezTo>
                    <a:pt x="188" y="0"/>
                    <a:pt x="188" y="0"/>
                    <a:pt x="188" y="0"/>
                  </a:cubicBezTo>
                  <a:cubicBezTo>
                    <a:pt x="124" y="0"/>
                    <a:pt x="61" y="7"/>
                    <a:pt x="0" y="20"/>
                  </a:cubicBezTo>
                </a:path>
              </a:pathLst>
            </a:custGeom>
            <a:noFill/>
            <a:ln w="25400" cap="flat">
              <a:solidFill>
                <a:schemeClr val="bg2"/>
              </a:solidFill>
              <a:prstDash val="solid"/>
              <a:miter lim="800000"/>
              <a:headEnd/>
              <a:tailEnd type="arrow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19">
              <a:extLst>
                <a:ext uri="{FF2B5EF4-FFF2-40B4-BE49-F238E27FC236}">
                  <a16:creationId xmlns:a16="http://schemas.microsoft.com/office/drawing/2014/main" id="{EE0CA3E0-C143-41E0-AF74-49D1F216DF07}"/>
                </a:ext>
              </a:extLst>
            </p:cNvPr>
            <p:cNvSpPr>
              <a:spLocks/>
            </p:cNvSpPr>
            <p:nvPr/>
          </p:nvSpPr>
          <p:spPr bwMode="auto">
            <a:xfrm rot="18685703" flipH="1">
              <a:off x="4959962" y="2213580"/>
              <a:ext cx="294717" cy="30962"/>
            </a:xfrm>
            <a:custGeom>
              <a:avLst/>
              <a:gdLst>
                <a:gd name="T0" fmla="*/ 188 w 188"/>
                <a:gd name="T1" fmla="*/ 1 h 20"/>
                <a:gd name="T2" fmla="*/ 188 w 188"/>
                <a:gd name="T3" fmla="*/ 0 h 20"/>
                <a:gd name="T4" fmla="*/ 0 w 188"/>
                <a:gd name="T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8" h="20">
                  <a:moveTo>
                    <a:pt x="188" y="1"/>
                  </a:moveTo>
                  <a:cubicBezTo>
                    <a:pt x="188" y="0"/>
                    <a:pt x="188" y="0"/>
                    <a:pt x="188" y="0"/>
                  </a:cubicBezTo>
                  <a:cubicBezTo>
                    <a:pt x="124" y="0"/>
                    <a:pt x="61" y="7"/>
                    <a:pt x="0" y="20"/>
                  </a:cubicBezTo>
                </a:path>
              </a:pathLst>
            </a:custGeom>
            <a:noFill/>
            <a:ln w="25400" cap="flat">
              <a:solidFill>
                <a:schemeClr val="bg2"/>
              </a:solidFill>
              <a:prstDash val="solid"/>
              <a:miter lim="800000"/>
              <a:headEnd/>
              <a:tailEnd type="arrow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19">
              <a:extLst>
                <a:ext uri="{FF2B5EF4-FFF2-40B4-BE49-F238E27FC236}">
                  <a16:creationId xmlns:a16="http://schemas.microsoft.com/office/drawing/2014/main" id="{D2153C8F-EEA8-494D-A76E-24CE12EDC97D}"/>
                </a:ext>
              </a:extLst>
            </p:cNvPr>
            <p:cNvSpPr>
              <a:spLocks/>
            </p:cNvSpPr>
            <p:nvPr/>
          </p:nvSpPr>
          <p:spPr bwMode="auto">
            <a:xfrm rot="10045703" flipH="1">
              <a:off x="6121494" y="4724438"/>
              <a:ext cx="294717" cy="30962"/>
            </a:xfrm>
            <a:custGeom>
              <a:avLst/>
              <a:gdLst>
                <a:gd name="T0" fmla="*/ 188 w 188"/>
                <a:gd name="T1" fmla="*/ 1 h 20"/>
                <a:gd name="T2" fmla="*/ 188 w 188"/>
                <a:gd name="T3" fmla="*/ 0 h 20"/>
                <a:gd name="T4" fmla="*/ 0 w 188"/>
                <a:gd name="T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8" h="20">
                  <a:moveTo>
                    <a:pt x="188" y="1"/>
                  </a:moveTo>
                  <a:cubicBezTo>
                    <a:pt x="188" y="0"/>
                    <a:pt x="188" y="0"/>
                    <a:pt x="188" y="0"/>
                  </a:cubicBezTo>
                  <a:cubicBezTo>
                    <a:pt x="124" y="0"/>
                    <a:pt x="61" y="7"/>
                    <a:pt x="0" y="20"/>
                  </a:cubicBezTo>
                </a:path>
              </a:pathLst>
            </a:custGeom>
            <a:noFill/>
            <a:ln w="25400" cap="flat">
              <a:solidFill>
                <a:schemeClr val="bg2"/>
              </a:solidFill>
              <a:prstDash val="solid"/>
              <a:miter lim="800000"/>
              <a:headEnd/>
              <a:tailEnd type="arrow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19">
              <a:extLst>
                <a:ext uri="{FF2B5EF4-FFF2-40B4-BE49-F238E27FC236}">
                  <a16:creationId xmlns:a16="http://schemas.microsoft.com/office/drawing/2014/main" id="{CD30E02F-8444-4044-9031-40722B9986B9}"/>
                </a:ext>
              </a:extLst>
            </p:cNvPr>
            <p:cNvSpPr>
              <a:spLocks/>
            </p:cNvSpPr>
            <p:nvPr/>
          </p:nvSpPr>
          <p:spPr bwMode="auto">
            <a:xfrm rot="5725703" flipH="1">
              <a:off x="7375506" y="3562176"/>
              <a:ext cx="294717" cy="30962"/>
            </a:xfrm>
            <a:custGeom>
              <a:avLst/>
              <a:gdLst>
                <a:gd name="T0" fmla="*/ 188 w 188"/>
                <a:gd name="T1" fmla="*/ 1 h 20"/>
                <a:gd name="T2" fmla="*/ 188 w 188"/>
                <a:gd name="T3" fmla="*/ 0 h 20"/>
                <a:gd name="T4" fmla="*/ 0 w 188"/>
                <a:gd name="T5" fmla="*/ 20 h 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8" h="20">
                  <a:moveTo>
                    <a:pt x="188" y="1"/>
                  </a:moveTo>
                  <a:cubicBezTo>
                    <a:pt x="188" y="0"/>
                    <a:pt x="188" y="0"/>
                    <a:pt x="188" y="0"/>
                  </a:cubicBezTo>
                  <a:cubicBezTo>
                    <a:pt x="124" y="0"/>
                    <a:pt x="61" y="7"/>
                    <a:pt x="0" y="20"/>
                  </a:cubicBezTo>
                </a:path>
              </a:pathLst>
            </a:custGeom>
            <a:noFill/>
            <a:ln w="25400" cap="flat">
              <a:solidFill>
                <a:schemeClr val="bg2"/>
              </a:solidFill>
              <a:prstDash val="solid"/>
              <a:miter lim="800000"/>
              <a:headEnd/>
              <a:tailEnd type="arrow"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8552BE03-1563-4153-9F03-4CF477C6D0B8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454652" y="1977992"/>
            <a:ext cx="3405710" cy="889200"/>
          </a:xfrm>
        </p:spPr>
        <p:txBody>
          <a:bodyPr bIns="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text.</a:t>
            </a:r>
            <a:br>
              <a:rPr lang="en-US"/>
            </a:br>
            <a:r>
              <a:rPr lang="en-US"/>
              <a:t>Please change lens </a:t>
            </a:r>
            <a:r>
              <a:rPr lang="en-US" err="1"/>
              <a:t>colour</a:t>
            </a:r>
            <a:r>
              <a:rPr lang="en-US"/>
              <a:t> before adding images or icons. 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8D44FBB5-0816-4A67-9A1E-11064CBAD7FC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7454652" y="1573903"/>
            <a:ext cx="3405710" cy="364129"/>
          </a:xfrm>
        </p:spPr>
        <p:txBody>
          <a:bodyPr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4832AD-985D-4D13-ADFF-E382CC2CA7F2}"/>
              </a:ext>
            </a:extLst>
          </p:cNvPr>
          <p:cNvSpPr>
            <a:spLocks noGrp="1"/>
          </p:cNvSpPr>
          <p:nvPr userDrawn="1"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F3331A-221C-4BB7-BE2C-92316653FCF1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48A82D-1FED-420A-9205-FF50EB5B805B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407987" y="404812"/>
            <a:ext cx="11376025" cy="1007427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34" name="Picture Placeholder 18">
            <a:extLst>
              <a:ext uri="{FF2B5EF4-FFF2-40B4-BE49-F238E27FC236}">
                <a16:creationId xmlns:a16="http://schemas.microsoft.com/office/drawing/2014/main" id="{0FEB6459-32DC-4DA1-A8F5-8F0A8A38CEF6}"/>
              </a:ext>
            </a:extLst>
          </p:cNvPr>
          <p:cNvSpPr>
            <a:spLocks noGrp="1"/>
          </p:cNvSpPr>
          <p:nvPr userDrawn="1">
            <p:ph type="pic" sz="quarter" idx="23" hasCustomPrompt="1"/>
          </p:nvPr>
        </p:nvSpPr>
        <p:spPr>
          <a:xfrm>
            <a:off x="4615503" y="4283154"/>
            <a:ext cx="1382400" cy="13824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35" name="Picture Placeholder 18">
            <a:extLst>
              <a:ext uri="{FF2B5EF4-FFF2-40B4-BE49-F238E27FC236}">
                <a16:creationId xmlns:a16="http://schemas.microsoft.com/office/drawing/2014/main" id="{1A1E17F1-1D9F-4878-AA4D-733B2CB3375E}"/>
              </a:ext>
            </a:extLst>
          </p:cNvPr>
          <p:cNvSpPr>
            <a:spLocks noGrp="1"/>
          </p:cNvSpPr>
          <p:nvPr userDrawn="1">
            <p:ph type="pic" sz="quarter" idx="30" hasCustomPrompt="1"/>
          </p:nvPr>
        </p:nvSpPr>
        <p:spPr>
          <a:xfrm>
            <a:off x="4106791" y="2766804"/>
            <a:ext cx="1382400" cy="13824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40" name="Text Placeholder 35">
            <a:extLst>
              <a:ext uri="{FF2B5EF4-FFF2-40B4-BE49-F238E27FC236}">
                <a16:creationId xmlns:a16="http://schemas.microsoft.com/office/drawing/2014/main" id="{B5A9EE24-117D-4356-9278-0CDA5ECC9B11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407989" y="3345501"/>
            <a:ext cx="3405710" cy="889200"/>
          </a:xfrm>
        </p:spPr>
        <p:txBody>
          <a:bodyPr bIns="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text.</a:t>
            </a:r>
            <a:br>
              <a:rPr lang="en-US"/>
            </a:br>
            <a:r>
              <a:rPr lang="en-US"/>
              <a:t>Please change lens </a:t>
            </a:r>
            <a:r>
              <a:rPr lang="en-US" err="1"/>
              <a:t>colour</a:t>
            </a:r>
            <a:r>
              <a:rPr lang="en-US"/>
              <a:t> before adding images or icons. </a:t>
            </a:r>
          </a:p>
        </p:txBody>
      </p:sp>
      <p:sp>
        <p:nvSpPr>
          <p:cNvPr id="41" name="Text Placeholder 35">
            <a:extLst>
              <a:ext uri="{FF2B5EF4-FFF2-40B4-BE49-F238E27FC236}">
                <a16:creationId xmlns:a16="http://schemas.microsoft.com/office/drawing/2014/main" id="{FCECF160-D8C9-495C-A20A-83370080554E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407989" y="2941412"/>
            <a:ext cx="3405710" cy="364129"/>
          </a:xfrm>
        </p:spPr>
        <p:txBody>
          <a:bodyPr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42" name="Text Placeholder 35">
            <a:extLst>
              <a:ext uri="{FF2B5EF4-FFF2-40B4-BE49-F238E27FC236}">
                <a16:creationId xmlns:a16="http://schemas.microsoft.com/office/drawing/2014/main" id="{3576F2D3-5E56-44DC-B72E-E5651D4085EB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407989" y="4887792"/>
            <a:ext cx="3405710" cy="889200"/>
          </a:xfrm>
        </p:spPr>
        <p:txBody>
          <a:bodyPr bIns="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text.</a:t>
            </a:r>
            <a:br>
              <a:rPr lang="en-US"/>
            </a:br>
            <a:r>
              <a:rPr lang="en-US"/>
              <a:t>Please change lens </a:t>
            </a:r>
            <a:r>
              <a:rPr lang="en-US" err="1"/>
              <a:t>colour</a:t>
            </a:r>
            <a:r>
              <a:rPr lang="en-US"/>
              <a:t> before adding images or icons. </a:t>
            </a:r>
          </a:p>
        </p:txBody>
      </p:sp>
      <p:sp>
        <p:nvSpPr>
          <p:cNvPr id="43" name="Text Placeholder 35">
            <a:extLst>
              <a:ext uri="{FF2B5EF4-FFF2-40B4-BE49-F238E27FC236}">
                <a16:creationId xmlns:a16="http://schemas.microsoft.com/office/drawing/2014/main" id="{7FC4BBC1-5DC6-4EB2-B41F-E08BFBDE682F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407989" y="4483703"/>
            <a:ext cx="3405710" cy="364129"/>
          </a:xfrm>
        </p:spPr>
        <p:txBody>
          <a:bodyPr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55" name="Picture Placeholder 18">
            <a:extLst>
              <a:ext uri="{FF2B5EF4-FFF2-40B4-BE49-F238E27FC236}">
                <a16:creationId xmlns:a16="http://schemas.microsoft.com/office/drawing/2014/main" id="{1C0612FC-2E67-4816-A17C-A913B264C318}"/>
              </a:ext>
            </a:extLst>
          </p:cNvPr>
          <p:cNvSpPr>
            <a:spLocks noGrp="1"/>
          </p:cNvSpPr>
          <p:nvPr userDrawn="1">
            <p:ph type="pic" sz="quarter" idx="39" hasCustomPrompt="1"/>
          </p:nvPr>
        </p:nvSpPr>
        <p:spPr>
          <a:xfrm>
            <a:off x="6214837" y="4268148"/>
            <a:ext cx="1382400" cy="13824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33" name="Picture Placeholder 18">
            <a:extLst>
              <a:ext uri="{FF2B5EF4-FFF2-40B4-BE49-F238E27FC236}">
                <a16:creationId xmlns:a16="http://schemas.microsoft.com/office/drawing/2014/main" id="{98B8D385-C24B-4777-A949-9567F02FB157}"/>
              </a:ext>
            </a:extLst>
          </p:cNvPr>
          <p:cNvSpPr>
            <a:spLocks noGrp="1"/>
          </p:cNvSpPr>
          <p:nvPr userDrawn="1">
            <p:ph type="pic" sz="quarter" idx="21" hasCustomPrompt="1"/>
          </p:nvPr>
        </p:nvSpPr>
        <p:spPr>
          <a:xfrm rot="5400000">
            <a:off x="5391956" y="1814412"/>
            <a:ext cx="1382400" cy="13824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100" name="Text Placeholder 35">
            <a:extLst>
              <a:ext uri="{FF2B5EF4-FFF2-40B4-BE49-F238E27FC236}">
                <a16:creationId xmlns:a16="http://schemas.microsoft.com/office/drawing/2014/main" id="{2FEFE8F0-9BAA-4346-BB21-AE04B912909E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8378155" y="4887792"/>
            <a:ext cx="3405710" cy="889200"/>
          </a:xfrm>
        </p:spPr>
        <p:txBody>
          <a:bodyPr bIns="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text.</a:t>
            </a:r>
            <a:br>
              <a:rPr lang="en-US"/>
            </a:br>
            <a:r>
              <a:rPr lang="en-US"/>
              <a:t>Please change lens </a:t>
            </a:r>
            <a:r>
              <a:rPr lang="en-US" err="1"/>
              <a:t>colour</a:t>
            </a:r>
            <a:r>
              <a:rPr lang="en-US"/>
              <a:t> before adding images or icons. </a:t>
            </a:r>
          </a:p>
        </p:txBody>
      </p:sp>
      <p:sp>
        <p:nvSpPr>
          <p:cNvPr id="101" name="Text Placeholder 35">
            <a:extLst>
              <a:ext uri="{FF2B5EF4-FFF2-40B4-BE49-F238E27FC236}">
                <a16:creationId xmlns:a16="http://schemas.microsoft.com/office/drawing/2014/main" id="{C99D92DC-FF86-40FE-B29A-81222ADC7B00}"/>
              </a:ext>
            </a:extLst>
          </p:cNvPr>
          <p:cNvSpPr>
            <a:spLocks noGrp="1"/>
          </p:cNvSpPr>
          <p:nvPr userDrawn="1">
            <p:ph type="body" sz="quarter" idx="41" hasCustomPrompt="1"/>
          </p:nvPr>
        </p:nvSpPr>
        <p:spPr>
          <a:xfrm>
            <a:off x="8378155" y="4483703"/>
            <a:ext cx="3405710" cy="364129"/>
          </a:xfrm>
        </p:spPr>
        <p:txBody>
          <a:bodyPr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02" name="Text Placeholder 35">
            <a:extLst>
              <a:ext uri="{FF2B5EF4-FFF2-40B4-BE49-F238E27FC236}">
                <a16:creationId xmlns:a16="http://schemas.microsoft.com/office/drawing/2014/main" id="{B03F4B5C-D836-4E4C-A2EB-DE5761A3FD20}"/>
              </a:ext>
            </a:extLst>
          </p:cNvPr>
          <p:cNvSpPr>
            <a:spLocks noGrp="1"/>
          </p:cNvSpPr>
          <p:nvPr userDrawn="1">
            <p:ph type="body" sz="quarter" idx="42" hasCustomPrompt="1"/>
          </p:nvPr>
        </p:nvSpPr>
        <p:spPr>
          <a:xfrm>
            <a:off x="8378155" y="3345501"/>
            <a:ext cx="3405710" cy="889200"/>
          </a:xfrm>
        </p:spPr>
        <p:txBody>
          <a:bodyPr bIns="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text.</a:t>
            </a:r>
            <a:br>
              <a:rPr lang="en-US"/>
            </a:br>
            <a:r>
              <a:rPr lang="en-US"/>
              <a:t>Please change lens </a:t>
            </a:r>
            <a:r>
              <a:rPr lang="en-US" err="1"/>
              <a:t>colour</a:t>
            </a:r>
            <a:r>
              <a:rPr lang="en-US"/>
              <a:t> before adding images or icons. </a:t>
            </a:r>
          </a:p>
        </p:txBody>
      </p:sp>
      <p:sp>
        <p:nvSpPr>
          <p:cNvPr id="103" name="Text Placeholder 35">
            <a:extLst>
              <a:ext uri="{FF2B5EF4-FFF2-40B4-BE49-F238E27FC236}">
                <a16:creationId xmlns:a16="http://schemas.microsoft.com/office/drawing/2014/main" id="{BD7432FC-8E33-4D4A-9C94-1BD0E1D05DF5}"/>
              </a:ext>
            </a:extLst>
          </p:cNvPr>
          <p:cNvSpPr>
            <a:spLocks noGrp="1"/>
          </p:cNvSpPr>
          <p:nvPr userDrawn="1">
            <p:ph type="body" sz="quarter" idx="43" hasCustomPrompt="1"/>
          </p:nvPr>
        </p:nvSpPr>
        <p:spPr>
          <a:xfrm>
            <a:off x="8378155" y="2941412"/>
            <a:ext cx="3405710" cy="364129"/>
          </a:xfrm>
        </p:spPr>
        <p:txBody>
          <a:bodyPr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05" name="Picture Placeholder 18">
            <a:extLst>
              <a:ext uri="{FF2B5EF4-FFF2-40B4-BE49-F238E27FC236}">
                <a16:creationId xmlns:a16="http://schemas.microsoft.com/office/drawing/2014/main" id="{BFC280A5-9513-416C-8C61-E8C8CEE671F9}"/>
              </a:ext>
            </a:extLst>
          </p:cNvPr>
          <p:cNvSpPr>
            <a:spLocks noGrp="1"/>
          </p:cNvSpPr>
          <p:nvPr userDrawn="1">
            <p:ph type="pic" sz="quarter" idx="45" hasCustomPrompt="1"/>
          </p:nvPr>
        </p:nvSpPr>
        <p:spPr>
          <a:xfrm>
            <a:off x="6694800" y="2742382"/>
            <a:ext cx="1382400" cy="13824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28" name="Text Placeholder 96">
            <a:extLst>
              <a:ext uri="{FF2B5EF4-FFF2-40B4-BE49-F238E27FC236}">
                <a16:creationId xmlns:a16="http://schemas.microsoft.com/office/drawing/2014/main" id="{5D62670B-0564-448A-81BB-05FE5CE78A4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3918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C35EA4"/>
          </p15:clr>
        </p15:guide>
        <p15:guide id="2" orient="horz" pos="981" userDrawn="1">
          <p15:clr>
            <a:srgbClr val="C35EA4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Step Cy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3E434940-7559-4041-A9F9-0DF5F3567311}"/>
              </a:ext>
            </a:extLst>
          </p:cNvPr>
          <p:cNvGrpSpPr/>
          <p:nvPr userDrawn="1"/>
        </p:nvGrpSpPr>
        <p:grpSpPr>
          <a:xfrm>
            <a:off x="3962400" y="1656710"/>
            <a:ext cx="4343400" cy="4343392"/>
            <a:chOff x="3962400" y="1182148"/>
            <a:chExt cx="4343400" cy="4343392"/>
          </a:xfrm>
        </p:grpSpPr>
        <p:sp>
          <p:nvSpPr>
            <p:cNvPr id="85" name="Oval 84">
              <a:extLst>
                <a:ext uri="{FF2B5EF4-FFF2-40B4-BE49-F238E27FC236}">
                  <a16:creationId xmlns:a16="http://schemas.microsoft.com/office/drawing/2014/main" id="{97068049-9E9C-4AB6-9ED8-B5CB565293A5}"/>
                </a:ext>
              </a:extLst>
            </p:cNvPr>
            <p:cNvSpPr/>
            <p:nvPr/>
          </p:nvSpPr>
          <p:spPr>
            <a:xfrm>
              <a:off x="4500562" y="1720309"/>
              <a:ext cx="3267076" cy="3267070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indent="0" algn="ctr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None/>
              </a:pPr>
              <a:endParaRPr lang="en-US" sz="3600" b="1">
                <a:latin typeface="+mj-lt"/>
              </a:endParaRPr>
            </a:p>
          </p:txBody>
        </p: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542CFC9C-095F-4B94-A8F5-C216A77EFFF4}"/>
                </a:ext>
              </a:extLst>
            </p:cNvPr>
            <p:cNvGrpSpPr/>
            <p:nvPr/>
          </p:nvGrpSpPr>
          <p:grpSpPr>
            <a:xfrm rot="20663140">
              <a:off x="4928258" y="2358665"/>
              <a:ext cx="2665070" cy="2434571"/>
              <a:chOff x="5344949" y="2692885"/>
              <a:chExt cx="1655223" cy="1512065"/>
            </a:xfrm>
          </p:grpSpPr>
          <p:sp>
            <p:nvSpPr>
              <p:cNvPr id="91" name="Freeform 18">
                <a:extLst>
                  <a:ext uri="{FF2B5EF4-FFF2-40B4-BE49-F238E27FC236}">
                    <a16:creationId xmlns:a16="http://schemas.microsoft.com/office/drawing/2014/main" id="{5A557AD1-06A3-429C-A17C-67C2D6FC16E1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344949" y="2692885"/>
                <a:ext cx="106835" cy="148144"/>
              </a:xfrm>
              <a:custGeom>
                <a:avLst/>
                <a:gdLst>
                  <a:gd name="T0" fmla="*/ 110 w 110"/>
                  <a:gd name="T1" fmla="*/ 153 h 153"/>
                  <a:gd name="T2" fmla="*/ 110 w 110"/>
                  <a:gd name="T3" fmla="*/ 153 h 153"/>
                  <a:gd name="T4" fmla="*/ 0 w 110"/>
                  <a:gd name="T5" fmla="*/ 0 h 15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153">
                    <a:moveTo>
                      <a:pt x="110" y="153"/>
                    </a:moveTo>
                    <a:cubicBezTo>
                      <a:pt x="110" y="153"/>
                      <a:pt x="110" y="153"/>
                      <a:pt x="110" y="153"/>
                    </a:cubicBezTo>
                    <a:cubicBezTo>
                      <a:pt x="79" y="98"/>
                      <a:pt x="41" y="47"/>
                      <a:pt x="0" y="0"/>
                    </a:cubicBezTo>
                  </a:path>
                </a:pathLst>
              </a:custGeom>
              <a:noFill/>
              <a:ln w="25400" cap="flat">
                <a:solidFill>
                  <a:schemeClr val="bg2"/>
                </a:solidFill>
                <a:prstDash val="solid"/>
                <a:miter lim="800000"/>
                <a:headEnd/>
                <a:tailEnd type="arrow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indent="0">
                  <a:buFont typeface="Arial" panose="020B0604020202020204" pitchFamily="34" charset="0"/>
                  <a:buNone/>
                </a:pPr>
                <a:endParaRPr lang="en-US"/>
              </a:p>
            </p:txBody>
          </p:sp>
          <p:sp>
            <p:nvSpPr>
              <p:cNvPr id="92" name="Freeform 20">
                <a:extLst>
                  <a:ext uri="{FF2B5EF4-FFF2-40B4-BE49-F238E27FC236}">
                    <a16:creationId xmlns:a16="http://schemas.microsoft.com/office/drawing/2014/main" id="{B070BC1C-33C1-4074-AC0D-8088E6060A07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924676" y="2841029"/>
                <a:ext cx="75496" cy="167374"/>
              </a:xfrm>
              <a:custGeom>
                <a:avLst/>
                <a:gdLst>
                  <a:gd name="T0" fmla="*/ 78 w 78"/>
                  <a:gd name="T1" fmla="*/ 0 h 173"/>
                  <a:gd name="T2" fmla="*/ 77 w 78"/>
                  <a:gd name="T3" fmla="*/ 0 h 173"/>
                  <a:gd name="T4" fmla="*/ 0 w 78"/>
                  <a:gd name="T5" fmla="*/ 173 h 1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8" h="173">
                    <a:moveTo>
                      <a:pt x="78" y="0"/>
                    </a:moveTo>
                    <a:cubicBezTo>
                      <a:pt x="77" y="0"/>
                      <a:pt x="77" y="0"/>
                      <a:pt x="77" y="0"/>
                    </a:cubicBezTo>
                    <a:cubicBezTo>
                      <a:pt x="46" y="55"/>
                      <a:pt x="20" y="113"/>
                      <a:pt x="0" y="173"/>
                    </a:cubicBezTo>
                  </a:path>
                </a:pathLst>
              </a:custGeom>
              <a:noFill/>
              <a:ln w="25400" cap="flat">
                <a:solidFill>
                  <a:schemeClr val="bg2"/>
                </a:solidFill>
                <a:prstDash val="solid"/>
                <a:miter lim="800000"/>
                <a:headEnd/>
                <a:tailEnd type="arrow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indent="0">
                  <a:buFont typeface="Arial" panose="020B0604020202020204" pitchFamily="34" charset="0"/>
                  <a:buNone/>
                </a:pPr>
                <a:endParaRPr lang="en-US"/>
              </a:p>
            </p:txBody>
          </p:sp>
          <p:sp>
            <p:nvSpPr>
              <p:cNvPr id="93" name="Freeform 22">
                <a:extLst>
                  <a:ext uri="{FF2B5EF4-FFF2-40B4-BE49-F238E27FC236}">
                    <a16:creationId xmlns:a16="http://schemas.microsoft.com/office/drawing/2014/main" id="{7E226681-5C0D-4724-8383-5DC8F39D29AF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951769" y="4186432"/>
                <a:ext cx="182331" cy="18518"/>
              </a:xfrm>
              <a:custGeom>
                <a:avLst/>
                <a:gdLst>
                  <a:gd name="T0" fmla="*/ 0 w 188"/>
                  <a:gd name="T1" fmla="*/ 18 h 19"/>
                  <a:gd name="T2" fmla="*/ 0 w 188"/>
                  <a:gd name="T3" fmla="*/ 19 h 19"/>
                  <a:gd name="T4" fmla="*/ 188 w 188"/>
                  <a:gd name="T5" fmla="*/ 0 h 1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8" h="19">
                    <a:moveTo>
                      <a:pt x="0" y="18"/>
                    </a:moveTo>
                    <a:cubicBezTo>
                      <a:pt x="0" y="19"/>
                      <a:pt x="0" y="19"/>
                      <a:pt x="0" y="19"/>
                    </a:cubicBezTo>
                    <a:cubicBezTo>
                      <a:pt x="63" y="19"/>
                      <a:pt x="126" y="12"/>
                      <a:pt x="188" y="0"/>
                    </a:cubicBezTo>
                  </a:path>
                </a:pathLst>
              </a:custGeom>
              <a:noFill/>
              <a:ln w="25400" cap="flat">
                <a:solidFill>
                  <a:schemeClr val="bg2"/>
                </a:solidFill>
                <a:prstDash val="solid"/>
                <a:miter lim="800000"/>
                <a:headEnd/>
                <a:tailEnd type="arrow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indent="0">
                  <a:buFont typeface="Arial" panose="020B0604020202020204" pitchFamily="34" charset="0"/>
                  <a:buNone/>
                </a:pPr>
                <a:endParaRPr lang="en-US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96A6398B-0687-499A-A3EF-3864749ECD92}"/>
                </a:ext>
              </a:extLst>
            </p:cNvPr>
            <p:cNvGrpSpPr/>
            <p:nvPr/>
          </p:nvGrpSpPr>
          <p:grpSpPr>
            <a:xfrm rot="21366382">
              <a:off x="4721545" y="1896038"/>
              <a:ext cx="2667364" cy="2439158"/>
              <a:chOff x="5268028" y="2386626"/>
              <a:chExt cx="1656648" cy="1514914"/>
            </a:xfrm>
          </p:grpSpPr>
          <p:sp>
            <p:nvSpPr>
              <p:cNvPr id="88" name="Freeform 19">
                <a:extLst>
                  <a:ext uri="{FF2B5EF4-FFF2-40B4-BE49-F238E27FC236}">
                    <a16:creationId xmlns:a16="http://schemas.microsoft.com/office/drawing/2014/main" id="{52B27D6F-750C-4E87-9F46-CB20F0ACCC22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134100" y="2386626"/>
                <a:ext cx="183043" cy="19230"/>
              </a:xfrm>
              <a:custGeom>
                <a:avLst/>
                <a:gdLst>
                  <a:gd name="T0" fmla="*/ 188 w 188"/>
                  <a:gd name="T1" fmla="*/ 1 h 20"/>
                  <a:gd name="T2" fmla="*/ 188 w 188"/>
                  <a:gd name="T3" fmla="*/ 0 h 20"/>
                  <a:gd name="T4" fmla="*/ 0 w 188"/>
                  <a:gd name="T5" fmla="*/ 20 h 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88" h="20">
                    <a:moveTo>
                      <a:pt x="188" y="1"/>
                    </a:moveTo>
                    <a:cubicBezTo>
                      <a:pt x="188" y="0"/>
                      <a:pt x="188" y="0"/>
                      <a:pt x="188" y="0"/>
                    </a:cubicBezTo>
                    <a:cubicBezTo>
                      <a:pt x="124" y="0"/>
                      <a:pt x="61" y="7"/>
                      <a:pt x="0" y="20"/>
                    </a:cubicBezTo>
                  </a:path>
                </a:pathLst>
              </a:custGeom>
              <a:noFill/>
              <a:ln w="25400" cap="flat">
                <a:solidFill>
                  <a:schemeClr val="bg2"/>
                </a:solidFill>
                <a:prstDash val="solid"/>
                <a:miter lim="800000"/>
                <a:headEnd/>
                <a:tailEnd type="arrow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indent="0">
                  <a:buFont typeface="Arial" panose="020B0604020202020204" pitchFamily="34" charset="0"/>
                  <a:buNone/>
                </a:pPr>
                <a:endParaRPr lang="en-US"/>
              </a:p>
            </p:txBody>
          </p:sp>
          <p:sp>
            <p:nvSpPr>
              <p:cNvPr id="89" name="Freeform 21">
                <a:extLst>
                  <a:ext uri="{FF2B5EF4-FFF2-40B4-BE49-F238E27FC236}">
                    <a16:creationId xmlns:a16="http://schemas.microsoft.com/office/drawing/2014/main" id="{0148AA9A-F791-4EE1-8751-874899E8757B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6817841" y="3751972"/>
                <a:ext cx="106835" cy="149568"/>
              </a:xfrm>
              <a:custGeom>
                <a:avLst/>
                <a:gdLst>
                  <a:gd name="T0" fmla="*/ 0 w 110"/>
                  <a:gd name="T1" fmla="*/ 0 h 154"/>
                  <a:gd name="T2" fmla="*/ 0 w 110"/>
                  <a:gd name="T3" fmla="*/ 1 h 154"/>
                  <a:gd name="T4" fmla="*/ 110 w 110"/>
                  <a:gd name="T5" fmla="*/ 154 h 1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10" h="154">
                    <a:moveTo>
                      <a:pt x="0" y="0"/>
                    </a:moveTo>
                    <a:cubicBezTo>
                      <a:pt x="0" y="1"/>
                      <a:pt x="0" y="1"/>
                      <a:pt x="0" y="1"/>
                    </a:cubicBezTo>
                    <a:cubicBezTo>
                      <a:pt x="32" y="56"/>
                      <a:pt x="69" y="107"/>
                      <a:pt x="110" y="154"/>
                    </a:cubicBezTo>
                  </a:path>
                </a:pathLst>
              </a:custGeom>
              <a:noFill/>
              <a:ln w="25400" cap="flat">
                <a:solidFill>
                  <a:schemeClr val="bg2"/>
                </a:solidFill>
                <a:prstDash val="solid"/>
                <a:miter lim="800000"/>
                <a:headEnd/>
                <a:tailEnd type="arrow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indent="0">
                  <a:buFont typeface="Arial" panose="020B0604020202020204" pitchFamily="34" charset="0"/>
                  <a:buNone/>
                </a:pPr>
                <a:endParaRPr lang="en-US"/>
              </a:p>
            </p:txBody>
          </p:sp>
          <p:sp>
            <p:nvSpPr>
              <p:cNvPr id="90" name="Freeform 23">
                <a:extLst>
                  <a:ext uri="{FF2B5EF4-FFF2-40B4-BE49-F238E27FC236}">
                    <a16:creationId xmlns:a16="http://schemas.microsoft.com/office/drawing/2014/main" id="{0465E06E-A8C3-45A2-A1D6-6C0A7EBA5414}"/>
                  </a:ext>
                </a:extLst>
              </p:cNvPr>
              <p:cNvSpPr>
                <a:spLocks/>
              </p:cNvSpPr>
              <p:nvPr/>
            </p:nvSpPr>
            <p:spPr bwMode="auto">
              <a:xfrm flipH="1">
                <a:off x="5268028" y="3583173"/>
                <a:ext cx="76209" cy="165950"/>
              </a:xfrm>
              <a:custGeom>
                <a:avLst/>
                <a:gdLst>
                  <a:gd name="T0" fmla="*/ 0 w 78"/>
                  <a:gd name="T1" fmla="*/ 172 h 172"/>
                  <a:gd name="T2" fmla="*/ 0 w 78"/>
                  <a:gd name="T3" fmla="*/ 172 h 172"/>
                  <a:gd name="T4" fmla="*/ 78 w 78"/>
                  <a:gd name="T5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78" h="172">
                    <a:moveTo>
                      <a:pt x="0" y="172"/>
                    </a:moveTo>
                    <a:cubicBezTo>
                      <a:pt x="0" y="172"/>
                      <a:pt x="0" y="172"/>
                      <a:pt x="0" y="172"/>
                    </a:cubicBezTo>
                    <a:cubicBezTo>
                      <a:pt x="32" y="117"/>
                      <a:pt x="58" y="60"/>
                      <a:pt x="78" y="0"/>
                    </a:cubicBezTo>
                  </a:path>
                </a:pathLst>
              </a:custGeom>
              <a:noFill/>
              <a:ln w="25400" cap="flat">
                <a:solidFill>
                  <a:schemeClr val="bg2"/>
                </a:solidFill>
                <a:prstDash val="solid"/>
                <a:miter lim="800000"/>
                <a:headEnd/>
                <a:tailEnd type="arrow"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marL="0" indent="0">
                  <a:buFont typeface="Arial" panose="020B0604020202020204" pitchFamily="34" charset="0"/>
                  <a:buNone/>
                </a:pPr>
                <a:endParaRPr lang="en-US"/>
              </a:p>
            </p:txBody>
          </p:sp>
        </p:grpSp>
        <p:sp>
          <p:nvSpPr>
            <p:cNvPr id="78" name="Oval 77">
              <a:extLst>
                <a:ext uri="{FF2B5EF4-FFF2-40B4-BE49-F238E27FC236}">
                  <a16:creationId xmlns:a16="http://schemas.microsoft.com/office/drawing/2014/main" id="{93C7739D-8BC1-4056-B29E-95C7CA15BDCF}"/>
                </a:ext>
              </a:extLst>
            </p:cNvPr>
            <p:cNvSpPr/>
            <p:nvPr/>
          </p:nvSpPr>
          <p:spPr>
            <a:xfrm>
              <a:off x="3962400" y="1182148"/>
              <a:ext cx="4343400" cy="4343392"/>
            </a:xfrm>
            <a:prstGeom prst="ellipse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indent="0" algn="ctr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None/>
              </a:pPr>
              <a:endParaRPr lang="en-US" sz="3600" b="1">
                <a:latin typeface="+mj-lt"/>
              </a:endParaRPr>
            </a:p>
          </p:txBody>
        </p:sp>
      </p:grp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8552BE03-1563-4153-9F03-4CF477C6D0B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7989" y="2364941"/>
            <a:ext cx="3405710" cy="889200"/>
          </a:xfrm>
        </p:spPr>
        <p:txBody>
          <a:bodyPr bIns="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text.</a:t>
            </a:r>
            <a:br>
              <a:rPr lang="en-US"/>
            </a:br>
            <a:r>
              <a:rPr lang="en-US"/>
              <a:t>Please change lens </a:t>
            </a:r>
            <a:r>
              <a:rPr lang="en-US" err="1"/>
              <a:t>colour</a:t>
            </a:r>
            <a:r>
              <a:rPr lang="en-US"/>
              <a:t> before adding images or icons. </a:t>
            </a:r>
          </a:p>
        </p:txBody>
      </p: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8D44FBB5-0816-4A67-9A1E-11064CBAD7FC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407989" y="1960852"/>
            <a:ext cx="3405710" cy="364129"/>
          </a:xfrm>
        </p:spPr>
        <p:txBody>
          <a:bodyPr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E4832AD-985D-4D13-ADFF-E382CC2CA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F3331A-221C-4BB7-BE2C-92316653F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48A82D-1FED-420A-9205-FF50EB5B805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987" y="404812"/>
            <a:ext cx="11376025" cy="1007427"/>
          </a:xfrm>
        </p:spPr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34" name="Picture Placeholder 18">
            <a:extLst>
              <a:ext uri="{FF2B5EF4-FFF2-40B4-BE49-F238E27FC236}">
                <a16:creationId xmlns:a16="http://schemas.microsoft.com/office/drawing/2014/main" id="{0FEB6459-32DC-4DA1-A8F5-8F0A8A38CEF6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4714516" y="4308980"/>
            <a:ext cx="1479600" cy="14796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35" name="Picture Placeholder 18">
            <a:extLst>
              <a:ext uri="{FF2B5EF4-FFF2-40B4-BE49-F238E27FC236}">
                <a16:creationId xmlns:a16="http://schemas.microsoft.com/office/drawing/2014/main" id="{1A1E17F1-1D9F-4878-AA4D-733B2CB3375E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18562" y="3358161"/>
            <a:ext cx="939600" cy="939600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38" name="Text Placeholder 35">
            <a:extLst>
              <a:ext uri="{FF2B5EF4-FFF2-40B4-BE49-F238E27FC236}">
                <a16:creationId xmlns:a16="http://schemas.microsoft.com/office/drawing/2014/main" id="{B2CDFEC6-77B5-48E1-AD00-558860A3B7D7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07989" y="3732450"/>
            <a:ext cx="3405710" cy="889200"/>
          </a:xfrm>
        </p:spPr>
        <p:txBody>
          <a:bodyPr bIns="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text.</a:t>
            </a:r>
            <a:br>
              <a:rPr lang="en-US"/>
            </a:br>
            <a:r>
              <a:rPr lang="en-US"/>
              <a:t>Please change lens </a:t>
            </a:r>
            <a:r>
              <a:rPr lang="en-US" err="1"/>
              <a:t>colour</a:t>
            </a:r>
            <a:r>
              <a:rPr lang="en-US"/>
              <a:t> before adding images or icons. </a:t>
            </a:r>
          </a:p>
        </p:txBody>
      </p:sp>
      <p:sp>
        <p:nvSpPr>
          <p:cNvPr id="39" name="Text Placeholder 35">
            <a:extLst>
              <a:ext uri="{FF2B5EF4-FFF2-40B4-BE49-F238E27FC236}">
                <a16:creationId xmlns:a16="http://schemas.microsoft.com/office/drawing/2014/main" id="{6D92BE5C-CD11-4FE3-BBAA-4E269EF031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07989" y="3328361"/>
            <a:ext cx="3405710" cy="364129"/>
          </a:xfrm>
        </p:spPr>
        <p:txBody>
          <a:bodyPr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40" name="Text Placeholder 35">
            <a:extLst>
              <a:ext uri="{FF2B5EF4-FFF2-40B4-BE49-F238E27FC236}">
                <a16:creationId xmlns:a16="http://schemas.microsoft.com/office/drawing/2014/main" id="{B5A9EE24-117D-4356-9278-0CDA5ECC9B11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07989" y="5142435"/>
            <a:ext cx="3405710" cy="889200"/>
          </a:xfrm>
        </p:spPr>
        <p:txBody>
          <a:bodyPr bIns="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text.</a:t>
            </a:r>
            <a:br>
              <a:rPr lang="en-US"/>
            </a:br>
            <a:r>
              <a:rPr lang="en-US"/>
              <a:t>Please change lens </a:t>
            </a:r>
            <a:r>
              <a:rPr lang="en-US" err="1"/>
              <a:t>colour</a:t>
            </a:r>
            <a:r>
              <a:rPr lang="en-US"/>
              <a:t> before adding images or icons. </a:t>
            </a:r>
          </a:p>
        </p:txBody>
      </p:sp>
      <p:sp>
        <p:nvSpPr>
          <p:cNvPr id="41" name="Text Placeholder 35">
            <a:extLst>
              <a:ext uri="{FF2B5EF4-FFF2-40B4-BE49-F238E27FC236}">
                <a16:creationId xmlns:a16="http://schemas.microsoft.com/office/drawing/2014/main" id="{FCECF160-D8C9-495C-A20A-83370080554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07989" y="4738346"/>
            <a:ext cx="3405710" cy="364129"/>
          </a:xfrm>
        </p:spPr>
        <p:txBody>
          <a:bodyPr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42" name="Text Placeholder 35">
            <a:extLst>
              <a:ext uri="{FF2B5EF4-FFF2-40B4-BE49-F238E27FC236}">
                <a16:creationId xmlns:a16="http://schemas.microsoft.com/office/drawing/2014/main" id="{3576F2D3-5E56-44DC-B72E-E5651D4085EB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378155" y="5142435"/>
            <a:ext cx="3405710" cy="889200"/>
          </a:xfrm>
        </p:spPr>
        <p:txBody>
          <a:bodyPr bIns="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text.</a:t>
            </a:r>
            <a:br>
              <a:rPr lang="en-US"/>
            </a:br>
            <a:r>
              <a:rPr lang="en-US"/>
              <a:t>Please change lens </a:t>
            </a:r>
            <a:r>
              <a:rPr lang="en-US" err="1"/>
              <a:t>colour</a:t>
            </a:r>
            <a:r>
              <a:rPr lang="en-US"/>
              <a:t> before adding images or icons. </a:t>
            </a:r>
          </a:p>
        </p:txBody>
      </p:sp>
      <p:sp>
        <p:nvSpPr>
          <p:cNvPr id="43" name="Text Placeholder 35">
            <a:extLst>
              <a:ext uri="{FF2B5EF4-FFF2-40B4-BE49-F238E27FC236}">
                <a16:creationId xmlns:a16="http://schemas.microsoft.com/office/drawing/2014/main" id="{7FC4BBC1-5DC6-4EB2-B41F-E08BFBDE682F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378155" y="4738346"/>
            <a:ext cx="3405710" cy="364129"/>
          </a:xfrm>
        </p:spPr>
        <p:txBody>
          <a:bodyPr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55" name="Picture Placeholder 18">
            <a:extLst>
              <a:ext uri="{FF2B5EF4-FFF2-40B4-BE49-F238E27FC236}">
                <a16:creationId xmlns:a16="http://schemas.microsoft.com/office/drawing/2014/main" id="{1C0612FC-2E67-4816-A17C-A913B264C318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6424558" y="4673294"/>
            <a:ext cx="939600" cy="9396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33" name="Picture Placeholder 18">
            <a:extLst>
              <a:ext uri="{FF2B5EF4-FFF2-40B4-BE49-F238E27FC236}">
                <a16:creationId xmlns:a16="http://schemas.microsoft.com/office/drawing/2014/main" id="{98B8D385-C24B-4777-A949-9567F02FB157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 rot="5400000">
            <a:off x="4714516" y="1909879"/>
            <a:ext cx="1479600" cy="14796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100" name="Text Placeholder 35">
            <a:extLst>
              <a:ext uri="{FF2B5EF4-FFF2-40B4-BE49-F238E27FC236}">
                <a16:creationId xmlns:a16="http://schemas.microsoft.com/office/drawing/2014/main" id="{2FEFE8F0-9BAA-4346-BB21-AE04B912909E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8378155" y="3732450"/>
            <a:ext cx="3405710" cy="889200"/>
          </a:xfrm>
        </p:spPr>
        <p:txBody>
          <a:bodyPr bIns="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text.</a:t>
            </a:r>
            <a:br>
              <a:rPr lang="en-US"/>
            </a:br>
            <a:r>
              <a:rPr lang="en-US"/>
              <a:t>Please change lens </a:t>
            </a:r>
            <a:r>
              <a:rPr lang="en-US" err="1"/>
              <a:t>colour</a:t>
            </a:r>
            <a:r>
              <a:rPr lang="en-US"/>
              <a:t> before adding images or icons. </a:t>
            </a:r>
          </a:p>
        </p:txBody>
      </p:sp>
      <p:sp>
        <p:nvSpPr>
          <p:cNvPr id="101" name="Text Placeholder 35">
            <a:extLst>
              <a:ext uri="{FF2B5EF4-FFF2-40B4-BE49-F238E27FC236}">
                <a16:creationId xmlns:a16="http://schemas.microsoft.com/office/drawing/2014/main" id="{C99D92DC-FF86-40FE-B29A-81222ADC7B00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8378155" y="3328361"/>
            <a:ext cx="3405710" cy="364129"/>
          </a:xfrm>
        </p:spPr>
        <p:txBody>
          <a:bodyPr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02" name="Text Placeholder 35">
            <a:extLst>
              <a:ext uri="{FF2B5EF4-FFF2-40B4-BE49-F238E27FC236}">
                <a16:creationId xmlns:a16="http://schemas.microsoft.com/office/drawing/2014/main" id="{B03F4B5C-D836-4E4C-A2EB-DE5761A3FD20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8378155" y="2364941"/>
            <a:ext cx="3405710" cy="889200"/>
          </a:xfrm>
        </p:spPr>
        <p:txBody>
          <a:bodyPr bIns="0" anchor="t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text.</a:t>
            </a:r>
            <a:br>
              <a:rPr lang="en-US"/>
            </a:br>
            <a:r>
              <a:rPr lang="en-US"/>
              <a:t>Please change lens </a:t>
            </a:r>
            <a:r>
              <a:rPr lang="en-US" err="1"/>
              <a:t>colour</a:t>
            </a:r>
            <a:r>
              <a:rPr lang="en-US"/>
              <a:t> before adding images or icons. </a:t>
            </a:r>
          </a:p>
        </p:txBody>
      </p:sp>
      <p:sp>
        <p:nvSpPr>
          <p:cNvPr id="103" name="Text Placeholder 35">
            <a:extLst>
              <a:ext uri="{FF2B5EF4-FFF2-40B4-BE49-F238E27FC236}">
                <a16:creationId xmlns:a16="http://schemas.microsoft.com/office/drawing/2014/main" id="{BD7432FC-8E33-4D4A-9C94-1BD0E1D05DF5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378155" y="1960852"/>
            <a:ext cx="3405710" cy="364129"/>
          </a:xfrm>
        </p:spPr>
        <p:txBody>
          <a:bodyPr bIns="0" anchor="ctr" anchorCtr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lang="en-US" sz="1600" b="1" kern="1200" dirty="0" smtClean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04" name="Picture Placeholder 18">
            <a:extLst>
              <a:ext uri="{FF2B5EF4-FFF2-40B4-BE49-F238E27FC236}">
                <a16:creationId xmlns:a16="http://schemas.microsoft.com/office/drawing/2014/main" id="{EE46A045-14C2-4E61-8827-7C151F1AAFDC}"/>
              </a:ext>
            </a:extLst>
          </p:cNvPr>
          <p:cNvSpPr>
            <a:spLocks noGrp="1"/>
          </p:cNvSpPr>
          <p:nvPr>
            <p:ph type="pic" sz="quarter" idx="44" hasCustomPrompt="1"/>
          </p:nvPr>
        </p:nvSpPr>
        <p:spPr>
          <a:xfrm>
            <a:off x="6755362" y="3088161"/>
            <a:ext cx="1479600" cy="14796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105" name="Picture Placeholder 18">
            <a:extLst>
              <a:ext uri="{FF2B5EF4-FFF2-40B4-BE49-F238E27FC236}">
                <a16:creationId xmlns:a16="http://schemas.microsoft.com/office/drawing/2014/main" id="{BFC280A5-9513-416C-8C61-E8C8CEE671F9}"/>
              </a:ext>
            </a:extLst>
          </p:cNvPr>
          <p:cNvSpPr>
            <a:spLocks noGrp="1"/>
          </p:cNvSpPr>
          <p:nvPr>
            <p:ph type="pic" sz="quarter" idx="45" hasCustomPrompt="1"/>
          </p:nvPr>
        </p:nvSpPr>
        <p:spPr>
          <a:xfrm>
            <a:off x="6426189" y="2043918"/>
            <a:ext cx="939600" cy="9396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3200" dirty="0">
                <a:solidFill>
                  <a:schemeClr val="tx1"/>
                </a:solidFill>
                <a:latin typeface="+mj-lt"/>
              </a:defRPr>
            </a:lvl1pPr>
          </a:lstStyle>
          <a:p>
            <a:pPr lvl="0" algn="ctr"/>
            <a:r>
              <a:rPr lang="en-US"/>
              <a:t> </a:t>
            </a:r>
          </a:p>
        </p:txBody>
      </p:sp>
      <p:sp>
        <p:nvSpPr>
          <p:cNvPr id="44" name="Text Placeholder 96">
            <a:extLst>
              <a:ext uri="{FF2B5EF4-FFF2-40B4-BE49-F238E27FC236}">
                <a16:creationId xmlns:a16="http://schemas.microsoft.com/office/drawing/2014/main" id="{5767C5E8-2550-48B3-B38B-4A113100B13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09625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C35EA4"/>
          </p15:clr>
        </p15:guide>
        <p15:guide id="2" orient="horz" pos="981" userDrawn="1">
          <p15:clr>
            <a:srgbClr val="C35EA4"/>
          </p15:clr>
        </p15:guide>
      </p15:sldGuideLst>
    </p:ext>
  </p:extLs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lumn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5B1D31A-1072-4488-8176-064D101F59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7986" y="2849450"/>
            <a:ext cx="3715200" cy="2876550"/>
          </a:xfrm>
          <a:noFill/>
          <a:ln>
            <a:solidFill>
              <a:schemeClr val="accent1"/>
            </a:solidFill>
          </a:ln>
        </p:spPr>
        <p:txBody>
          <a:bodyPr lIns="180000" tIns="180000" rIns="180000" bIns="180000">
            <a:no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49400-E757-4904-B6B0-89D775990C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D3461D-2D14-40AF-A11E-E32A29AD5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382FB9-7D18-4174-9B0A-336A77C9A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34CD8BC7-181D-40C3-B655-0B1389F83D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7" y="2032113"/>
            <a:ext cx="3846513" cy="817200"/>
          </a:xfrm>
          <a:custGeom>
            <a:avLst/>
            <a:gdLst>
              <a:gd name="connsiteX0" fmla="*/ 0 w 3846513"/>
              <a:gd name="connsiteY0" fmla="*/ 0 h 817200"/>
              <a:gd name="connsiteX1" fmla="*/ 752 w 3846513"/>
              <a:gd name="connsiteY1" fmla="*/ 0 h 817200"/>
              <a:gd name="connsiteX2" fmla="*/ 2175412 w 3846513"/>
              <a:gd name="connsiteY2" fmla="*/ 0 h 817200"/>
              <a:gd name="connsiteX3" fmla="*/ 2785012 w 3846513"/>
              <a:gd name="connsiteY3" fmla="*/ 0 h 817200"/>
              <a:gd name="connsiteX4" fmla="*/ 3715287 w 3846513"/>
              <a:gd name="connsiteY4" fmla="*/ 0 h 817200"/>
              <a:gd name="connsiteX5" fmla="*/ 3846513 w 3846513"/>
              <a:gd name="connsiteY5" fmla="*/ 408600 h 817200"/>
              <a:gd name="connsiteX6" fmla="*/ 3715287 w 3846513"/>
              <a:gd name="connsiteY6" fmla="*/ 817200 h 817200"/>
              <a:gd name="connsiteX7" fmla="*/ 2785012 w 3846513"/>
              <a:gd name="connsiteY7" fmla="*/ 817200 h 817200"/>
              <a:gd name="connsiteX8" fmla="*/ 2175412 w 3846513"/>
              <a:gd name="connsiteY8" fmla="*/ 817200 h 817200"/>
              <a:gd name="connsiteX9" fmla="*/ 752 w 3846513"/>
              <a:gd name="connsiteY9" fmla="*/ 817200 h 817200"/>
              <a:gd name="connsiteX10" fmla="*/ 0 w 3846513"/>
              <a:gd name="connsiteY10" fmla="*/ 817200 h 81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46513" h="817200">
                <a:moveTo>
                  <a:pt x="0" y="0"/>
                </a:moveTo>
                <a:lnTo>
                  <a:pt x="752" y="0"/>
                </a:lnTo>
                <a:lnTo>
                  <a:pt x="2175412" y="0"/>
                </a:lnTo>
                <a:lnTo>
                  <a:pt x="2785012" y="0"/>
                </a:lnTo>
                <a:lnTo>
                  <a:pt x="3715287" y="0"/>
                </a:lnTo>
                <a:lnTo>
                  <a:pt x="3846513" y="408600"/>
                </a:lnTo>
                <a:lnTo>
                  <a:pt x="3715287" y="817200"/>
                </a:lnTo>
                <a:lnTo>
                  <a:pt x="2785012" y="817200"/>
                </a:lnTo>
                <a:lnTo>
                  <a:pt x="2175412" y="817200"/>
                </a:lnTo>
                <a:lnTo>
                  <a:pt x="752" y="817200"/>
                </a:lnTo>
                <a:lnTo>
                  <a:pt x="0" y="817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lIns="180000" rIns="18000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10B4C999-11DB-49A6-8AB3-B2F9DC1BC1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237037" y="2849450"/>
            <a:ext cx="3715200" cy="2876550"/>
          </a:xfrm>
          <a:noFill/>
          <a:ln>
            <a:solidFill>
              <a:schemeClr val="tx2"/>
            </a:solidFill>
          </a:ln>
        </p:spPr>
        <p:txBody>
          <a:bodyPr lIns="180000" tIns="180000" rIns="180000" bIns="180000">
            <a:no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AD429AD1-93FE-42C9-ACB6-DC8300212E7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237037" y="2032113"/>
            <a:ext cx="3833812" cy="817200"/>
          </a:xfrm>
          <a:custGeom>
            <a:avLst/>
            <a:gdLst>
              <a:gd name="connsiteX0" fmla="*/ 0 w 3833812"/>
              <a:gd name="connsiteY0" fmla="*/ 0 h 817200"/>
              <a:gd name="connsiteX1" fmla="*/ 932575 w 3833812"/>
              <a:gd name="connsiteY1" fmla="*/ 0 h 817200"/>
              <a:gd name="connsiteX2" fmla="*/ 1533695 w 3833812"/>
              <a:gd name="connsiteY2" fmla="*/ 0 h 817200"/>
              <a:gd name="connsiteX3" fmla="*/ 3713545 w 3833812"/>
              <a:gd name="connsiteY3" fmla="*/ 0 h 817200"/>
              <a:gd name="connsiteX4" fmla="*/ 3713546 w 3833812"/>
              <a:gd name="connsiteY4" fmla="*/ 0 h 817200"/>
              <a:gd name="connsiteX5" fmla="*/ 3833812 w 3833812"/>
              <a:gd name="connsiteY5" fmla="*/ 408600 h 817200"/>
              <a:gd name="connsiteX6" fmla="*/ 3713545 w 3833812"/>
              <a:gd name="connsiteY6" fmla="*/ 817200 h 817200"/>
              <a:gd name="connsiteX7" fmla="*/ 1533695 w 3833812"/>
              <a:gd name="connsiteY7" fmla="*/ 817200 h 817200"/>
              <a:gd name="connsiteX8" fmla="*/ 932575 w 3833812"/>
              <a:gd name="connsiteY8" fmla="*/ 817200 h 817200"/>
              <a:gd name="connsiteX9" fmla="*/ 0 w 3833812"/>
              <a:gd name="connsiteY9" fmla="*/ 817200 h 817200"/>
              <a:gd name="connsiteX10" fmla="*/ 120267 w 3833812"/>
              <a:gd name="connsiteY10" fmla="*/ 408600 h 81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3833812" h="817200">
                <a:moveTo>
                  <a:pt x="0" y="0"/>
                </a:moveTo>
                <a:lnTo>
                  <a:pt x="932575" y="0"/>
                </a:lnTo>
                <a:lnTo>
                  <a:pt x="1533695" y="0"/>
                </a:lnTo>
                <a:lnTo>
                  <a:pt x="3713545" y="0"/>
                </a:lnTo>
                <a:lnTo>
                  <a:pt x="3713546" y="0"/>
                </a:lnTo>
                <a:lnTo>
                  <a:pt x="3833812" y="408600"/>
                </a:lnTo>
                <a:lnTo>
                  <a:pt x="3713545" y="817200"/>
                </a:lnTo>
                <a:lnTo>
                  <a:pt x="1533695" y="817200"/>
                </a:lnTo>
                <a:lnTo>
                  <a:pt x="932575" y="817200"/>
                </a:lnTo>
                <a:lnTo>
                  <a:pt x="0" y="817200"/>
                </a:lnTo>
                <a:lnTo>
                  <a:pt x="120267" y="408600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lIns="180000" rIns="18000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8A0AAAB-DFCF-4F8D-90DA-DBD0201339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068813" y="2849450"/>
            <a:ext cx="3715200" cy="2876550"/>
          </a:xfrm>
          <a:noFill/>
          <a:ln>
            <a:solidFill>
              <a:schemeClr val="accent6"/>
            </a:solidFill>
          </a:ln>
        </p:spPr>
        <p:txBody>
          <a:bodyPr lIns="180000" tIns="180000" rIns="180000" bIns="180000">
            <a:no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FA12C4F6-CA5C-4C9A-BF79-F0FD42EF046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066088" y="2032113"/>
            <a:ext cx="3717925" cy="817200"/>
          </a:xfrm>
          <a:custGeom>
            <a:avLst/>
            <a:gdLst>
              <a:gd name="connsiteX0" fmla="*/ 0 w 3717925"/>
              <a:gd name="connsiteY0" fmla="*/ 0 h 817200"/>
              <a:gd name="connsiteX1" fmla="*/ 104986 w 3717925"/>
              <a:gd name="connsiteY1" fmla="*/ 0 h 817200"/>
              <a:gd name="connsiteX2" fmla="*/ 604460 w 3717925"/>
              <a:gd name="connsiteY2" fmla="*/ 0 h 817200"/>
              <a:gd name="connsiteX3" fmla="*/ 818271 w 3717925"/>
              <a:gd name="connsiteY3" fmla="*/ 0 h 817200"/>
              <a:gd name="connsiteX4" fmla="*/ 1417808 w 3717925"/>
              <a:gd name="connsiteY4" fmla="*/ 0 h 817200"/>
              <a:gd name="connsiteX5" fmla="*/ 3597658 w 3717925"/>
              <a:gd name="connsiteY5" fmla="*/ 0 h 817200"/>
              <a:gd name="connsiteX6" fmla="*/ 3597659 w 3717925"/>
              <a:gd name="connsiteY6" fmla="*/ 0 h 817200"/>
              <a:gd name="connsiteX7" fmla="*/ 3717925 w 3717925"/>
              <a:gd name="connsiteY7" fmla="*/ 0 h 817200"/>
              <a:gd name="connsiteX8" fmla="*/ 3717925 w 3717925"/>
              <a:gd name="connsiteY8" fmla="*/ 408600 h 817200"/>
              <a:gd name="connsiteX9" fmla="*/ 3717925 w 3717925"/>
              <a:gd name="connsiteY9" fmla="*/ 817200 h 817200"/>
              <a:gd name="connsiteX10" fmla="*/ 3597658 w 3717925"/>
              <a:gd name="connsiteY10" fmla="*/ 817200 h 817200"/>
              <a:gd name="connsiteX11" fmla="*/ 1417808 w 3717925"/>
              <a:gd name="connsiteY11" fmla="*/ 817200 h 817200"/>
              <a:gd name="connsiteX12" fmla="*/ 818271 w 3717925"/>
              <a:gd name="connsiteY12" fmla="*/ 817200 h 817200"/>
              <a:gd name="connsiteX13" fmla="*/ 61231 w 3717925"/>
              <a:gd name="connsiteY13" fmla="*/ 817200 h 817200"/>
              <a:gd name="connsiteX14" fmla="*/ 61231 w 3717925"/>
              <a:gd name="connsiteY14" fmla="*/ 817199 h 817200"/>
              <a:gd name="connsiteX15" fmla="*/ 104985 w 3717925"/>
              <a:gd name="connsiteY15" fmla="*/ 817199 h 817200"/>
              <a:gd name="connsiteX16" fmla="*/ 104985 w 3717925"/>
              <a:gd name="connsiteY16" fmla="*/ 817198 h 817200"/>
              <a:gd name="connsiteX17" fmla="*/ 0 w 3717925"/>
              <a:gd name="connsiteY17" fmla="*/ 817198 h 817200"/>
              <a:gd name="connsiteX18" fmla="*/ 134895 w 3717925"/>
              <a:gd name="connsiteY18" fmla="*/ 408599 h 81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3717925" h="817200">
                <a:moveTo>
                  <a:pt x="0" y="0"/>
                </a:moveTo>
                <a:lnTo>
                  <a:pt x="104986" y="0"/>
                </a:lnTo>
                <a:lnTo>
                  <a:pt x="604460" y="0"/>
                </a:lnTo>
                <a:lnTo>
                  <a:pt x="818271" y="0"/>
                </a:lnTo>
                <a:lnTo>
                  <a:pt x="1417808" y="0"/>
                </a:lnTo>
                <a:lnTo>
                  <a:pt x="3597658" y="0"/>
                </a:lnTo>
                <a:lnTo>
                  <a:pt x="3597659" y="0"/>
                </a:lnTo>
                <a:lnTo>
                  <a:pt x="3717925" y="0"/>
                </a:lnTo>
                <a:lnTo>
                  <a:pt x="3717925" y="408600"/>
                </a:lnTo>
                <a:lnTo>
                  <a:pt x="3717925" y="817200"/>
                </a:lnTo>
                <a:lnTo>
                  <a:pt x="3597658" y="817200"/>
                </a:lnTo>
                <a:lnTo>
                  <a:pt x="1417808" y="817200"/>
                </a:lnTo>
                <a:lnTo>
                  <a:pt x="818271" y="817200"/>
                </a:lnTo>
                <a:lnTo>
                  <a:pt x="61231" y="817200"/>
                </a:lnTo>
                <a:lnTo>
                  <a:pt x="61231" y="817199"/>
                </a:lnTo>
                <a:lnTo>
                  <a:pt x="104985" y="817199"/>
                </a:lnTo>
                <a:lnTo>
                  <a:pt x="104985" y="817198"/>
                </a:lnTo>
                <a:lnTo>
                  <a:pt x="0" y="817198"/>
                </a:lnTo>
                <a:lnTo>
                  <a:pt x="134895" y="408599"/>
                </a:lnTo>
                <a:close/>
              </a:path>
            </a:pathLst>
          </a:cu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wrap="square" lIns="180000" rIns="18000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2" name="Text Placeholder 96">
            <a:extLst>
              <a:ext uri="{FF2B5EF4-FFF2-40B4-BE49-F238E27FC236}">
                <a16:creationId xmlns:a16="http://schemas.microsoft.com/office/drawing/2014/main" id="{2128A043-8396-4954-A094-3A77D92F8D4B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2284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C35EA4"/>
          </p15:clr>
        </p15:guide>
        <p15:guide id="2" orient="horz" pos="981" userDrawn="1">
          <p15:clr>
            <a:srgbClr val="C35EA4"/>
          </p15:clr>
        </p15:guide>
      </p15:sldGuideLst>
    </p:ext>
  </p:extLs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AC83CC72-343E-4818-B724-8F9FEE0BFD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130042" y="2032113"/>
            <a:ext cx="2901237" cy="817198"/>
          </a:xfrm>
          <a:custGeom>
            <a:avLst/>
            <a:gdLst>
              <a:gd name="connsiteX0" fmla="*/ 0 w 2901237"/>
              <a:gd name="connsiteY0" fmla="*/ 0 h 817198"/>
              <a:gd name="connsiteX1" fmla="*/ 601120 w 2901237"/>
              <a:gd name="connsiteY1" fmla="*/ 0 h 817198"/>
              <a:gd name="connsiteX2" fmla="*/ 2772401 w 2901237"/>
              <a:gd name="connsiteY2" fmla="*/ 0 h 817198"/>
              <a:gd name="connsiteX3" fmla="*/ 2896346 w 2901237"/>
              <a:gd name="connsiteY3" fmla="*/ 391982 h 817198"/>
              <a:gd name="connsiteX4" fmla="*/ 2901237 w 2901237"/>
              <a:gd name="connsiteY4" fmla="*/ 408600 h 817198"/>
              <a:gd name="connsiteX5" fmla="*/ 2896353 w 2901237"/>
              <a:gd name="connsiteY5" fmla="*/ 425192 h 817198"/>
              <a:gd name="connsiteX6" fmla="*/ 2772401 w 2901237"/>
              <a:gd name="connsiteY6" fmla="*/ 817198 h 817198"/>
              <a:gd name="connsiteX7" fmla="*/ 1 w 2901237"/>
              <a:gd name="connsiteY7" fmla="*/ 817198 h 817198"/>
              <a:gd name="connsiteX8" fmla="*/ 9 w 2901237"/>
              <a:gd name="connsiteY8" fmla="*/ 817171 h 817198"/>
              <a:gd name="connsiteX9" fmla="*/ 129199 w 2901237"/>
              <a:gd name="connsiteY9" fmla="*/ 408599 h 817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901237" h="817198">
                <a:moveTo>
                  <a:pt x="0" y="0"/>
                </a:moveTo>
                <a:lnTo>
                  <a:pt x="601120" y="0"/>
                </a:lnTo>
                <a:lnTo>
                  <a:pt x="2772401" y="0"/>
                </a:lnTo>
                <a:lnTo>
                  <a:pt x="2896346" y="391982"/>
                </a:lnTo>
                <a:lnTo>
                  <a:pt x="2901237" y="408600"/>
                </a:lnTo>
                <a:lnTo>
                  <a:pt x="2896353" y="425192"/>
                </a:lnTo>
                <a:lnTo>
                  <a:pt x="2772401" y="817198"/>
                </a:lnTo>
                <a:lnTo>
                  <a:pt x="1" y="817198"/>
                </a:lnTo>
                <a:lnTo>
                  <a:pt x="9" y="817171"/>
                </a:lnTo>
                <a:lnTo>
                  <a:pt x="129199" y="408599"/>
                </a:lnTo>
                <a:close/>
              </a:path>
            </a:pathLst>
          </a:cu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wrap="square" lIns="180000" tIns="0" rIns="180000" bIns="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tx1"/>
                </a:solidFill>
              </a:defRPr>
            </a:lvl1pPr>
            <a:lvl2pPr marL="432000" indent="0">
              <a:buFont typeface="Arial" panose="020B0604020202020204" pitchFamily="34" charset="0"/>
              <a:buNone/>
              <a:defRPr sz="2000" b="1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5B1D31A-1072-4488-8176-064D101F59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7987" y="2849450"/>
            <a:ext cx="2772653" cy="2876550"/>
          </a:xfrm>
          <a:noFill/>
          <a:ln>
            <a:solidFill>
              <a:schemeClr val="accent1"/>
            </a:solidFill>
          </a:ln>
        </p:spPr>
        <p:txBody>
          <a:bodyPr lIns="180000" tIns="180000" rIns="180000" bIns="180000">
            <a:no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49400-E757-4904-B6B0-89D775990C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D3461D-2D14-40AF-A11E-E32A29AD5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382FB9-7D18-4174-9B0A-336A77C9A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8" name="Text Placeholder 27">
            <a:extLst>
              <a:ext uri="{FF2B5EF4-FFF2-40B4-BE49-F238E27FC236}">
                <a16:creationId xmlns:a16="http://schemas.microsoft.com/office/drawing/2014/main" id="{4A375546-B5E2-4A34-9E57-6FD13BAC4AC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7987" y="2032113"/>
            <a:ext cx="2916238" cy="817200"/>
          </a:xfrm>
          <a:custGeom>
            <a:avLst/>
            <a:gdLst>
              <a:gd name="connsiteX0" fmla="*/ 0 w 2916238"/>
              <a:gd name="connsiteY0" fmla="*/ 0 h 817200"/>
              <a:gd name="connsiteX1" fmla="*/ 752 w 2916238"/>
              <a:gd name="connsiteY1" fmla="*/ 0 h 817200"/>
              <a:gd name="connsiteX2" fmla="*/ 2175412 w 2916238"/>
              <a:gd name="connsiteY2" fmla="*/ 0 h 817200"/>
              <a:gd name="connsiteX3" fmla="*/ 2785012 w 2916238"/>
              <a:gd name="connsiteY3" fmla="*/ 0 h 817200"/>
              <a:gd name="connsiteX4" fmla="*/ 2916238 w 2916238"/>
              <a:gd name="connsiteY4" fmla="*/ 408600 h 817200"/>
              <a:gd name="connsiteX5" fmla="*/ 2785012 w 2916238"/>
              <a:gd name="connsiteY5" fmla="*/ 817200 h 817200"/>
              <a:gd name="connsiteX6" fmla="*/ 2175412 w 2916238"/>
              <a:gd name="connsiteY6" fmla="*/ 817200 h 817200"/>
              <a:gd name="connsiteX7" fmla="*/ 752 w 2916238"/>
              <a:gd name="connsiteY7" fmla="*/ 817200 h 817200"/>
              <a:gd name="connsiteX8" fmla="*/ 0 w 2916238"/>
              <a:gd name="connsiteY8" fmla="*/ 817200 h 81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16238" h="817200">
                <a:moveTo>
                  <a:pt x="0" y="0"/>
                </a:moveTo>
                <a:lnTo>
                  <a:pt x="752" y="0"/>
                </a:lnTo>
                <a:lnTo>
                  <a:pt x="2175412" y="0"/>
                </a:lnTo>
                <a:lnTo>
                  <a:pt x="2785012" y="0"/>
                </a:lnTo>
                <a:lnTo>
                  <a:pt x="2916238" y="408600"/>
                </a:lnTo>
                <a:lnTo>
                  <a:pt x="2785012" y="817200"/>
                </a:lnTo>
                <a:lnTo>
                  <a:pt x="2175412" y="817200"/>
                </a:lnTo>
                <a:lnTo>
                  <a:pt x="752" y="817200"/>
                </a:lnTo>
                <a:lnTo>
                  <a:pt x="0" y="817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lIns="180000" rIns="18000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10B4C999-11DB-49A6-8AB3-B2F9DC1BC1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261437" y="2849450"/>
            <a:ext cx="2772653" cy="2876550"/>
          </a:xfrm>
          <a:noFill/>
          <a:ln>
            <a:solidFill>
              <a:schemeClr val="tx2"/>
            </a:solidFill>
          </a:ln>
        </p:spPr>
        <p:txBody>
          <a:bodyPr lIns="180000" tIns="180000" rIns="180000" bIns="180000">
            <a:no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B7D4CF97-9894-4D12-B5CD-6E7A0BEFEBC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261438" y="2032113"/>
            <a:ext cx="2901237" cy="817200"/>
          </a:xfrm>
          <a:custGeom>
            <a:avLst/>
            <a:gdLst>
              <a:gd name="connsiteX0" fmla="*/ 0 w 2901237"/>
              <a:gd name="connsiteY0" fmla="*/ 0 h 817200"/>
              <a:gd name="connsiteX1" fmla="*/ 601120 w 2901237"/>
              <a:gd name="connsiteY1" fmla="*/ 0 h 817200"/>
              <a:gd name="connsiteX2" fmla="*/ 2780970 w 2901237"/>
              <a:gd name="connsiteY2" fmla="*/ 0 h 817200"/>
              <a:gd name="connsiteX3" fmla="*/ 2780971 w 2901237"/>
              <a:gd name="connsiteY3" fmla="*/ 0 h 817200"/>
              <a:gd name="connsiteX4" fmla="*/ 2901237 w 2901237"/>
              <a:gd name="connsiteY4" fmla="*/ 408600 h 817200"/>
              <a:gd name="connsiteX5" fmla="*/ 2780970 w 2901237"/>
              <a:gd name="connsiteY5" fmla="*/ 817200 h 817200"/>
              <a:gd name="connsiteX6" fmla="*/ 601120 w 2901237"/>
              <a:gd name="connsiteY6" fmla="*/ 817200 h 817200"/>
              <a:gd name="connsiteX7" fmla="*/ 0 w 2901237"/>
              <a:gd name="connsiteY7" fmla="*/ 817200 h 817200"/>
              <a:gd name="connsiteX8" fmla="*/ 120267 w 2901237"/>
              <a:gd name="connsiteY8" fmla="*/ 408600 h 81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01237" h="817200">
                <a:moveTo>
                  <a:pt x="0" y="0"/>
                </a:moveTo>
                <a:lnTo>
                  <a:pt x="601120" y="0"/>
                </a:lnTo>
                <a:lnTo>
                  <a:pt x="2780970" y="0"/>
                </a:lnTo>
                <a:lnTo>
                  <a:pt x="2780971" y="0"/>
                </a:lnTo>
                <a:lnTo>
                  <a:pt x="2901237" y="408600"/>
                </a:lnTo>
                <a:lnTo>
                  <a:pt x="2780970" y="817200"/>
                </a:lnTo>
                <a:lnTo>
                  <a:pt x="601120" y="817200"/>
                </a:lnTo>
                <a:lnTo>
                  <a:pt x="0" y="817200"/>
                </a:lnTo>
                <a:lnTo>
                  <a:pt x="120267" y="408600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lIns="180000" rIns="18000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8A0AAAB-DFCF-4F8D-90DA-DBD0201339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130044" y="2849450"/>
            <a:ext cx="2772656" cy="2876550"/>
          </a:xfrm>
          <a:noFill/>
          <a:ln>
            <a:solidFill>
              <a:schemeClr val="accent6"/>
            </a:solidFill>
          </a:ln>
        </p:spPr>
        <p:txBody>
          <a:bodyPr lIns="180000" tIns="180000" rIns="180000" bIns="180000">
            <a:no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1693F23D-9700-4C2B-8C74-EC7DABC03DE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98651" y="2849312"/>
            <a:ext cx="2785359" cy="2876549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lIns="180000" tIns="180000" rIns="180000" bIns="18000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2FA2D96A-3279-4543-B199-078C69DB5EC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998653" y="2032113"/>
            <a:ext cx="2785358" cy="817200"/>
          </a:xfrm>
          <a:custGeom>
            <a:avLst/>
            <a:gdLst>
              <a:gd name="connsiteX0" fmla="*/ 0 w 2785358"/>
              <a:gd name="connsiteY0" fmla="*/ 0 h 817200"/>
              <a:gd name="connsiteX1" fmla="*/ 75364 w 2785358"/>
              <a:gd name="connsiteY1" fmla="*/ 0 h 817200"/>
              <a:gd name="connsiteX2" fmla="*/ 450010 w 2785358"/>
              <a:gd name="connsiteY2" fmla="*/ 0 h 817200"/>
              <a:gd name="connsiteX3" fmla="*/ 485241 w 2785358"/>
              <a:gd name="connsiteY3" fmla="*/ 0 h 817200"/>
              <a:gd name="connsiteX4" fmla="*/ 2665092 w 2785358"/>
              <a:gd name="connsiteY4" fmla="*/ 0 h 817200"/>
              <a:gd name="connsiteX5" fmla="*/ 2785358 w 2785358"/>
              <a:gd name="connsiteY5" fmla="*/ 0 h 817200"/>
              <a:gd name="connsiteX6" fmla="*/ 2785358 w 2785358"/>
              <a:gd name="connsiteY6" fmla="*/ 408600 h 817200"/>
              <a:gd name="connsiteX7" fmla="*/ 2785358 w 2785358"/>
              <a:gd name="connsiteY7" fmla="*/ 817200 h 817200"/>
              <a:gd name="connsiteX8" fmla="*/ 2665091 w 2785358"/>
              <a:gd name="connsiteY8" fmla="*/ 817200 h 817200"/>
              <a:gd name="connsiteX9" fmla="*/ 485241 w 2785358"/>
              <a:gd name="connsiteY9" fmla="*/ 817200 h 817200"/>
              <a:gd name="connsiteX10" fmla="*/ 42544 w 2785358"/>
              <a:gd name="connsiteY10" fmla="*/ 817200 h 817200"/>
              <a:gd name="connsiteX11" fmla="*/ 42544 w 2785358"/>
              <a:gd name="connsiteY11" fmla="*/ 817199 h 817200"/>
              <a:gd name="connsiteX12" fmla="*/ 75363 w 2785358"/>
              <a:gd name="connsiteY12" fmla="*/ 817199 h 817200"/>
              <a:gd name="connsiteX13" fmla="*/ 75363 w 2785358"/>
              <a:gd name="connsiteY13" fmla="*/ 817198 h 817200"/>
              <a:gd name="connsiteX14" fmla="*/ 0 w 2785358"/>
              <a:gd name="connsiteY14" fmla="*/ 817198 h 817200"/>
              <a:gd name="connsiteX15" fmla="*/ 135060 w 2785358"/>
              <a:gd name="connsiteY15" fmla="*/ 408599 h 81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2785358" h="817200">
                <a:moveTo>
                  <a:pt x="0" y="0"/>
                </a:moveTo>
                <a:lnTo>
                  <a:pt x="75364" y="0"/>
                </a:lnTo>
                <a:lnTo>
                  <a:pt x="450010" y="0"/>
                </a:lnTo>
                <a:lnTo>
                  <a:pt x="485241" y="0"/>
                </a:lnTo>
                <a:lnTo>
                  <a:pt x="2665092" y="0"/>
                </a:lnTo>
                <a:lnTo>
                  <a:pt x="2785358" y="0"/>
                </a:lnTo>
                <a:lnTo>
                  <a:pt x="2785358" y="408600"/>
                </a:lnTo>
                <a:lnTo>
                  <a:pt x="2785358" y="817200"/>
                </a:lnTo>
                <a:lnTo>
                  <a:pt x="2665091" y="817200"/>
                </a:lnTo>
                <a:lnTo>
                  <a:pt x="485241" y="817200"/>
                </a:lnTo>
                <a:lnTo>
                  <a:pt x="42544" y="817200"/>
                </a:lnTo>
                <a:lnTo>
                  <a:pt x="42544" y="817199"/>
                </a:lnTo>
                <a:lnTo>
                  <a:pt x="75363" y="817199"/>
                </a:lnTo>
                <a:lnTo>
                  <a:pt x="75363" y="817198"/>
                </a:lnTo>
                <a:lnTo>
                  <a:pt x="0" y="817198"/>
                </a:lnTo>
                <a:lnTo>
                  <a:pt x="135060" y="408599"/>
                </a:lnTo>
                <a:close/>
              </a:path>
            </a:pathLst>
          </a:cu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wrap="square" lIns="180000" rIns="18000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6" name="Text Placeholder 96">
            <a:extLst>
              <a:ext uri="{FF2B5EF4-FFF2-40B4-BE49-F238E27FC236}">
                <a16:creationId xmlns:a16="http://schemas.microsoft.com/office/drawing/2014/main" id="{79BF63BD-24FC-4FB2-B627-3C8094934CB3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7799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C35EA4"/>
          </p15:clr>
        </p15:guide>
        <p15:guide id="2" orient="horz" pos="981" userDrawn="1">
          <p15:clr>
            <a:srgbClr val="C35EA4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Column Proces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5B1D31A-1072-4488-8176-064D101F59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7988" y="2849450"/>
            <a:ext cx="2179040" cy="2876550"/>
          </a:xfrm>
          <a:noFill/>
          <a:ln>
            <a:solidFill>
              <a:schemeClr val="accent1"/>
            </a:solidFill>
          </a:ln>
        </p:spPr>
        <p:txBody>
          <a:bodyPr lIns="180000" tIns="180000" rIns="180000" bIns="180000">
            <a:no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849400-E757-4904-B6B0-89D775990C5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r>
              <a:rPr lang="en-US"/>
              <a:t>Click to enter title here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D3461D-2D14-40AF-A11E-E32A29AD5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382FB9-7D18-4174-9B0A-336A77C9A8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39" name="Text Placeholder 38">
            <a:extLst>
              <a:ext uri="{FF2B5EF4-FFF2-40B4-BE49-F238E27FC236}">
                <a16:creationId xmlns:a16="http://schemas.microsoft.com/office/drawing/2014/main" id="{8D6CB9D3-FFF8-41F8-AB84-829079938EC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08739" y="2032113"/>
            <a:ext cx="2305886" cy="817200"/>
          </a:xfrm>
          <a:custGeom>
            <a:avLst/>
            <a:gdLst>
              <a:gd name="connsiteX0" fmla="*/ 0 w 2305886"/>
              <a:gd name="connsiteY0" fmla="*/ 0 h 817200"/>
              <a:gd name="connsiteX1" fmla="*/ 2174660 w 2305886"/>
              <a:gd name="connsiteY1" fmla="*/ 0 h 817200"/>
              <a:gd name="connsiteX2" fmla="*/ 2305886 w 2305886"/>
              <a:gd name="connsiteY2" fmla="*/ 408600 h 817200"/>
              <a:gd name="connsiteX3" fmla="*/ 2174660 w 2305886"/>
              <a:gd name="connsiteY3" fmla="*/ 817200 h 817200"/>
              <a:gd name="connsiteX4" fmla="*/ 0 w 2305886"/>
              <a:gd name="connsiteY4" fmla="*/ 817200 h 81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05886" h="817200">
                <a:moveTo>
                  <a:pt x="0" y="0"/>
                </a:moveTo>
                <a:lnTo>
                  <a:pt x="2174660" y="0"/>
                </a:lnTo>
                <a:lnTo>
                  <a:pt x="2305886" y="408600"/>
                </a:lnTo>
                <a:lnTo>
                  <a:pt x="2174660" y="817200"/>
                </a:lnTo>
                <a:lnTo>
                  <a:pt x="0" y="817200"/>
                </a:lnTo>
                <a:close/>
              </a:path>
            </a:pathLst>
          </a:cu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lIns="180000" rIns="18000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10B4C999-11DB-49A6-8AB3-B2F9DC1BC1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705101" y="2849450"/>
            <a:ext cx="2179040" cy="2876550"/>
          </a:xfrm>
          <a:noFill/>
          <a:ln>
            <a:solidFill>
              <a:schemeClr val="tx2"/>
            </a:solidFill>
          </a:ln>
        </p:spPr>
        <p:txBody>
          <a:bodyPr lIns="180000" tIns="180000" rIns="180000" bIns="180000">
            <a:noAutofit/>
          </a:bodyPr>
          <a:lstStyle>
            <a:lvl1pPr marL="0" indent="0">
              <a:lnSpc>
                <a:spcPct val="100000"/>
              </a:lnSpc>
              <a:buNone/>
              <a:defRPr sz="200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0" name="Text Placeholder 39">
            <a:extLst>
              <a:ext uri="{FF2B5EF4-FFF2-40B4-BE49-F238E27FC236}">
                <a16:creationId xmlns:a16="http://schemas.microsoft.com/office/drawing/2014/main" id="{66C0C20F-32BB-4C0E-AAF8-A6A76914783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706859" y="2032113"/>
            <a:ext cx="2300117" cy="817200"/>
          </a:xfrm>
          <a:custGeom>
            <a:avLst/>
            <a:gdLst>
              <a:gd name="connsiteX0" fmla="*/ 0 w 2300117"/>
              <a:gd name="connsiteY0" fmla="*/ 0 h 817200"/>
              <a:gd name="connsiteX1" fmla="*/ 2179851 w 2300117"/>
              <a:gd name="connsiteY1" fmla="*/ 0 h 817200"/>
              <a:gd name="connsiteX2" fmla="*/ 2300117 w 2300117"/>
              <a:gd name="connsiteY2" fmla="*/ 408600 h 817200"/>
              <a:gd name="connsiteX3" fmla="*/ 2179850 w 2300117"/>
              <a:gd name="connsiteY3" fmla="*/ 817200 h 817200"/>
              <a:gd name="connsiteX4" fmla="*/ 0 w 2300117"/>
              <a:gd name="connsiteY4" fmla="*/ 817200 h 817200"/>
              <a:gd name="connsiteX5" fmla="*/ 120267 w 2300117"/>
              <a:gd name="connsiteY5" fmla="*/ 408600 h 81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0117" h="817200">
                <a:moveTo>
                  <a:pt x="0" y="0"/>
                </a:moveTo>
                <a:lnTo>
                  <a:pt x="2179851" y="0"/>
                </a:lnTo>
                <a:lnTo>
                  <a:pt x="2300117" y="408600"/>
                </a:lnTo>
                <a:lnTo>
                  <a:pt x="2179850" y="817200"/>
                </a:lnTo>
                <a:lnTo>
                  <a:pt x="0" y="817200"/>
                </a:lnTo>
                <a:lnTo>
                  <a:pt x="120267" y="408600"/>
                </a:lnTo>
                <a:close/>
              </a:path>
            </a:pathLst>
          </a:custGeom>
          <a:solidFill>
            <a:schemeClr val="tx2"/>
          </a:solidFill>
          <a:ln>
            <a:solidFill>
              <a:schemeClr val="tx2"/>
            </a:solidFill>
          </a:ln>
        </p:spPr>
        <p:txBody>
          <a:bodyPr wrap="square" lIns="180000" rIns="18000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8A0AAAB-DFCF-4F8D-90DA-DBD02013396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002214" y="2849450"/>
            <a:ext cx="2177451" cy="2876550"/>
          </a:xfrm>
          <a:noFill/>
          <a:ln>
            <a:solidFill>
              <a:schemeClr val="accent6"/>
            </a:solidFill>
          </a:ln>
        </p:spPr>
        <p:txBody>
          <a:bodyPr lIns="180000" tIns="180000" rIns="180000" bIns="180000">
            <a:no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30B90539-6EE8-4A3B-99A2-131BECE1E80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005418" y="2032113"/>
            <a:ext cx="2300117" cy="817200"/>
          </a:xfrm>
          <a:custGeom>
            <a:avLst/>
            <a:gdLst>
              <a:gd name="connsiteX0" fmla="*/ 0 w 2300117"/>
              <a:gd name="connsiteY0" fmla="*/ 0 h 817200"/>
              <a:gd name="connsiteX1" fmla="*/ 2179851 w 2300117"/>
              <a:gd name="connsiteY1" fmla="*/ 0 h 817200"/>
              <a:gd name="connsiteX2" fmla="*/ 2300117 w 2300117"/>
              <a:gd name="connsiteY2" fmla="*/ 408600 h 817200"/>
              <a:gd name="connsiteX3" fmla="*/ 2179850 w 2300117"/>
              <a:gd name="connsiteY3" fmla="*/ 817200 h 817200"/>
              <a:gd name="connsiteX4" fmla="*/ 0 w 2300117"/>
              <a:gd name="connsiteY4" fmla="*/ 817200 h 817200"/>
              <a:gd name="connsiteX5" fmla="*/ 120267 w 2300117"/>
              <a:gd name="connsiteY5" fmla="*/ 408600 h 81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0117" h="817200">
                <a:moveTo>
                  <a:pt x="0" y="0"/>
                </a:moveTo>
                <a:lnTo>
                  <a:pt x="2179851" y="0"/>
                </a:lnTo>
                <a:lnTo>
                  <a:pt x="2300117" y="408600"/>
                </a:lnTo>
                <a:lnTo>
                  <a:pt x="2179850" y="817200"/>
                </a:lnTo>
                <a:lnTo>
                  <a:pt x="0" y="817200"/>
                </a:lnTo>
                <a:lnTo>
                  <a:pt x="120267" y="408600"/>
                </a:lnTo>
                <a:close/>
              </a:path>
            </a:pathLst>
          </a:custGeom>
          <a:solidFill>
            <a:schemeClr val="accent6"/>
          </a:solidFill>
          <a:ln>
            <a:solidFill>
              <a:schemeClr val="accent6"/>
            </a:solidFill>
          </a:ln>
        </p:spPr>
        <p:txBody>
          <a:bodyPr wrap="square" lIns="180000" tIns="180000" rIns="180000" bIns="180000">
            <a:norm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tx1"/>
                </a:solidFill>
              </a:defRPr>
            </a:lvl1pPr>
            <a:lvl2pPr marL="432000" indent="0">
              <a:buFont typeface="Arial" panose="020B0604020202020204" pitchFamily="34" charset="0"/>
              <a:buNone/>
              <a:defRPr sz="2000" b="1"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41" name="Text Placeholder 40">
            <a:extLst>
              <a:ext uri="{FF2B5EF4-FFF2-40B4-BE49-F238E27FC236}">
                <a16:creationId xmlns:a16="http://schemas.microsoft.com/office/drawing/2014/main" id="{FE232F59-5ADC-46E3-9697-CA7EA3C216B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04258" y="2849312"/>
            <a:ext cx="2178000" cy="2876549"/>
          </a:xfrm>
          <a:prstGeom prst="rect">
            <a:avLst/>
          </a:prstGeom>
          <a:noFill/>
          <a:ln>
            <a:solidFill>
              <a:schemeClr val="accent5"/>
            </a:solidFill>
          </a:ln>
        </p:spPr>
        <p:txBody>
          <a:bodyPr wrap="square" lIns="180000" tIns="180000" rIns="180000" bIns="180000" anchor="t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42" name="Text Placeholder 41">
            <a:extLst>
              <a:ext uri="{FF2B5EF4-FFF2-40B4-BE49-F238E27FC236}">
                <a16:creationId xmlns:a16="http://schemas.microsoft.com/office/drawing/2014/main" id="{B2F6D8DE-FDAF-4886-9A00-5D9F036F05A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304258" y="2032113"/>
            <a:ext cx="2300117" cy="817200"/>
          </a:xfrm>
          <a:custGeom>
            <a:avLst/>
            <a:gdLst>
              <a:gd name="connsiteX0" fmla="*/ 0 w 2300117"/>
              <a:gd name="connsiteY0" fmla="*/ 0 h 817200"/>
              <a:gd name="connsiteX1" fmla="*/ 2179851 w 2300117"/>
              <a:gd name="connsiteY1" fmla="*/ 0 h 817200"/>
              <a:gd name="connsiteX2" fmla="*/ 2300117 w 2300117"/>
              <a:gd name="connsiteY2" fmla="*/ 408600 h 817200"/>
              <a:gd name="connsiteX3" fmla="*/ 2179850 w 2300117"/>
              <a:gd name="connsiteY3" fmla="*/ 817200 h 817200"/>
              <a:gd name="connsiteX4" fmla="*/ 0 w 2300117"/>
              <a:gd name="connsiteY4" fmla="*/ 817200 h 817200"/>
              <a:gd name="connsiteX5" fmla="*/ 120267 w 2300117"/>
              <a:gd name="connsiteY5" fmla="*/ 408600 h 81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0117" h="817200">
                <a:moveTo>
                  <a:pt x="0" y="0"/>
                </a:moveTo>
                <a:lnTo>
                  <a:pt x="2179851" y="0"/>
                </a:lnTo>
                <a:lnTo>
                  <a:pt x="2300117" y="408600"/>
                </a:lnTo>
                <a:lnTo>
                  <a:pt x="2179850" y="817200"/>
                </a:lnTo>
                <a:lnTo>
                  <a:pt x="0" y="817200"/>
                </a:lnTo>
                <a:lnTo>
                  <a:pt x="120267" y="408600"/>
                </a:lnTo>
                <a:close/>
              </a:path>
            </a:pathLst>
          </a:custGeom>
          <a:solidFill>
            <a:schemeClr val="accent5"/>
          </a:solidFill>
          <a:ln>
            <a:solidFill>
              <a:schemeClr val="accent5"/>
            </a:solidFill>
          </a:ln>
        </p:spPr>
        <p:txBody>
          <a:bodyPr wrap="square" lIns="180000" rIns="18000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tx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44" name="Text Placeholder 43">
            <a:extLst>
              <a:ext uri="{FF2B5EF4-FFF2-40B4-BE49-F238E27FC236}">
                <a16:creationId xmlns:a16="http://schemas.microsoft.com/office/drawing/2014/main" id="{884ACBA5-0874-4C39-B8D4-EE3612F7CE7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603470" y="2032112"/>
            <a:ext cx="2180543" cy="817201"/>
          </a:xfrm>
          <a:custGeom>
            <a:avLst/>
            <a:gdLst>
              <a:gd name="connsiteX0" fmla="*/ 0 w 2180543"/>
              <a:gd name="connsiteY0" fmla="*/ 0 h 817201"/>
              <a:gd name="connsiteX1" fmla="*/ 49503 w 2180543"/>
              <a:gd name="connsiteY1" fmla="*/ 0 h 817201"/>
              <a:gd name="connsiteX2" fmla="*/ 344110 w 2180543"/>
              <a:gd name="connsiteY2" fmla="*/ 0 h 817201"/>
              <a:gd name="connsiteX3" fmla="*/ 2180543 w 2180543"/>
              <a:gd name="connsiteY3" fmla="*/ 0 h 817201"/>
              <a:gd name="connsiteX4" fmla="*/ 2180543 w 2180543"/>
              <a:gd name="connsiteY4" fmla="*/ 408601 h 817201"/>
              <a:gd name="connsiteX5" fmla="*/ 2180543 w 2180543"/>
              <a:gd name="connsiteY5" fmla="*/ 817201 h 817201"/>
              <a:gd name="connsiteX6" fmla="*/ 2079387 w 2180543"/>
              <a:gd name="connsiteY6" fmla="*/ 817201 h 817201"/>
              <a:gd name="connsiteX7" fmla="*/ 245924 w 2180543"/>
              <a:gd name="connsiteY7" fmla="*/ 817201 h 817201"/>
              <a:gd name="connsiteX8" fmla="*/ 23694 w 2180543"/>
              <a:gd name="connsiteY8" fmla="*/ 817201 h 817201"/>
              <a:gd name="connsiteX9" fmla="*/ 23694 w 2180543"/>
              <a:gd name="connsiteY9" fmla="*/ 817200 h 817201"/>
              <a:gd name="connsiteX10" fmla="*/ 49502 w 2180543"/>
              <a:gd name="connsiteY10" fmla="*/ 817200 h 817201"/>
              <a:gd name="connsiteX11" fmla="*/ 49502 w 2180543"/>
              <a:gd name="connsiteY11" fmla="*/ 817199 h 817201"/>
              <a:gd name="connsiteX12" fmla="*/ 0 w 2180543"/>
              <a:gd name="connsiteY12" fmla="*/ 817199 h 817201"/>
              <a:gd name="connsiteX13" fmla="*/ 135079 w 2180543"/>
              <a:gd name="connsiteY13" fmla="*/ 408600 h 8172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180543" h="817201">
                <a:moveTo>
                  <a:pt x="0" y="0"/>
                </a:moveTo>
                <a:lnTo>
                  <a:pt x="49503" y="0"/>
                </a:lnTo>
                <a:lnTo>
                  <a:pt x="344110" y="0"/>
                </a:lnTo>
                <a:lnTo>
                  <a:pt x="2180543" y="0"/>
                </a:lnTo>
                <a:lnTo>
                  <a:pt x="2180543" y="408601"/>
                </a:lnTo>
                <a:lnTo>
                  <a:pt x="2180543" y="817201"/>
                </a:lnTo>
                <a:lnTo>
                  <a:pt x="2079387" y="817201"/>
                </a:lnTo>
                <a:lnTo>
                  <a:pt x="245924" y="817201"/>
                </a:lnTo>
                <a:lnTo>
                  <a:pt x="23694" y="817201"/>
                </a:lnTo>
                <a:lnTo>
                  <a:pt x="23694" y="817200"/>
                </a:lnTo>
                <a:lnTo>
                  <a:pt x="49502" y="817200"/>
                </a:lnTo>
                <a:lnTo>
                  <a:pt x="49502" y="817199"/>
                </a:lnTo>
                <a:lnTo>
                  <a:pt x="0" y="817199"/>
                </a:lnTo>
                <a:lnTo>
                  <a:pt x="135079" y="408600"/>
                </a:lnTo>
                <a:close/>
              </a:path>
            </a:pathLst>
          </a:custGeom>
          <a:solidFill>
            <a:schemeClr val="accent3"/>
          </a:solidFill>
          <a:ln>
            <a:solidFill>
              <a:schemeClr val="accent3"/>
            </a:solidFill>
          </a:ln>
        </p:spPr>
        <p:txBody>
          <a:bodyPr wrap="square" lIns="180000" rIns="180000" anchor="ctr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bg1"/>
                </a:solidFill>
              </a:defRPr>
            </a:lvl1pPr>
            <a:lvl2pPr marL="0" indent="0">
              <a:buNone/>
              <a:defRPr/>
            </a:lvl2pPr>
          </a:lstStyle>
          <a:p>
            <a:pPr lvl="0"/>
            <a:r>
              <a:rPr lang="en-US"/>
              <a:t>Click to add heading</a:t>
            </a:r>
          </a:p>
        </p:txBody>
      </p:sp>
      <p:sp>
        <p:nvSpPr>
          <p:cNvPr id="45" name="Text Placeholder 17">
            <a:extLst>
              <a:ext uri="{FF2B5EF4-FFF2-40B4-BE49-F238E27FC236}">
                <a16:creationId xmlns:a16="http://schemas.microsoft.com/office/drawing/2014/main" id="{5D5D2A3B-816B-4063-BC86-43FC8744664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603470" y="2849450"/>
            <a:ext cx="2185225" cy="2876550"/>
          </a:xfrm>
          <a:noFill/>
          <a:ln>
            <a:solidFill>
              <a:schemeClr val="accent3"/>
            </a:solidFill>
          </a:ln>
        </p:spPr>
        <p:txBody>
          <a:bodyPr lIns="180000" tIns="180000" rIns="180000" bIns="180000">
            <a:noAutofit/>
          </a:bodyPr>
          <a:lstStyle>
            <a:lvl1pPr marL="0" indent="0">
              <a:lnSpc>
                <a:spcPct val="100000"/>
              </a:lnSpc>
              <a:buNone/>
              <a:defRPr sz="20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0" name="Text Placeholder 96">
            <a:extLst>
              <a:ext uri="{FF2B5EF4-FFF2-40B4-BE49-F238E27FC236}">
                <a16:creationId xmlns:a16="http://schemas.microsoft.com/office/drawing/2014/main" id="{7790730A-1804-4570-8AF0-4427D8EE38D9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07989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890" userDrawn="1">
          <p15:clr>
            <a:srgbClr val="C35EA4"/>
          </p15:clr>
        </p15:guide>
        <p15:guide id="2" orient="horz" pos="981" userDrawn="1">
          <p15:clr>
            <a:srgbClr val="C35EA4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Step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C667B56B-73D6-4A19-882D-95753699DB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3875391" cy="4330699"/>
          </a:xfrm>
          <a:custGeom>
            <a:avLst/>
            <a:gdLst>
              <a:gd name="connsiteX0" fmla="*/ 417122 w 3875391"/>
              <a:gd name="connsiteY0" fmla="*/ 0 h 4330699"/>
              <a:gd name="connsiteX1" fmla="*/ 2700571 w 3875391"/>
              <a:gd name="connsiteY1" fmla="*/ 0 h 4330699"/>
              <a:gd name="connsiteX2" fmla="*/ 2854048 w 3875391"/>
              <a:gd name="connsiteY2" fmla="*/ 93240 h 4330699"/>
              <a:gd name="connsiteX3" fmla="*/ 3870691 w 3875391"/>
              <a:gd name="connsiteY3" fmla="*/ 1865383 h 4330699"/>
              <a:gd name="connsiteX4" fmla="*/ 3875391 w 3875391"/>
              <a:gd name="connsiteY4" fmla="*/ 2014156 h 4330699"/>
              <a:gd name="connsiteX5" fmla="*/ 3868636 w 3875391"/>
              <a:gd name="connsiteY5" fmla="*/ 2192391 h 4330699"/>
              <a:gd name="connsiteX6" fmla="*/ 3479762 w 3875391"/>
              <a:gd name="connsiteY6" fmla="*/ 3309357 h 4330699"/>
              <a:gd name="connsiteX7" fmla="*/ 3457575 w 3875391"/>
              <a:gd name="connsiteY7" fmla="*/ 3339026 h 4330699"/>
              <a:gd name="connsiteX8" fmla="*/ 3457575 w 3875391"/>
              <a:gd name="connsiteY8" fmla="*/ 3339027 h 4330699"/>
              <a:gd name="connsiteX9" fmla="*/ 3457575 w 3875391"/>
              <a:gd name="connsiteY9" fmla="*/ 3343273 h 4330699"/>
              <a:gd name="connsiteX10" fmla="*/ 3457575 w 3875391"/>
              <a:gd name="connsiteY10" fmla="*/ 3343274 h 4330699"/>
              <a:gd name="connsiteX11" fmla="*/ 3454399 w 3875391"/>
              <a:gd name="connsiteY11" fmla="*/ 3343274 h 4330699"/>
              <a:gd name="connsiteX12" fmla="*/ 3454398 w 3875391"/>
              <a:gd name="connsiteY12" fmla="*/ 3343274 h 4330699"/>
              <a:gd name="connsiteX13" fmla="*/ 3346405 w 3875391"/>
              <a:gd name="connsiteY13" fmla="*/ 3487692 h 4330699"/>
              <a:gd name="connsiteX14" fmla="*/ 1558846 w 3875391"/>
              <a:gd name="connsiteY14" fmla="*/ 4330699 h 4330699"/>
              <a:gd name="connsiteX15" fmla="*/ 85309 w 3875391"/>
              <a:gd name="connsiteY15" fmla="*/ 3801713 h 4330699"/>
              <a:gd name="connsiteX16" fmla="*/ 0 w 3875391"/>
              <a:gd name="connsiteY16" fmla="*/ 3724179 h 4330699"/>
              <a:gd name="connsiteX17" fmla="*/ 0 w 3875391"/>
              <a:gd name="connsiteY17" fmla="*/ 304131 h 4330699"/>
              <a:gd name="connsiteX18" fmla="*/ 85309 w 3875391"/>
              <a:gd name="connsiteY18" fmla="*/ 226597 h 4330699"/>
              <a:gd name="connsiteX19" fmla="*/ 263644 w 3875391"/>
              <a:gd name="connsiteY19" fmla="*/ 93240 h 4330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75391" h="4330699">
                <a:moveTo>
                  <a:pt x="417122" y="0"/>
                </a:moveTo>
                <a:lnTo>
                  <a:pt x="2700571" y="0"/>
                </a:lnTo>
                <a:lnTo>
                  <a:pt x="2854048" y="93240"/>
                </a:lnTo>
                <a:cubicBezTo>
                  <a:pt x="3431740" y="483521"/>
                  <a:pt x="3823924" y="1127538"/>
                  <a:pt x="3870691" y="1865383"/>
                </a:cubicBezTo>
                <a:lnTo>
                  <a:pt x="3875391" y="2014156"/>
                </a:lnTo>
                <a:lnTo>
                  <a:pt x="3868636" y="2192391"/>
                </a:lnTo>
                <a:cubicBezTo>
                  <a:pt x="3837305" y="2604167"/>
                  <a:pt x="3698320" y="2985849"/>
                  <a:pt x="3479762" y="3309357"/>
                </a:cubicBezTo>
                <a:lnTo>
                  <a:pt x="3457575" y="3339026"/>
                </a:lnTo>
                <a:lnTo>
                  <a:pt x="3457575" y="3339027"/>
                </a:lnTo>
                <a:lnTo>
                  <a:pt x="3457575" y="3343273"/>
                </a:lnTo>
                <a:lnTo>
                  <a:pt x="3457575" y="3343274"/>
                </a:lnTo>
                <a:lnTo>
                  <a:pt x="3454399" y="3343274"/>
                </a:lnTo>
                <a:lnTo>
                  <a:pt x="3454398" y="3343274"/>
                </a:lnTo>
                <a:lnTo>
                  <a:pt x="3346405" y="3487692"/>
                </a:lnTo>
                <a:cubicBezTo>
                  <a:pt x="2921516" y="4002538"/>
                  <a:pt x="2278504" y="4330699"/>
                  <a:pt x="1558846" y="4330699"/>
                </a:cubicBezTo>
                <a:cubicBezTo>
                  <a:pt x="999112" y="4330699"/>
                  <a:pt x="485745" y="4132182"/>
                  <a:pt x="85309" y="3801713"/>
                </a:cubicBezTo>
                <a:lnTo>
                  <a:pt x="0" y="3724179"/>
                </a:lnTo>
                <a:lnTo>
                  <a:pt x="0" y="304131"/>
                </a:lnTo>
                <a:lnTo>
                  <a:pt x="85309" y="226597"/>
                </a:lnTo>
                <a:cubicBezTo>
                  <a:pt x="142514" y="179387"/>
                  <a:pt x="202023" y="134871"/>
                  <a:pt x="263644" y="9324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vert="horz" wrap="square" lIns="396000" tIns="360000" rIns="0" bIns="360000" rtlCol="0" anchor="ctr" anchorCtr="0">
            <a:normAutofit/>
          </a:bodyPr>
          <a:lstStyle>
            <a:lvl1pPr>
              <a:lnSpc>
                <a:spcPct val="100000"/>
              </a:lnSpc>
              <a:defRPr lang="en-US" sz="4000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/>
              <a:t>Click to enter title here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AEA7459-78C6-469B-A437-C1B22EA0A9E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43362" y="1630679"/>
            <a:ext cx="2554207" cy="3344218"/>
          </a:xfrm>
          <a:custGeom>
            <a:avLst/>
            <a:gdLst>
              <a:gd name="connsiteX0" fmla="*/ 0 w 1575047"/>
              <a:gd name="connsiteY0" fmla="*/ 0 h 5129420"/>
              <a:gd name="connsiteX1" fmla="*/ 1412990 w 1575047"/>
              <a:gd name="connsiteY1" fmla="*/ 0 h 5129420"/>
              <a:gd name="connsiteX2" fmla="*/ 1575047 w 1575047"/>
              <a:gd name="connsiteY2" fmla="*/ 2564710 h 5129420"/>
              <a:gd name="connsiteX3" fmla="*/ 1412990 w 1575047"/>
              <a:gd name="connsiteY3" fmla="*/ 5129420 h 5129420"/>
              <a:gd name="connsiteX4" fmla="*/ 0 w 1575047"/>
              <a:gd name="connsiteY4" fmla="*/ 5129420 h 512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5047" h="5129420">
                <a:moveTo>
                  <a:pt x="0" y="0"/>
                </a:moveTo>
                <a:lnTo>
                  <a:pt x="1412990" y="0"/>
                </a:lnTo>
                <a:lnTo>
                  <a:pt x="1575047" y="2564710"/>
                </a:lnTo>
                <a:lnTo>
                  <a:pt x="1412990" y="5129420"/>
                </a:lnTo>
                <a:lnTo>
                  <a:pt x="0" y="5129420"/>
                </a:ln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txBody>
          <a:bodyPr wrap="square" lIns="108000" tIns="72000" rIns="72000"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1">
                <a:solidFill>
                  <a:schemeClr val="accent1"/>
                </a:solidFill>
              </a:defRPr>
            </a:lvl1pPr>
            <a:lvl2pPr>
              <a:defRPr sz="2000" b="1">
                <a:solidFill>
                  <a:schemeClr val="accent1"/>
                </a:solidFill>
              </a:defRPr>
            </a:lvl2pPr>
            <a:lvl3pPr>
              <a:defRPr sz="2000" b="1">
                <a:solidFill>
                  <a:schemeClr val="accent1"/>
                </a:solidFill>
              </a:defRPr>
            </a:lvl3pPr>
            <a:lvl4pPr>
              <a:defRPr sz="2000" b="1">
                <a:solidFill>
                  <a:schemeClr val="accent1"/>
                </a:solidFill>
              </a:defRPr>
            </a:lvl4pPr>
            <a:lvl5pPr>
              <a:defRPr sz="18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</a:t>
            </a:r>
            <a:br>
              <a:rPr lang="en-US"/>
            </a:br>
            <a:r>
              <a:rPr lang="en-US"/>
              <a:t>add text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B50D33B4-5BA5-4F77-BDD2-E8ADA00C50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80290" y="1630679"/>
            <a:ext cx="2710009" cy="3344218"/>
          </a:xfrm>
          <a:custGeom>
            <a:avLst/>
            <a:gdLst>
              <a:gd name="connsiteX0" fmla="*/ 0 w 1681059"/>
              <a:gd name="connsiteY0" fmla="*/ 0 h 5129420"/>
              <a:gd name="connsiteX1" fmla="*/ 1531008 w 1681059"/>
              <a:gd name="connsiteY1" fmla="*/ 0 h 5129420"/>
              <a:gd name="connsiteX2" fmla="*/ 1681059 w 1681059"/>
              <a:gd name="connsiteY2" fmla="*/ 2564710 h 5129420"/>
              <a:gd name="connsiteX3" fmla="*/ 1531008 w 1681059"/>
              <a:gd name="connsiteY3" fmla="*/ 5129420 h 5129420"/>
              <a:gd name="connsiteX4" fmla="*/ 0 w 1681059"/>
              <a:gd name="connsiteY4" fmla="*/ 5129420 h 5129420"/>
              <a:gd name="connsiteX5" fmla="*/ 150051 w 1681059"/>
              <a:gd name="connsiteY5" fmla="*/ 2564710 h 512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1059" h="5129420">
                <a:moveTo>
                  <a:pt x="0" y="0"/>
                </a:moveTo>
                <a:lnTo>
                  <a:pt x="1531008" y="0"/>
                </a:lnTo>
                <a:lnTo>
                  <a:pt x="1681059" y="2564710"/>
                </a:lnTo>
                <a:lnTo>
                  <a:pt x="1531008" y="5129420"/>
                </a:lnTo>
                <a:lnTo>
                  <a:pt x="0" y="5129420"/>
                </a:lnTo>
                <a:lnTo>
                  <a:pt x="150051" y="2564710"/>
                </a:ln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txBody>
          <a:bodyPr vert="horz" wrap="square" lIns="396000" tIns="72000" rIns="72000" bIns="4572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sz="2000" b="1" dirty="0" smtClean="0">
                <a:solidFill>
                  <a:schemeClr val="accent1"/>
                </a:solidFill>
              </a:defRPr>
            </a:lvl1pPr>
            <a:lvl2pPr>
              <a:defRPr lang="en-US" sz="2000" b="1" dirty="0" smtClean="0">
                <a:solidFill>
                  <a:schemeClr val="accent1"/>
                </a:solidFill>
              </a:defRPr>
            </a:lvl2pPr>
            <a:lvl3pPr>
              <a:defRPr lang="en-US" sz="2000" b="1" dirty="0" smtClean="0">
                <a:solidFill>
                  <a:schemeClr val="accent1"/>
                </a:solidFill>
              </a:defRPr>
            </a:lvl3pPr>
            <a:lvl4pPr>
              <a:defRPr lang="en-US" sz="2000" b="1" dirty="0" smtClean="0">
                <a:solidFill>
                  <a:schemeClr val="accent1"/>
                </a:solidFill>
              </a:defRPr>
            </a:lvl4pPr>
            <a:lvl5pPr>
              <a:defRPr lang="en-US" sz="1800" b="1" dirty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</a:t>
            </a:r>
            <a:br>
              <a:rPr lang="en-US"/>
            </a:br>
            <a:r>
              <a:rPr lang="en-US"/>
              <a:t>add text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E3127B0-7884-40E5-9D04-0F2C52D4DC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088706" y="1630685"/>
            <a:ext cx="2695308" cy="3344218"/>
          </a:xfrm>
          <a:custGeom>
            <a:avLst/>
            <a:gdLst>
              <a:gd name="connsiteX0" fmla="*/ 1 w 1673985"/>
              <a:gd name="connsiteY0" fmla="*/ 0 h 5129420"/>
              <a:gd name="connsiteX1" fmla="*/ 118006 w 1673985"/>
              <a:gd name="connsiteY1" fmla="*/ 0 h 5129420"/>
              <a:gd name="connsiteX2" fmla="*/ 1673985 w 1673985"/>
              <a:gd name="connsiteY2" fmla="*/ 0 h 5129420"/>
              <a:gd name="connsiteX3" fmla="*/ 1673985 w 1673985"/>
              <a:gd name="connsiteY3" fmla="*/ 5129420 h 5129420"/>
              <a:gd name="connsiteX4" fmla="*/ 0 w 1673985"/>
              <a:gd name="connsiteY4" fmla="*/ 5129414 h 5129420"/>
              <a:gd name="connsiteX5" fmla="*/ 150052 w 1673985"/>
              <a:gd name="connsiteY5" fmla="*/ 2564704 h 512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73985" h="5129420">
                <a:moveTo>
                  <a:pt x="1" y="0"/>
                </a:moveTo>
                <a:lnTo>
                  <a:pt x="118006" y="0"/>
                </a:lnTo>
                <a:lnTo>
                  <a:pt x="1673985" y="0"/>
                </a:lnTo>
                <a:lnTo>
                  <a:pt x="1673985" y="5129420"/>
                </a:lnTo>
                <a:lnTo>
                  <a:pt x="0" y="5129414"/>
                </a:lnTo>
                <a:lnTo>
                  <a:pt x="150052" y="2564704"/>
                </a:ln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txBody>
          <a:bodyPr vert="horz" wrap="square" lIns="396000" tIns="72000" rIns="72000" bIns="4572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sz="2000" b="1" smtClean="0">
                <a:solidFill>
                  <a:schemeClr val="accent1"/>
                </a:solidFill>
              </a:defRPr>
            </a:lvl1pPr>
            <a:lvl2pPr>
              <a:defRPr lang="en-US" sz="2000" b="1" smtClean="0">
                <a:solidFill>
                  <a:schemeClr val="accent1"/>
                </a:solidFill>
              </a:defRPr>
            </a:lvl2pPr>
            <a:lvl3pPr>
              <a:defRPr lang="en-US" sz="2000" b="1" smtClean="0">
                <a:solidFill>
                  <a:schemeClr val="accent1"/>
                </a:solidFill>
              </a:defRPr>
            </a:lvl3pPr>
            <a:lvl4pPr>
              <a:defRPr lang="en-US" sz="2000" b="1" smtClean="0">
                <a:solidFill>
                  <a:schemeClr val="accent1"/>
                </a:solidFill>
              </a:defRPr>
            </a:lvl4pPr>
            <a:lvl5pPr>
              <a:defRPr lang="en-US" sz="18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</a:t>
            </a:r>
            <a:br>
              <a:rPr lang="en-US"/>
            </a:br>
            <a:r>
              <a:rPr lang="en-US"/>
              <a:t>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3D3C580-A9B8-4489-B9AC-6B1A250A2E2D}"/>
              </a:ext>
            </a:extLst>
          </p:cNvPr>
          <p:cNvCxnSpPr>
            <a:cxnSpLocks/>
          </p:cNvCxnSpPr>
          <p:nvPr userDrawn="1"/>
        </p:nvCxnSpPr>
        <p:spPr>
          <a:xfrm>
            <a:off x="3540125" y="3688080"/>
            <a:ext cx="0" cy="252165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96">
            <a:extLst>
              <a:ext uri="{FF2B5EF4-FFF2-40B4-BE49-F238E27FC236}">
                <a16:creationId xmlns:a16="http://schemas.microsoft.com/office/drawing/2014/main" id="{1D798A16-3930-4F04-AFA2-82EA4BFB259C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402085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30">
          <p15:clr>
            <a:srgbClr val="C35EA4"/>
          </p15:clr>
        </p15:guide>
        <p15:guide id="2" pos="2547" userDrawn="1">
          <p15:clr>
            <a:srgbClr val="C35EA4"/>
          </p15:clr>
        </p15:guide>
      </p15:sldGuideLst>
    </p:ext>
  </p:extLs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tep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06787C2F-ABF6-4580-A286-19F5002B6A1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3875391" cy="4330699"/>
          </a:xfrm>
          <a:custGeom>
            <a:avLst/>
            <a:gdLst>
              <a:gd name="connsiteX0" fmla="*/ 417122 w 3875391"/>
              <a:gd name="connsiteY0" fmla="*/ 0 h 4330699"/>
              <a:gd name="connsiteX1" fmla="*/ 2700571 w 3875391"/>
              <a:gd name="connsiteY1" fmla="*/ 0 h 4330699"/>
              <a:gd name="connsiteX2" fmla="*/ 2854048 w 3875391"/>
              <a:gd name="connsiteY2" fmla="*/ 93240 h 4330699"/>
              <a:gd name="connsiteX3" fmla="*/ 3870691 w 3875391"/>
              <a:gd name="connsiteY3" fmla="*/ 1865383 h 4330699"/>
              <a:gd name="connsiteX4" fmla="*/ 3875391 w 3875391"/>
              <a:gd name="connsiteY4" fmla="*/ 2014156 h 4330699"/>
              <a:gd name="connsiteX5" fmla="*/ 3868636 w 3875391"/>
              <a:gd name="connsiteY5" fmla="*/ 2192391 h 4330699"/>
              <a:gd name="connsiteX6" fmla="*/ 3479762 w 3875391"/>
              <a:gd name="connsiteY6" fmla="*/ 3309357 h 4330699"/>
              <a:gd name="connsiteX7" fmla="*/ 3457575 w 3875391"/>
              <a:gd name="connsiteY7" fmla="*/ 3339026 h 4330699"/>
              <a:gd name="connsiteX8" fmla="*/ 3457575 w 3875391"/>
              <a:gd name="connsiteY8" fmla="*/ 3339027 h 4330699"/>
              <a:gd name="connsiteX9" fmla="*/ 3457575 w 3875391"/>
              <a:gd name="connsiteY9" fmla="*/ 3343273 h 4330699"/>
              <a:gd name="connsiteX10" fmla="*/ 3457575 w 3875391"/>
              <a:gd name="connsiteY10" fmla="*/ 3343274 h 4330699"/>
              <a:gd name="connsiteX11" fmla="*/ 3454399 w 3875391"/>
              <a:gd name="connsiteY11" fmla="*/ 3343274 h 4330699"/>
              <a:gd name="connsiteX12" fmla="*/ 3454398 w 3875391"/>
              <a:gd name="connsiteY12" fmla="*/ 3343274 h 4330699"/>
              <a:gd name="connsiteX13" fmla="*/ 3346405 w 3875391"/>
              <a:gd name="connsiteY13" fmla="*/ 3487692 h 4330699"/>
              <a:gd name="connsiteX14" fmla="*/ 1558846 w 3875391"/>
              <a:gd name="connsiteY14" fmla="*/ 4330699 h 4330699"/>
              <a:gd name="connsiteX15" fmla="*/ 85309 w 3875391"/>
              <a:gd name="connsiteY15" fmla="*/ 3801713 h 4330699"/>
              <a:gd name="connsiteX16" fmla="*/ 0 w 3875391"/>
              <a:gd name="connsiteY16" fmla="*/ 3724179 h 4330699"/>
              <a:gd name="connsiteX17" fmla="*/ 0 w 3875391"/>
              <a:gd name="connsiteY17" fmla="*/ 304131 h 4330699"/>
              <a:gd name="connsiteX18" fmla="*/ 85309 w 3875391"/>
              <a:gd name="connsiteY18" fmla="*/ 226597 h 4330699"/>
              <a:gd name="connsiteX19" fmla="*/ 263644 w 3875391"/>
              <a:gd name="connsiteY19" fmla="*/ 93240 h 4330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75391" h="4330699">
                <a:moveTo>
                  <a:pt x="417122" y="0"/>
                </a:moveTo>
                <a:lnTo>
                  <a:pt x="2700571" y="0"/>
                </a:lnTo>
                <a:lnTo>
                  <a:pt x="2854048" y="93240"/>
                </a:lnTo>
                <a:cubicBezTo>
                  <a:pt x="3431740" y="483521"/>
                  <a:pt x="3823924" y="1127538"/>
                  <a:pt x="3870691" y="1865383"/>
                </a:cubicBezTo>
                <a:lnTo>
                  <a:pt x="3875391" y="2014156"/>
                </a:lnTo>
                <a:lnTo>
                  <a:pt x="3868636" y="2192391"/>
                </a:lnTo>
                <a:cubicBezTo>
                  <a:pt x="3837305" y="2604167"/>
                  <a:pt x="3698320" y="2985849"/>
                  <a:pt x="3479762" y="3309357"/>
                </a:cubicBezTo>
                <a:lnTo>
                  <a:pt x="3457575" y="3339026"/>
                </a:lnTo>
                <a:lnTo>
                  <a:pt x="3457575" y="3339027"/>
                </a:lnTo>
                <a:lnTo>
                  <a:pt x="3457575" y="3343273"/>
                </a:lnTo>
                <a:lnTo>
                  <a:pt x="3457575" y="3343274"/>
                </a:lnTo>
                <a:lnTo>
                  <a:pt x="3454399" y="3343274"/>
                </a:lnTo>
                <a:lnTo>
                  <a:pt x="3454398" y="3343274"/>
                </a:lnTo>
                <a:lnTo>
                  <a:pt x="3346405" y="3487692"/>
                </a:lnTo>
                <a:cubicBezTo>
                  <a:pt x="2921516" y="4002538"/>
                  <a:pt x="2278504" y="4330699"/>
                  <a:pt x="1558846" y="4330699"/>
                </a:cubicBezTo>
                <a:cubicBezTo>
                  <a:pt x="999112" y="4330699"/>
                  <a:pt x="485745" y="4132182"/>
                  <a:pt x="85309" y="3801713"/>
                </a:cubicBezTo>
                <a:lnTo>
                  <a:pt x="0" y="3724179"/>
                </a:lnTo>
                <a:lnTo>
                  <a:pt x="0" y="304131"/>
                </a:lnTo>
                <a:lnTo>
                  <a:pt x="85309" y="226597"/>
                </a:lnTo>
                <a:cubicBezTo>
                  <a:pt x="142514" y="179387"/>
                  <a:pt x="202023" y="134871"/>
                  <a:pt x="263644" y="9324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vert="horz" wrap="square" lIns="396000" tIns="360000" rIns="0" bIns="360000" rtlCol="0" anchor="ctr" anchorCtr="0">
            <a:normAutofit/>
          </a:bodyPr>
          <a:lstStyle>
            <a:lvl1pPr>
              <a:lnSpc>
                <a:spcPct val="100000"/>
              </a:lnSpc>
              <a:defRPr lang="en-US" sz="4000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/>
              <a:t>Click to enter title here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AEA7459-78C6-469B-A437-C1B22EA0A9E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43362" y="1630686"/>
            <a:ext cx="1874049" cy="3344210"/>
          </a:xfrm>
          <a:custGeom>
            <a:avLst/>
            <a:gdLst>
              <a:gd name="connsiteX0" fmla="*/ 0 w 1575047"/>
              <a:gd name="connsiteY0" fmla="*/ 0 h 5129420"/>
              <a:gd name="connsiteX1" fmla="*/ 1412990 w 1575047"/>
              <a:gd name="connsiteY1" fmla="*/ 0 h 5129420"/>
              <a:gd name="connsiteX2" fmla="*/ 1575047 w 1575047"/>
              <a:gd name="connsiteY2" fmla="*/ 2564710 h 5129420"/>
              <a:gd name="connsiteX3" fmla="*/ 1412990 w 1575047"/>
              <a:gd name="connsiteY3" fmla="*/ 5129420 h 5129420"/>
              <a:gd name="connsiteX4" fmla="*/ 0 w 1575047"/>
              <a:gd name="connsiteY4" fmla="*/ 5129420 h 512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5047" h="5129420">
                <a:moveTo>
                  <a:pt x="0" y="0"/>
                </a:moveTo>
                <a:lnTo>
                  <a:pt x="1412990" y="0"/>
                </a:lnTo>
                <a:lnTo>
                  <a:pt x="1575047" y="2564710"/>
                </a:lnTo>
                <a:lnTo>
                  <a:pt x="1412990" y="5129420"/>
                </a:lnTo>
                <a:lnTo>
                  <a:pt x="0" y="5129420"/>
                </a:ln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txBody>
          <a:bodyPr wrap="square" lIns="108000" tIns="72000" r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accent1"/>
                </a:solidFill>
              </a:defRPr>
            </a:lvl1pPr>
            <a:lvl2pPr>
              <a:defRPr sz="2000" b="1">
                <a:solidFill>
                  <a:schemeClr val="accent1"/>
                </a:solidFill>
              </a:defRPr>
            </a:lvl2pPr>
            <a:lvl3pPr>
              <a:defRPr sz="2000" b="1">
                <a:solidFill>
                  <a:schemeClr val="accent1"/>
                </a:solidFill>
              </a:defRPr>
            </a:lvl3pPr>
            <a:lvl4pPr>
              <a:defRPr sz="2000" b="1">
                <a:solidFill>
                  <a:schemeClr val="accent1"/>
                </a:solidFill>
              </a:defRPr>
            </a:lvl4pPr>
            <a:lvl5pPr>
              <a:defRPr sz="18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</a:t>
            </a:r>
            <a:br>
              <a:rPr lang="en-US"/>
            </a:br>
            <a:r>
              <a:rPr lang="en-US"/>
              <a:t>add text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B50D33B4-5BA5-4F77-BDD2-E8ADA00C50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863249" y="1630686"/>
            <a:ext cx="2009699" cy="3344210"/>
          </a:xfrm>
          <a:custGeom>
            <a:avLst/>
            <a:gdLst>
              <a:gd name="connsiteX0" fmla="*/ 0 w 1681059"/>
              <a:gd name="connsiteY0" fmla="*/ 0 h 5129420"/>
              <a:gd name="connsiteX1" fmla="*/ 1531008 w 1681059"/>
              <a:gd name="connsiteY1" fmla="*/ 0 h 5129420"/>
              <a:gd name="connsiteX2" fmla="*/ 1681059 w 1681059"/>
              <a:gd name="connsiteY2" fmla="*/ 2564710 h 5129420"/>
              <a:gd name="connsiteX3" fmla="*/ 1531008 w 1681059"/>
              <a:gd name="connsiteY3" fmla="*/ 5129420 h 5129420"/>
              <a:gd name="connsiteX4" fmla="*/ 0 w 1681059"/>
              <a:gd name="connsiteY4" fmla="*/ 5129420 h 5129420"/>
              <a:gd name="connsiteX5" fmla="*/ 150051 w 1681059"/>
              <a:gd name="connsiteY5" fmla="*/ 2564710 h 512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1059" h="5129420">
                <a:moveTo>
                  <a:pt x="0" y="0"/>
                </a:moveTo>
                <a:lnTo>
                  <a:pt x="1531008" y="0"/>
                </a:lnTo>
                <a:lnTo>
                  <a:pt x="1681059" y="2564710"/>
                </a:lnTo>
                <a:lnTo>
                  <a:pt x="1531008" y="5129420"/>
                </a:lnTo>
                <a:lnTo>
                  <a:pt x="0" y="5129420"/>
                </a:lnTo>
                <a:lnTo>
                  <a:pt x="150051" y="2564710"/>
                </a:ln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txBody>
          <a:bodyPr vert="horz" wrap="square" lIns="252000" tIns="72000" rIns="72000" bIns="4572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sz="2000" b="1" dirty="0" smtClean="0">
                <a:solidFill>
                  <a:schemeClr val="accent1"/>
                </a:solidFill>
              </a:defRPr>
            </a:lvl1pPr>
            <a:lvl2pPr>
              <a:defRPr lang="en-US" sz="2000" b="1" dirty="0" smtClean="0">
                <a:solidFill>
                  <a:schemeClr val="accent1"/>
                </a:solidFill>
              </a:defRPr>
            </a:lvl2pPr>
            <a:lvl3pPr>
              <a:defRPr lang="en-US" sz="2000" b="1" dirty="0" smtClean="0">
                <a:solidFill>
                  <a:schemeClr val="accent1"/>
                </a:solidFill>
              </a:defRPr>
            </a:lvl3pPr>
            <a:lvl4pPr>
              <a:defRPr lang="en-US" sz="2000" b="1" dirty="0" smtClean="0">
                <a:solidFill>
                  <a:schemeClr val="accent1"/>
                </a:solidFill>
              </a:defRPr>
            </a:lvl4pPr>
            <a:lvl5pPr>
              <a:defRPr lang="en-US" sz="1800" b="1" dirty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</a:t>
            </a:r>
            <a:br>
              <a:rPr lang="en-US"/>
            </a:br>
            <a:r>
              <a:rPr lang="en-US"/>
              <a:t>add text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53D9384-AD84-40BB-8BF1-5FD39C560DE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818782" y="1630686"/>
            <a:ext cx="2009699" cy="3344210"/>
          </a:xfrm>
          <a:custGeom>
            <a:avLst/>
            <a:gdLst>
              <a:gd name="connsiteX0" fmla="*/ 0 w 1681059"/>
              <a:gd name="connsiteY0" fmla="*/ 0 h 5129420"/>
              <a:gd name="connsiteX1" fmla="*/ 1531008 w 1681059"/>
              <a:gd name="connsiteY1" fmla="*/ 0 h 5129420"/>
              <a:gd name="connsiteX2" fmla="*/ 1681059 w 1681059"/>
              <a:gd name="connsiteY2" fmla="*/ 2564710 h 5129420"/>
              <a:gd name="connsiteX3" fmla="*/ 1531008 w 1681059"/>
              <a:gd name="connsiteY3" fmla="*/ 5129420 h 5129420"/>
              <a:gd name="connsiteX4" fmla="*/ 0 w 1681059"/>
              <a:gd name="connsiteY4" fmla="*/ 5129420 h 5129420"/>
              <a:gd name="connsiteX5" fmla="*/ 150051 w 1681059"/>
              <a:gd name="connsiteY5" fmla="*/ 2564710 h 512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1059" h="5129420">
                <a:moveTo>
                  <a:pt x="0" y="0"/>
                </a:moveTo>
                <a:lnTo>
                  <a:pt x="1531008" y="0"/>
                </a:lnTo>
                <a:lnTo>
                  <a:pt x="1681059" y="2564710"/>
                </a:lnTo>
                <a:lnTo>
                  <a:pt x="1531008" y="5129420"/>
                </a:lnTo>
                <a:lnTo>
                  <a:pt x="0" y="5129420"/>
                </a:lnTo>
                <a:lnTo>
                  <a:pt x="150051" y="2564710"/>
                </a:ln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txBody>
          <a:bodyPr vert="horz" wrap="square" lIns="252000" tIns="72000" rIns="72000" bIns="4572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sz="2000" b="1" dirty="0" smtClean="0">
                <a:solidFill>
                  <a:schemeClr val="accent1"/>
                </a:solidFill>
              </a:defRPr>
            </a:lvl1pPr>
            <a:lvl2pPr>
              <a:defRPr lang="en-US" sz="2000" b="1" dirty="0" smtClean="0">
                <a:solidFill>
                  <a:schemeClr val="accent1"/>
                </a:solidFill>
              </a:defRPr>
            </a:lvl2pPr>
            <a:lvl3pPr>
              <a:defRPr lang="en-US" sz="2000" b="1" dirty="0" smtClean="0">
                <a:solidFill>
                  <a:schemeClr val="accent1"/>
                </a:solidFill>
              </a:defRPr>
            </a:lvl3pPr>
            <a:lvl4pPr>
              <a:defRPr lang="en-US" sz="2000" b="1" dirty="0" smtClean="0">
                <a:solidFill>
                  <a:schemeClr val="accent1"/>
                </a:solidFill>
              </a:defRPr>
            </a:lvl4pPr>
            <a:lvl5pPr>
              <a:defRPr lang="en-US" sz="1800" b="1" dirty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</a:t>
            </a:r>
            <a:br>
              <a:rPr lang="en-US"/>
            </a:br>
            <a:r>
              <a:rPr lang="en-US"/>
              <a:t>add text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E3127B0-7884-40E5-9D04-0F2C52D4DC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774314" y="1630687"/>
            <a:ext cx="2009699" cy="3344214"/>
          </a:xfrm>
          <a:custGeom>
            <a:avLst/>
            <a:gdLst>
              <a:gd name="connsiteX0" fmla="*/ 1 w 1673985"/>
              <a:gd name="connsiteY0" fmla="*/ 0 h 5129420"/>
              <a:gd name="connsiteX1" fmla="*/ 118006 w 1673985"/>
              <a:gd name="connsiteY1" fmla="*/ 0 h 5129420"/>
              <a:gd name="connsiteX2" fmla="*/ 1673985 w 1673985"/>
              <a:gd name="connsiteY2" fmla="*/ 0 h 5129420"/>
              <a:gd name="connsiteX3" fmla="*/ 1673985 w 1673985"/>
              <a:gd name="connsiteY3" fmla="*/ 5129420 h 5129420"/>
              <a:gd name="connsiteX4" fmla="*/ 0 w 1673985"/>
              <a:gd name="connsiteY4" fmla="*/ 5129414 h 5129420"/>
              <a:gd name="connsiteX5" fmla="*/ 150052 w 1673985"/>
              <a:gd name="connsiteY5" fmla="*/ 2564704 h 512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73985" h="5129420">
                <a:moveTo>
                  <a:pt x="1" y="0"/>
                </a:moveTo>
                <a:lnTo>
                  <a:pt x="118006" y="0"/>
                </a:lnTo>
                <a:lnTo>
                  <a:pt x="1673985" y="0"/>
                </a:lnTo>
                <a:lnTo>
                  <a:pt x="1673985" y="5129420"/>
                </a:lnTo>
                <a:lnTo>
                  <a:pt x="0" y="5129414"/>
                </a:lnTo>
                <a:lnTo>
                  <a:pt x="150052" y="2564704"/>
                </a:ln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txBody>
          <a:bodyPr vert="horz" wrap="square" lIns="252000" tIns="72000" rIns="72000" bIns="4572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sz="2000" b="1" smtClean="0">
                <a:solidFill>
                  <a:schemeClr val="accent1"/>
                </a:solidFill>
              </a:defRPr>
            </a:lvl1pPr>
            <a:lvl2pPr>
              <a:defRPr lang="en-US" sz="2000" b="1" smtClean="0">
                <a:solidFill>
                  <a:schemeClr val="accent1"/>
                </a:solidFill>
              </a:defRPr>
            </a:lvl2pPr>
            <a:lvl3pPr>
              <a:defRPr lang="en-US" sz="2000" b="1" smtClean="0">
                <a:solidFill>
                  <a:schemeClr val="accent1"/>
                </a:solidFill>
              </a:defRPr>
            </a:lvl3pPr>
            <a:lvl4pPr>
              <a:defRPr lang="en-US" sz="2000" b="1" smtClean="0">
                <a:solidFill>
                  <a:schemeClr val="accent1"/>
                </a:solidFill>
              </a:defRPr>
            </a:lvl4pPr>
            <a:lvl5pPr>
              <a:defRPr lang="en-US" sz="18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</a:t>
            </a:r>
            <a:br>
              <a:rPr lang="en-US"/>
            </a:br>
            <a:r>
              <a:rPr lang="en-US"/>
              <a:t>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21040238-DCC8-4532-9AE6-EB7C834F336E}"/>
              </a:ext>
            </a:extLst>
          </p:cNvPr>
          <p:cNvCxnSpPr>
            <a:cxnSpLocks/>
          </p:cNvCxnSpPr>
          <p:nvPr userDrawn="1"/>
        </p:nvCxnSpPr>
        <p:spPr>
          <a:xfrm>
            <a:off x="3540125" y="3688080"/>
            <a:ext cx="0" cy="252165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96">
            <a:extLst>
              <a:ext uri="{FF2B5EF4-FFF2-40B4-BE49-F238E27FC236}">
                <a16:creationId xmlns:a16="http://schemas.microsoft.com/office/drawing/2014/main" id="{3E274903-3C98-4D30-B827-CF2B37D16C98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70934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30">
          <p15:clr>
            <a:srgbClr val="C35EA4"/>
          </p15:clr>
        </p15:guide>
        <p15:guide id="2" pos="2547" userDrawn="1">
          <p15:clr>
            <a:srgbClr val="C35EA4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Step Flo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8340F0A6-2BF6-40C8-B334-1CA3D3443EC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3875391" cy="4330699"/>
          </a:xfrm>
          <a:custGeom>
            <a:avLst/>
            <a:gdLst>
              <a:gd name="connsiteX0" fmla="*/ 417122 w 3875391"/>
              <a:gd name="connsiteY0" fmla="*/ 0 h 4330699"/>
              <a:gd name="connsiteX1" fmla="*/ 2700571 w 3875391"/>
              <a:gd name="connsiteY1" fmla="*/ 0 h 4330699"/>
              <a:gd name="connsiteX2" fmla="*/ 2854048 w 3875391"/>
              <a:gd name="connsiteY2" fmla="*/ 93240 h 4330699"/>
              <a:gd name="connsiteX3" fmla="*/ 3870691 w 3875391"/>
              <a:gd name="connsiteY3" fmla="*/ 1865383 h 4330699"/>
              <a:gd name="connsiteX4" fmla="*/ 3875391 w 3875391"/>
              <a:gd name="connsiteY4" fmla="*/ 2014156 h 4330699"/>
              <a:gd name="connsiteX5" fmla="*/ 3868636 w 3875391"/>
              <a:gd name="connsiteY5" fmla="*/ 2192391 h 4330699"/>
              <a:gd name="connsiteX6" fmla="*/ 3479762 w 3875391"/>
              <a:gd name="connsiteY6" fmla="*/ 3309357 h 4330699"/>
              <a:gd name="connsiteX7" fmla="*/ 3457575 w 3875391"/>
              <a:gd name="connsiteY7" fmla="*/ 3339026 h 4330699"/>
              <a:gd name="connsiteX8" fmla="*/ 3457575 w 3875391"/>
              <a:gd name="connsiteY8" fmla="*/ 3339027 h 4330699"/>
              <a:gd name="connsiteX9" fmla="*/ 3457575 w 3875391"/>
              <a:gd name="connsiteY9" fmla="*/ 3343273 h 4330699"/>
              <a:gd name="connsiteX10" fmla="*/ 3457575 w 3875391"/>
              <a:gd name="connsiteY10" fmla="*/ 3343274 h 4330699"/>
              <a:gd name="connsiteX11" fmla="*/ 3454399 w 3875391"/>
              <a:gd name="connsiteY11" fmla="*/ 3343274 h 4330699"/>
              <a:gd name="connsiteX12" fmla="*/ 3454398 w 3875391"/>
              <a:gd name="connsiteY12" fmla="*/ 3343274 h 4330699"/>
              <a:gd name="connsiteX13" fmla="*/ 3346405 w 3875391"/>
              <a:gd name="connsiteY13" fmla="*/ 3487692 h 4330699"/>
              <a:gd name="connsiteX14" fmla="*/ 1558846 w 3875391"/>
              <a:gd name="connsiteY14" fmla="*/ 4330699 h 4330699"/>
              <a:gd name="connsiteX15" fmla="*/ 85309 w 3875391"/>
              <a:gd name="connsiteY15" fmla="*/ 3801713 h 4330699"/>
              <a:gd name="connsiteX16" fmla="*/ 0 w 3875391"/>
              <a:gd name="connsiteY16" fmla="*/ 3724179 h 4330699"/>
              <a:gd name="connsiteX17" fmla="*/ 0 w 3875391"/>
              <a:gd name="connsiteY17" fmla="*/ 304131 h 4330699"/>
              <a:gd name="connsiteX18" fmla="*/ 85309 w 3875391"/>
              <a:gd name="connsiteY18" fmla="*/ 226597 h 4330699"/>
              <a:gd name="connsiteX19" fmla="*/ 263644 w 3875391"/>
              <a:gd name="connsiteY19" fmla="*/ 93240 h 4330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75391" h="4330699">
                <a:moveTo>
                  <a:pt x="417122" y="0"/>
                </a:moveTo>
                <a:lnTo>
                  <a:pt x="2700571" y="0"/>
                </a:lnTo>
                <a:lnTo>
                  <a:pt x="2854048" y="93240"/>
                </a:lnTo>
                <a:cubicBezTo>
                  <a:pt x="3431740" y="483521"/>
                  <a:pt x="3823924" y="1127538"/>
                  <a:pt x="3870691" y="1865383"/>
                </a:cubicBezTo>
                <a:lnTo>
                  <a:pt x="3875391" y="2014156"/>
                </a:lnTo>
                <a:lnTo>
                  <a:pt x="3868636" y="2192391"/>
                </a:lnTo>
                <a:cubicBezTo>
                  <a:pt x="3837305" y="2604167"/>
                  <a:pt x="3698320" y="2985849"/>
                  <a:pt x="3479762" y="3309357"/>
                </a:cubicBezTo>
                <a:lnTo>
                  <a:pt x="3457575" y="3339026"/>
                </a:lnTo>
                <a:lnTo>
                  <a:pt x="3457575" y="3339027"/>
                </a:lnTo>
                <a:lnTo>
                  <a:pt x="3457575" y="3343273"/>
                </a:lnTo>
                <a:lnTo>
                  <a:pt x="3457575" y="3343274"/>
                </a:lnTo>
                <a:lnTo>
                  <a:pt x="3454399" y="3343274"/>
                </a:lnTo>
                <a:lnTo>
                  <a:pt x="3454398" y="3343274"/>
                </a:lnTo>
                <a:lnTo>
                  <a:pt x="3346405" y="3487692"/>
                </a:lnTo>
                <a:cubicBezTo>
                  <a:pt x="2921516" y="4002538"/>
                  <a:pt x="2278504" y="4330699"/>
                  <a:pt x="1558846" y="4330699"/>
                </a:cubicBezTo>
                <a:cubicBezTo>
                  <a:pt x="999112" y="4330699"/>
                  <a:pt x="485745" y="4132182"/>
                  <a:pt x="85309" y="3801713"/>
                </a:cubicBezTo>
                <a:lnTo>
                  <a:pt x="0" y="3724179"/>
                </a:lnTo>
                <a:lnTo>
                  <a:pt x="0" y="304131"/>
                </a:lnTo>
                <a:lnTo>
                  <a:pt x="85309" y="226597"/>
                </a:lnTo>
                <a:cubicBezTo>
                  <a:pt x="142514" y="179387"/>
                  <a:pt x="202023" y="134871"/>
                  <a:pt x="263644" y="9324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vert="horz" wrap="square" lIns="396000" tIns="360000" rIns="0" bIns="360000" rtlCol="0" anchor="ctr" anchorCtr="0">
            <a:normAutofit/>
          </a:bodyPr>
          <a:lstStyle>
            <a:lvl1pPr>
              <a:lnSpc>
                <a:spcPct val="100000"/>
              </a:lnSpc>
              <a:defRPr lang="en-US" sz="4000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/>
              <a:t>Click to enter title here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AEA7459-78C6-469B-A437-C1B22EA0A9E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043362" y="1630680"/>
            <a:ext cx="1497901" cy="3344222"/>
          </a:xfrm>
          <a:custGeom>
            <a:avLst/>
            <a:gdLst>
              <a:gd name="connsiteX0" fmla="*/ 0 w 1575047"/>
              <a:gd name="connsiteY0" fmla="*/ 0 h 5129420"/>
              <a:gd name="connsiteX1" fmla="*/ 1412990 w 1575047"/>
              <a:gd name="connsiteY1" fmla="*/ 0 h 5129420"/>
              <a:gd name="connsiteX2" fmla="*/ 1575047 w 1575047"/>
              <a:gd name="connsiteY2" fmla="*/ 2564710 h 5129420"/>
              <a:gd name="connsiteX3" fmla="*/ 1412990 w 1575047"/>
              <a:gd name="connsiteY3" fmla="*/ 5129420 h 5129420"/>
              <a:gd name="connsiteX4" fmla="*/ 0 w 1575047"/>
              <a:gd name="connsiteY4" fmla="*/ 5129420 h 512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5047" h="5129420">
                <a:moveTo>
                  <a:pt x="0" y="0"/>
                </a:moveTo>
                <a:lnTo>
                  <a:pt x="1412990" y="0"/>
                </a:lnTo>
                <a:lnTo>
                  <a:pt x="1575047" y="2564710"/>
                </a:lnTo>
                <a:lnTo>
                  <a:pt x="1412990" y="5129420"/>
                </a:lnTo>
                <a:lnTo>
                  <a:pt x="0" y="5129420"/>
                </a:ln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txBody>
          <a:bodyPr wrap="square" lIns="108000" tIns="72000" rIns="7200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sz="2000" b="1">
                <a:solidFill>
                  <a:schemeClr val="accent1"/>
                </a:solidFill>
              </a:defRPr>
            </a:lvl1pPr>
            <a:lvl2pPr>
              <a:defRPr sz="2000" b="1">
                <a:solidFill>
                  <a:schemeClr val="accent1"/>
                </a:solidFill>
              </a:defRPr>
            </a:lvl2pPr>
            <a:lvl3pPr>
              <a:defRPr sz="2000" b="1">
                <a:solidFill>
                  <a:schemeClr val="accent1"/>
                </a:solidFill>
              </a:defRPr>
            </a:lvl3pPr>
            <a:lvl4pPr>
              <a:defRPr sz="2000" b="1">
                <a:solidFill>
                  <a:schemeClr val="accent1"/>
                </a:solidFill>
              </a:defRPr>
            </a:lvl4pPr>
            <a:lvl5pPr>
              <a:defRPr sz="18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</a:t>
            </a:r>
            <a:br>
              <a:rPr lang="en-US"/>
            </a:br>
            <a:r>
              <a:rPr lang="en-US"/>
              <a:t>add text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B50D33B4-5BA5-4F77-BDD2-E8ADA00C500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499032" y="1630680"/>
            <a:ext cx="1596712" cy="3344222"/>
          </a:xfrm>
          <a:custGeom>
            <a:avLst/>
            <a:gdLst>
              <a:gd name="connsiteX0" fmla="*/ 0 w 1681059"/>
              <a:gd name="connsiteY0" fmla="*/ 0 h 5129420"/>
              <a:gd name="connsiteX1" fmla="*/ 1531008 w 1681059"/>
              <a:gd name="connsiteY1" fmla="*/ 0 h 5129420"/>
              <a:gd name="connsiteX2" fmla="*/ 1681059 w 1681059"/>
              <a:gd name="connsiteY2" fmla="*/ 2564710 h 5129420"/>
              <a:gd name="connsiteX3" fmla="*/ 1531008 w 1681059"/>
              <a:gd name="connsiteY3" fmla="*/ 5129420 h 5129420"/>
              <a:gd name="connsiteX4" fmla="*/ 0 w 1681059"/>
              <a:gd name="connsiteY4" fmla="*/ 5129420 h 5129420"/>
              <a:gd name="connsiteX5" fmla="*/ 150051 w 1681059"/>
              <a:gd name="connsiteY5" fmla="*/ 2564710 h 512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1059" h="5129420">
                <a:moveTo>
                  <a:pt x="0" y="0"/>
                </a:moveTo>
                <a:lnTo>
                  <a:pt x="1531008" y="0"/>
                </a:lnTo>
                <a:lnTo>
                  <a:pt x="1681059" y="2564710"/>
                </a:lnTo>
                <a:lnTo>
                  <a:pt x="1531008" y="5129420"/>
                </a:lnTo>
                <a:lnTo>
                  <a:pt x="0" y="5129420"/>
                </a:lnTo>
                <a:lnTo>
                  <a:pt x="150051" y="2564710"/>
                </a:ln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txBody>
          <a:bodyPr vert="horz" wrap="square" lIns="252000" tIns="72000" rIns="72000" bIns="4572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sz="2000" b="1" dirty="0" smtClean="0">
                <a:solidFill>
                  <a:schemeClr val="accent1"/>
                </a:solidFill>
              </a:defRPr>
            </a:lvl1pPr>
            <a:lvl2pPr>
              <a:defRPr lang="en-US" sz="2000" b="1" dirty="0" smtClean="0">
                <a:solidFill>
                  <a:schemeClr val="accent1"/>
                </a:solidFill>
              </a:defRPr>
            </a:lvl2pPr>
            <a:lvl3pPr>
              <a:defRPr lang="en-US" sz="2000" b="1" dirty="0" smtClean="0">
                <a:solidFill>
                  <a:schemeClr val="accent1"/>
                </a:solidFill>
              </a:defRPr>
            </a:lvl3pPr>
            <a:lvl4pPr>
              <a:defRPr lang="en-US" sz="2000" b="1" dirty="0" smtClean="0">
                <a:solidFill>
                  <a:schemeClr val="accent1"/>
                </a:solidFill>
              </a:defRPr>
            </a:lvl4pPr>
            <a:lvl5pPr>
              <a:defRPr lang="en-US" sz="1800" b="1" dirty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</a:t>
            </a:r>
            <a:br>
              <a:rPr lang="en-US"/>
            </a:br>
            <a:r>
              <a:rPr lang="en-US"/>
              <a:t>add text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853D9384-AD84-40BB-8BF1-5FD39C560DEE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61686" y="1630680"/>
            <a:ext cx="1606825" cy="3344222"/>
          </a:xfrm>
          <a:custGeom>
            <a:avLst/>
            <a:gdLst>
              <a:gd name="connsiteX0" fmla="*/ 0 w 1681059"/>
              <a:gd name="connsiteY0" fmla="*/ 0 h 5129420"/>
              <a:gd name="connsiteX1" fmla="*/ 1531008 w 1681059"/>
              <a:gd name="connsiteY1" fmla="*/ 0 h 5129420"/>
              <a:gd name="connsiteX2" fmla="*/ 1681059 w 1681059"/>
              <a:gd name="connsiteY2" fmla="*/ 2564710 h 5129420"/>
              <a:gd name="connsiteX3" fmla="*/ 1531008 w 1681059"/>
              <a:gd name="connsiteY3" fmla="*/ 5129420 h 5129420"/>
              <a:gd name="connsiteX4" fmla="*/ 0 w 1681059"/>
              <a:gd name="connsiteY4" fmla="*/ 5129420 h 5129420"/>
              <a:gd name="connsiteX5" fmla="*/ 150051 w 1681059"/>
              <a:gd name="connsiteY5" fmla="*/ 2564710 h 512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1059" h="5129420">
                <a:moveTo>
                  <a:pt x="0" y="0"/>
                </a:moveTo>
                <a:lnTo>
                  <a:pt x="1531008" y="0"/>
                </a:lnTo>
                <a:lnTo>
                  <a:pt x="1681059" y="2564710"/>
                </a:lnTo>
                <a:lnTo>
                  <a:pt x="1531008" y="5129420"/>
                </a:lnTo>
                <a:lnTo>
                  <a:pt x="0" y="5129420"/>
                </a:lnTo>
                <a:lnTo>
                  <a:pt x="150051" y="2564710"/>
                </a:ln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txBody>
          <a:bodyPr vert="horz" wrap="square" lIns="252000" tIns="72000" rIns="72000" bIns="4572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sz="2000" b="1" dirty="0" smtClean="0">
                <a:solidFill>
                  <a:schemeClr val="accent1"/>
                </a:solidFill>
              </a:defRPr>
            </a:lvl1pPr>
            <a:lvl2pPr>
              <a:defRPr lang="en-US" sz="2000" b="1" dirty="0" smtClean="0">
                <a:solidFill>
                  <a:schemeClr val="accent1"/>
                </a:solidFill>
              </a:defRPr>
            </a:lvl2pPr>
            <a:lvl3pPr>
              <a:defRPr lang="en-US" sz="2000" b="1" dirty="0" smtClean="0">
                <a:solidFill>
                  <a:schemeClr val="accent1"/>
                </a:solidFill>
              </a:defRPr>
            </a:lvl3pPr>
            <a:lvl4pPr>
              <a:defRPr lang="en-US" sz="2000" b="1" dirty="0" smtClean="0">
                <a:solidFill>
                  <a:schemeClr val="accent1"/>
                </a:solidFill>
              </a:defRPr>
            </a:lvl4pPr>
            <a:lvl5pPr>
              <a:defRPr lang="en-US" sz="1800" b="1" dirty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</a:t>
            </a:r>
            <a:br>
              <a:rPr lang="en-US"/>
            </a:br>
            <a:r>
              <a:rPr lang="en-US"/>
              <a:t>add text</a:t>
            </a:r>
          </a:p>
        </p:txBody>
      </p:sp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D205E639-54B0-4870-A015-7D3CAC5DF406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624342" y="1630680"/>
            <a:ext cx="1598649" cy="3344222"/>
          </a:xfrm>
          <a:custGeom>
            <a:avLst/>
            <a:gdLst>
              <a:gd name="connsiteX0" fmla="*/ 0 w 1681059"/>
              <a:gd name="connsiteY0" fmla="*/ 0 h 5129420"/>
              <a:gd name="connsiteX1" fmla="*/ 1531008 w 1681059"/>
              <a:gd name="connsiteY1" fmla="*/ 0 h 5129420"/>
              <a:gd name="connsiteX2" fmla="*/ 1681059 w 1681059"/>
              <a:gd name="connsiteY2" fmla="*/ 2564710 h 5129420"/>
              <a:gd name="connsiteX3" fmla="*/ 1531008 w 1681059"/>
              <a:gd name="connsiteY3" fmla="*/ 5129420 h 5129420"/>
              <a:gd name="connsiteX4" fmla="*/ 0 w 1681059"/>
              <a:gd name="connsiteY4" fmla="*/ 5129420 h 5129420"/>
              <a:gd name="connsiteX5" fmla="*/ 150051 w 1681059"/>
              <a:gd name="connsiteY5" fmla="*/ 2564710 h 512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81059" h="5129420">
                <a:moveTo>
                  <a:pt x="0" y="0"/>
                </a:moveTo>
                <a:lnTo>
                  <a:pt x="1531008" y="0"/>
                </a:lnTo>
                <a:lnTo>
                  <a:pt x="1681059" y="2564710"/>
                </a:lnTo>
                <a:lnTo>
                  <a:pt x="1531008" y="5129420"/>
                </a:lnTo>
                <a:lnTo>
                  <a:pt x="0" y="5129420"/>
                </a:lnTo>
                <a:lnTo>
                  <a:pt x="150051" y="2564710"/>
                </a:ln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txBody>
          <a:bodyPr vert="horz" wrap="square" lIns="252000" tIns="72000" rIns="72000" bIns="4572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sz="2000" b="1" dirty="0" smtClean="0">
                <a:solidFill>
                  <a:schemeClr val="accent1"/>
                </a:solidFill>
              </a:defRPr>
            </a:lvl1pPr>
            <a:lvl2pPr>
              <a:defRPr lang="en-US" sz="2000" b="1" dirty="0" smtClean="0">
                <a:solidFill>
                  <a:schemeClr val="accent1"/>
                </a:solidFill>
              </a:defRPr>
            </a:lvl2pPr>
            <a:lvl3pPr>
              <a:defRPr lang="en-US" sz="2000" b="1" dirty="0" smtClean="0">
                <a:solidFill>
                  <a:schemeClr val="accent1"/>
                </a:solidFill>
              </a:defRPr>
            </a:lvl3pPr>
            <a:lvl4pPr>
              <a:defRPr lang="en-US" sz="2000" b="1" dirty="0" smtClean="0">
                <a:solidFill>
                  <a:schemeClr val="accent1"/>
                </a:solidFill>
              </a:defRPr>
            </a:lvl4pPr>
            <a:lvl5pPr>
              <a:defRPr lang="en-US" sz="1800" b="1" dirty="0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</a:t>
            </a:r>
            <a:br>
              <a:rPr lang="en-US"/>
            </a:br>
            <a:r>
              <a:rPr lang="en-US"/>
              <a:t>add text</a:t>
            </a:r>
          </a:p>
        </p:txBody>
      </p:sp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6E3127B0-7884-40E5-9D04-0F2C52D4DC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186997" y="1630686"/>
            <a:ext cx="1597017" cy="3344222"/>
          </a:xfrm>
          <a:custGeom>
            <a:avLst/>
            <a:gdLst>
              <a:gd name="connsiteX0" fmla="*/ 1 w 1673985"/>
              <a:gd name="connsiteY0" fmla="*/ 0 h 5129420"/>
              <a:gd name="connsiteX1" fmla="*/ 118006 w 1673985"/>
              <a:gd name="connsiteY1" fmla="*/ 0 h 5129420"/>
              <a:gd name="connsiteX2" fmla="*/ 1673985 w 1673985"/>
              <a:gd name="connsiteY2" fmla="*/ 0 h 5129420"/>
              <a:gd name="connsiteX3" fmla="*/ 1673985 w 1673985"/>
              <a:gd name="connsiteY3" fmla="*/ 5129420 h 5129420"/>
              <a:gd name="connsiteX4" fmla="*/ 0 w 1673985"/>
              <a:gd name="connsiteY4" fmla="*/ 5129414 h 5129420"/>
              <a:gd name="connsiteX5" fmla="*/ 150052 w 1673985"/>
              <a:gd name="connsiteY5" fmla="*/ 2564704 h 51294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673985" h="5129420">
                <a:moveTo>
                  <a:pt x="1" y="0"/>
                </a:moveTo>
                <a:lnTo>
                  <a:pt x="118006" y="0"/>
                </a:lnTo>
                <a:lnTo>
                  <a:pt x="1673985" y="0"/>
                </a:lnTo>
                <a:lnTo>
                  <a:pt x="1673985" y="5129420"/>
                </a:lnTo>
                <a:lnTo>
                  <a:pt x="0" y="5129414"/>
                </a:lnTo>
                <a:lnTo>
                  <a:pt x="150052" y="2564704"/>
                </a:lnTo>
                <a:close/>
              </a:path>
            </a:pathLst>
          </a:custGeom>
          <a:noFill/>
          <a:ln>
            <a:solidFill>
              <a:schemeClr val="accent1"/>
            </a:solidFill>
          </a:ln>
        </p:spPr>
        <p:txBody>
          <a:bodyPr vert="horz" wrap="square" lIns="252000" tIns="72000" rIns="72000" bIns="45720" rtlCol="0" anchor="ctr" anchorCtr="0">
            <a:noAutofit/>
          </a:bodyPr>
          <a:lstStyle>
            <a:lvl1pPr marL="0" indent="0">
              <a:lnSpc>
                <a:spcPct val="100000"/>
              </a:lnSpc>
              <a:buNone/>
              <a:defRPr lang="en-US" sz="2000" b="1" smtClean="0">
                <a:solidFill>
                  <a:schemeClr val="accent1"/>
                </a:solidFill>
              </a:defRPr>
            </a:lvl1pPr>
            <a:lvl2pPr>
              <a:defRPr lang="en-US" sz="2000" b="1" smtClean="0">
                <a:solidFill>
                  <a:schemeClr val="accent1"/>
                </a:solidFill>
              </a:defRPr>
            </a:lvl2pPr>
            <a:lvl3pPr>
              <a:defRPr lang="en-US" sz="2000" b="1" smtClean="0">
                <a:solidFill>
                  <a:schemeClr val="accent1"/>
                </a:solidFill>
              </a:defRPr>
            </a:lvl3pPr>
            <a:lvl4pPr>
              <a:defRPr lang="en-US" sz="2000" b="1" smtClean="0">
                <a:solidFill>
                  <a:schemeClr val="accent1"/>
                </a:solidFill>
              </a:defRPr>
            </a:lvl4pPr>
            <a:lvl5pPr>
              <a:defRPr lang="en-US" sz="1800" b="1">
                <a:solidFill>
                  <a:schemeClr val="accent1"/>
                </a:solidFill>
              </a:defRPr>
            </a:lvl5pPr>
          </a:lstStyle>
          <a:p>
            <a:pPr lvl="0"/>
            <a:r>
              <a:rPr lang="en-US"/>
              <a:t>Click to </a:t>
            </a:r>
            <a:br>
              <a:rPr lang="en-US"/>
            </a:br>
            <a:r>
              <a:rPr lang="en-US"/>
              <a:t>add text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E9D847E-4947-4071-B074-4D68F0551734}"/>
              </a:ext>
            </a:extLst>
          </p:cNvPr>
          <p:cNvCxnSpPr>
            <a:cxnSpLocks/>
          </p:cNvCxnSpPr>
          <p:nvPr userDrawn="1"/>
        </p:nvCxnSpPr>
        <p:spPr>
          <a:xfrm>
            <a:off x="3540125" y="3688080"/>
            <a:ext cx="0" cy="252165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 Placeholder 96">
            <a:extLst>
              <a:ext uri="{FF2B5EF4-FFF2-40B4-BE49-F238E27FC236}">
                <a16:creationId xmlns:a16="http://schemas.microsoft.com/office/drawing/2014/main" id="{663299E0-114F-4CE4-B2F9-405E73283CF5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60610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30">
          <p15:clr>
            <a:srgbClr val="C35EA4"/>
          </p15:clr>
        </p15:guide>
        <p15:guide id="2" pos="2547" userDrawn="1">
          <p15:clr>
            <a:srgbClr val="C35EA4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art Ve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56E74C9D-A30B-4D20-BC99-B3E3352715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3875391" cy="4330699"/>
          </a:xfrm>
          <a:custGeom>
            <a:avLst/>
            <a:gdLst>
              <a:gd name="connsiteX0" fmla="*/ 417122 w 3875391"/>
              <a:gd name="connsiteY0" fmla="*/ 0 h 4330699"/>
              <a:gd name="connsiteX1" fmla="*/ 2700571 w 3875391"/>
              <a:gd name="connsiteY1" fmla="*/ 0 h 4330699"/>
              <a:gd name="connsiteX2" fmla="*/ 2854048 w 3875391"/>
              <a:gd name="connsiteY2" fmla="*/ 93240 h 4330699"/>
              <a:gd name="connsiteX3" fmla="*/ 3870691 w 3875391"/>
              <a:gd name="connsiteY3" fmla="*/ 1865383 h 4330699"/>
              <a:gd name="connsiteX4" fmla="*/ 3875391 w 3875391"/>
              <a:gd name="connsiteY4" fmla="*/ 2014156 h 4330699"/>
              <a:gd name="connsiteX5" fmla="*/ 3868636 w 3875391"/>
              <a:gd name="connsiteY5" fmla="*/ 2192391 h 4330699"/>
              <a:gd name="connsiteX6" fmla="*/ 3479762 w 3875391"/>
              <a:gd name="connsiteY6" fmla="*/ 3309357 h 4330699"/>
              <a:gd name="connsiteX7" fmla="*/ 3457575 w 3875391"/>
              <a:gd name="connsiteY7" fmla="*/ 3339026 h 4330699"/>
              <a:gd name="connsiteX8" fmla="*/ 3457575 w 3875391"/>
              <a:gd name="connsiteY8" fmla="*/ 3339027 h 4330699"/>
              <a:gd name="connsiteX9" fmla="*/ 3457575 w 3875391"/>
              <a:gd name="connsiteY9" fmla="*/ 3343273 h 4330699"/>
              <a:gd name="connsiteX10" fmla="*/ 3457575 w 3875391"/>
              <a:gd name="connsiteY10" fmla="*/ 3343274 h 4330699"/>
              <a:gd name="connsiteX11" fmla="*/ 3454399 w 3875391"/>
              <a:gd name="connsiteY11" fmla="*/ 3343274 h 4330699"/>
              <a:gd name="connsiteX12" fmla="*/ 3454398 w 3875391"/>
              <a:gd name="connsiteY12" fmla="*/ 3343274 h 4330699"/>
              <a:gd name="connsiteX13" fmla="*/ 3346405 w 3875391"/>
              <a:gd name="connsiteY13" fmla="*/ 3487692 h 4330699"/>
              <a:gd name="connsiteX14" fmla="*/ 1558846 w 3875391"/>
              <a:gd name="connsiteY14" fmla="*/ 4330699 h 4330699"/>
              <a:gd name="connsiteX15" fmla="*/ 85309 w 3875391"/>
              <a:gd name="connsiteY15" fmla="*/ 3801713 h 4330699"/>
              <a:gd name="connsiteX16" fmla="*/ 0 w 3875391"/>
              <a:gd name="connsiteY16" fmla="*/ 3724179 h 4330699"/>
              <a:gd name="connsiteX17" fmla="*/ 0 w 3875391"/>
              <a:gd name="connsiteY17" fmla="*/ 304131 h 4330699"/>
              <a:gd name="connsiteX18" fmla="*/ 85309 w 3875391"/>
              <a:gd name="connsiteY18" fmla="*/ 226597 h 4330699"/>
              <a:gd name="connsiteX19" fmla="*/ 263644 w 3875391"/>
              <a:gd name="connsiteY19" fmla="*/ 93240 h 4330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75391" h="4330699">
                <a:moveTo>
                  <a:pt x="417122" y="0"/>
                </a:moveTo>
                <a:lnTo>
                  <a:pt x="2700571" y="0"/>
                </a:lnTo>
                <a:lnTo>
                  <a:pt x="2854048" y="93240"/>
                </a:lnTo>
                <a:cubicBezTo>
                  <a:pt x="3431740" y="483521"/>
                  <a:pt x="3823924" y="1127538"/>
                  <a:pt x="3870691" y="1865383"/>
                </a:cubicBezTo>
                <a:lnTo>
                  <a:pt x="3875391" y="2014156"/>
                </a:lnTo>
                <a:lnTo>
                  <a:pt x="3868636" y="2192391"/>
                </a:lnTo>
                <a:cubicBezTo>
                  <a:pt x="3837305" y="2604167"/>
                  <a:pt x="3698320" y="2985849"/>
                  <a:pt x="3479762" y="3309357"/>
                </a:cubicBezTo>
                <a:lnTo>
                  <a:pt x="3457575" y="3339026"/>
                </a:lnTo>
                <a:lnTo>
                  <a:pt x="3457575" y="3339027"/>
                </a:lnTo>
                <a:lnTo>
                  <a:pt x="3457575" y="3343273"/>
                </a:lnTo>
                <a:lnTo>
                  <a:pt x="3457575" y="3343274"/>
                </a:lnTo>
                <a:lnTo>
                  <a:pt x="3454399" y="3343274"/>
                </a:lnTo>
                <a:lnTo>
                  <a:pt x="3454398" y="3343274"/>
                </a:lnTo>
                <a:lnTo>
                  <a:pt x="3346405" y="3487692"/>
                </a:lnTo>
                <a:cubicBezTo>
                  <a:pt x="2921516" y="4002538"/>
                  <a:pt x="2278504" y="4330699"/>
                  <a:pt x="1558846" y="4330699"/>
                </a:cubicBezTo>
                <a:cubicBezTo>
                  <a:pt x="999112" y="4330699"/>
                  <a:pt x="485745" y="4132182"/>
                  <a:pt x="85309" y="3801713"/>
                </a:cubicBezTo>
                <a:lnTo>
                  <a:pt x="0" y="3724179"/>
                </a:lnTo>
                <a:lnTo>
                  <a:pt x="0" y="304131"/>
                </a:lnTo>
                <a:lnTo>
                  <a:pt x="85309" y="226597"/>
                </a:lnTo>
                <a:cubicBezTo>
                  <a:pt x="142514" y="179387"/>
                  <a:pt x="202023" y="134871"/>
                  <a:pt x="263644" y="9324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vert="horz" wrap="square" lIns="396000" tIns="360000" rIns="0" bIns="360000" rtlCol="0" anchor="ctr" anchorCtr="0">
            <a:normAutofit/>
          </a:bodyPr>
          <a:lstStyle>
            <a:lvl1pPr>
              <a:lnSpc>
                <a:spcPct val="100000"/>
              </a:lnSpc>
              <a:defRPr lang="en-US" sz="4000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/>
              <a:t>Click to enter title here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0AC320E-1DF9-44A2-A51A-436D6C7AB1E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91365" y="5721531"/>
            <a:ext cx="4692647" cy="479244"/>
          </a:xfrm>
        </p:spPr>
        <p:txBody>
          <a:bodyPr anchor="ctr" anchorCtr="0"/>
          <a:lstStyle>
            <a:lvl1pPr marL="0" indent="0" algn="r">
              <a:lnSpc>
                <a:spcPct val="100000"/>
              </a:lnSpc>
              <a:buNone/>
              <a:defRPr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Area 2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925C54A2-C6A7-453B-A026-DE720519F8D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3363" y="413521"/>
            <a:ext cx="4966039" cy="479244"/>
          </a:xfrm>
        </p:spPr>
        <p:txBody>
          <a:bodyPr anchor="ctr" anchorCtr="0"/>
          <a:lstStyle>
            <a:lvl1pPr marL="0" indent="0" algn="l">
              <a:lnSpc>
                <a:spcPct val="100000"/>
              </a:lnSpc>
              <a:buNone/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Area 1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E177C92-B54F-4A6C-BEC0-3BCCA571DA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43363" y="1025839"/>
            <a:ext cx="4744814" cy="4744814"/>
          </a:xfrm>
          <a:custGeom>
            <a:avLst/>
            <a:gdLst>
              <a:gd name="connsiteX0" fmla="*/ 2372407 w 4744814"/>
              <a:gd name="connsiteY0" fmla="*/ 0 h 4744814"/>
              <a:gd name="connsiteX1" fmla="*/ 4744814 w 4744814"/>
              <a:gd name="connsiteY1" fmla="*/ 2372407 h 4744814"/>
              <a:gd name="connsiteX2" fmla="*/ 2372407 w 4744814"/>
              <a:gd name="connsiteY2" fmla="*/ 4744814 h 4744814"/>
              <a:gd name="connsiteX3" fmla="*/ 0 w 4744814"/>
              <a:gd name="connsiteY3" fmla="*/ 2372407 h 4744814"/>
              <a:gd name="connsiteX4" fmla="*/ 2372407 w 4744814"/>
              <a:gd name="connsiteY4" fmla="*/ 0 h 4744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4814" h="4744814">
                <a:moveTo>
                  <a:pt x="2372407" y="0"/>
                </a:moveTo>
                <a:cubicBezTo>
                  <a:pt x="3682651" y="0"/>
                  <a:pt x="4744814" y="1062163"/>
                  <a:pt x="4744814" y="2372407"/>
                </a:cubicBezTo>
                <a:cubicBezTo>
                  <a:pt x="4744814" y="3682651"/>
                  <a:pt x="3682651" y="4744814"/>
                  <a:pt x="2372407" y="4744814"/>
                </a:cubicBezTo>
                <a:cubicBezTo>
                  <a:pt x="1062163" y="4744814"/>
                  <a:pt x="0" y="3682651"/>
                  <a:pt x="0" y="2372407"/>
                </a:cubicBezTo>
                <a:cubicBezTo>
                  <a:pt x="0" y="1062163"/>
                  <a:pt x="1062163" y="0"/>
                  <a:pt x="2372407" y="0"/>
                </a:cubicBezTo>
                <a:close/>
              </a:path>
            </a:pathLst>
          </a:custGeom>
          <a:noFill/>
          <a:ln w="38100">
            <a:solidFill>
              <a:schemeClr val="tx2"/>
            </a:solidFill>
          </a:ln>
        </p:spPr>
        <p:txBody>
          <a:bodyPr wrap="square" lIns="216000" tIns="216000" rIns="216000" bIns="216000"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288000" indent="0" algn="ctr">
              <a:buNone/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add content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952B587-0295-454B-801F-369445E17E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091365" y="1025840"/>
            <a:ext cx="4551996" cy="4551996"/>
          </a:xfrm>
          <a:custGeom>
            <a:avLst/>
            <a:gdLst>
              <a:gd name="connsiteX0" fmla="*/ 2275998 w 4551996"/>
              <a:gd name="connsiteY0" fmla="*/ 0 h 4551996"/>
              <a:gd name="connsiteX1" fmla="*/ 4551996 w 4551996"/>
              <a:gd name="connsiteY1" fmla="*/ 2275998 h 4551996"/>
              <a:gd name="connsiteX2" fmla="*/ 2275998 w 4551996"/>
              <a:gd name="connsiteY2" fmla="*/ 4551996 h 4551996"/>
              <a:gd name="connsiteX3" fmla="*/ 0 w 4551996"/>
              <a:gd name="connsiteY3" fmla="*/ 2275998 h 4551996"/>
              <a:gd name="connsiteX4" fmla="*/ 2275998 w 4551996"/>
              <a:gd name="connsiteY4" fmla="*/ 0 h 4551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51996" h="4551996">
                <a:moveTo>
                  <a:pt x="2275998" y="0"/>
                </a:moveTo>
                <a:cubicBezTo>
                  <a:pt x="3532997" y="0"/>
                  <a:pt x="4551996" y="1018999"/>
                  <a:pt x="4551996" y="2275998"/>
                </a:cubicBezTo>
                <a:cubicBezTo>
                  <a:pt x="4551996" y="3532997"/>
                  <a:pt x="3532997" y="4551996"/>
                  <a:pt x="2275998" y="4551996"/>
                </a:cubicBezTo>
                <a:cubicBezTo>
                  <a:pt x="1018999" y="4551996"/>
                  <a:pt x="0" y="3532997"/>
                  <a:pt x="0" y="2275998"/>
                </a:cubicBezTo>
                <a:cubicBezTo>
                  <a:pt x="0" y="1018999"/>
                  <a:pt x="1018999" y="0"/>
                  <a:pt x="2275998" y="0"/>
                </a:cubicBezTo>
                <a:close/>
              </a:path>
            </a:pathLst>
          </a:custGeom>
          <a:noFill/>
          <a:ln w="38100">
            <a:solidFill>
              <a:schemeClr val="accent3"/>
            </a:solidFill>
          </a:ln>
        </p:spPr>
        <p:txBody>
          <a:bodyPr wrap="square" lIns="216000" tIns="216000" rIns="216000" bIns="216000" anchor="ctr" anchorCtr="0">
            <a:noAutofit/>
          </a:bodyPr>
          <a:lstStyle>
            <a:lvl1pPr marL="0" indent="0" algn="r">
              <a:lnSpc>
                <a:spcPct val="100000"/>
              </a:lnSpc>
              <a:buNone/>
              <a:defRPr sz="2000"/>
            </a:lvl1pPr>
            <a:lvl2pPr marL="288000" indent="0" algn="ctr">
              <a:buNone/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add content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C7B1CBC-795C-40FD-9D3D-FA3EE67BC869}"/>
              </a:ext>
            </a:extLst>
          </p:cNvPr>
          <p:cNvCxnSpPr>
            <a:cxnSpLocks/>
          </p:cNvCxnSpPr>
          <p:nvPr userDrawn="1"/>
        </p:nvCxnSpPr>
        <p:spPr>
          <a:xfrm>
            <a:off x="3540125" y="3688080"/>
            <a:ext cx="0" cy="252165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96">
            <a:extLst>
              <a:ext uri="{FF2B5EF4-FFF2-40B4-BE49-F238E27FC236}">
                <a16:creationId xmlns:a16="http://schemas.microsoft.com/office/drawing/2014/main" id="{032A8305-0A77-4646-B111-53EF169406A5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368084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30">
          <p15:clr>
            <a:srgbClr val="C35EA4"/>
          </p15:clr>
        </p15:guide>
        <p15:guide id="2" pos="2547" userDrawn="1">
          <p15:clr>
            <a:srgbClr val="C35EA4"/>
          </p15:clr>
        </p15:guide>
      </p15:sldGuideLst>
    </p:ext>
  </p:extLs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Part Ven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56E74C9D-A30B-4D20-BC99-B3E3352715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3875391" cy="4330699"/>
          </a:xfrm>
          <a:custGeom>
            <a:avLst/>
            <a:gdLst>
              <a:gd name="connsiteX0" fmla="*/ 417122 w 3875391"/>
              <a:gd name="connsiteY0" fmla="*/ 0 h 4330699"/>
              <a:gd name="connsiteX1" fmla="*/ 2700571 w 3875391"/>
              <a:gd name="connsiteY1" fmla="*/ 0 h 4330699"/>
              <a:gd name="connsiteX2" fmla="*/ 2854048 w 3875391"/>
              <a:gd name="connsiteY2" fmla="*/ 93240 h 4330699"/>
              <a:gd name="connsiteX3" fmla="*/ 3870691 w 3875391"/>
              <a:gd name="connsiteY3" fmla="*/ 1865383 h 4330699"/>
              <a:gd name="connsiteX4" fmla="*/ 3875391 w 3875391"/>
              <a:gd name="connsiteY4" fmla="*/ 2014156 h 4330699"/>
              <a:gd name="connsiteX5" fmla="*/ 3868636 w 3875391"/>
              <a:gd name="connsiteY5" fmla="*/ 2192391 h 4330699"/>
              <a:gd name="connsiteX6" fmla="*/ 3479762 w 3875391"/>
              <a:gd name="connsiteY6" fmla="*/ 3309357 h 4330699"/>
              <a:gd name="connsiteX7" fmla="*/ 3457575 w 3875391"/>
              <a:gd name="connsiteY7" fmla="*/ 3339026 h 4330699"/>
              <a:gd name="connsiteX8" fmla="*/ 3457575 w 3875391"/>
              <a:gd name="connsiteY8" fmla="*/ 3339027 h 4330699"/>
              <a:gd name="connsiteX9" fmla="*/ 3457575 w 3875391"/>
              <a:gd name="connsiteY9" fmla="*/ 3343273 h 4330699"/>
              <a:gd name="connsiteX10" fmla="*/ 3457575 w 3875391"/>
              <a:gd name="connsiteY10" fmla="*/ 3343274 h 4330699"/>
              <a:gd name="connsiteX11" fmla="*/ 3454399 w 3875391"/>
              <a:gd name="connsiteY11" fmla="*/ 3343274 h 4330699"/>
              <a:gd name="connsiteX12" fmla="*/ 3454398 w 3875391"/>
              <a:gd name="connsiteY12" fmla="*/ 3343274 h 4330699"/>
              <a:gd name="connsiteX13" fmla="*/ 3346405 w 3875391"/>
              <a:gd name="connsiteY13" fmla="*/ 3487692 h 4330699"/>
              <a:gd name="connsiteX14" fmla="*/ 1558846 w 3875391"/>
              <a:gd name="connsiteY14" fmla="*/ 4330699 h 4330699"/>
              <a:gd name="connsiteX15" fmla="*/ 85309 w 3875391"/>
              <a:gd name="connsiteY15" fmla="*/ 3801713 h 4330699"/>
              <a:gd name="connsiteX16" fmla="*/ 0 w 3875391"/>
              <a:gd name="connsiteY16" fmla="*/ 3724179 h 4330699"/>
              <a:gd name="connsiteX17" fmla="*/ 0 w 3875391"/>
              <a:gd name="connsiteY17" fmla="*/ 304131 h 4330699"/>
              <a:gd name="connsiteX18" fmla="*/ 85309 w 3875391"/>
              <a:gd name="connsiteY18" fmla="*/ 226597 h 4330699"/>
              <a:gd name="connsiteX19" fmla="*/ 263644 w 3875391"/>
              <a:gd name="connsiteY19" fmla="*/ 93240 h 4330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75391" h="4330699">
                <a:moveTo>
                  <a:pt x="417122" y="0"/>
                </a:moveTo>
                <a:lnTo>
                  <a:pt x="2700571" y="0"/>
                </a:lnTo>
                <a:lnTo>
                  <a:pt x="2854048" y="93240"/>
                </a:lnTo>
                <a:cubicBezTo>
                  <a:pt x="3431740" y="483521"/>
                  <a:pt x="3823924" y="1127538"/>
                  <a:pt x="3870691" y="1865383"/>
                </a:cubicBezTo>
                <a:lnTo>
                  <a:pt x="3875391" y="2014156"/>
                </a:lnTo>
                <a:lnTo>
                  <a:pt x="3868636" y="2192391"/>
                </a:lnTo>
                <a:cubicBezTo>
                  <a:pt x="3837305" y="2604167"/>
                  <a:pt x="3698320" y="2985849"/>
                  <a:pt x="3479762" y="3309357"/>
                </a:cubicBezTo>
                <a:lnTo>
                  <a:pt x="3457575" y="3339026"/>
                </a:lnTo>
                <a:lnTo>
                  <a:pt x="3457575" y="3339027"/>
                </a:lnTo>
                <a:lnTo>
                  <a:pt x="3457575" y="3343273"/>
                </a:lnTo>
                <a:lnTo>
                  <a:pt x="3457575" y="3343274"/>
                </a:lnTo>
                <a:lnTo>
                  <a:pt x="3454399" y="3343274"/>
                </a:lnTo>
                <a:lnTo>
                  <a:pt x="3454398" y="3343274"/>
                </a:lnTo>
                <a:lnTo>
                  <a:pt x="3346405" y="3487692"/>
                </a:lnTo>
                <a:cubicBezTo>
                  <a:pt x="2921516" y="4002538"/>
                  <a:pt x="2278504" y="4330699"/>
                  <a:pt x="1558846" y="4330699"/>
                </a:cubicBezTo>
                <a:cubicBezTo>
                  <a:pt x="999112" y="4330699"/>
                  <a:pt x="485745" y="4132182"/>
                  <a:pt x="85309" y="3801713"/>
                </a:cubicBezTo>
                <a:lnTo>
                  <a:pt x="0" y="3724179"/>
                </a:lnTo>
                <a:lnTo>
                  <a:pt x="0" y="304131"/>
                </a:lnTo>
                <a:lnTo>
                  <a:pt x="85309" y="226597"/>
                </a:lnTo>
                <a:cubicBezTo>
                  <a:pt x="142514" y="179387"/>
                  <a:pt x="202023" y="134871"/>
                  <a:pt x="263644" y="9324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vert="horz" wrap="square" lIns="396000" tIns="360000" rIns="0" bIns="360000" rtlCol="0" anchor="ctr" anchorCtr="0">
            <a:normAutofit/>
          </a:bodyPr>
          <a:lstStyle>
            <a:lvl1pPr>
              <a:lnSpc>
                <a:spcPct val="100000"/>
              </a:lnSpc>
              <a:defRPr lang="en-US" sz="4000" dirty="0">
                <a:solidFill>
                  <a:schemeClr val="bg1"/>
                </a:solidFill>
              </a:defRPr>
            </a:lvl1pPr>
          </a:lstStyle>
          <a:p>
            <a:pPr marL="0" lvl="0"/>
            <a:r>
              <a:rPr lang="en-US"/>
              <a:t>Click to enter title here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98CF1364-95FC-4822-BD65-0519B5DD9B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7FF9A92-5BDB-40F9-8C9E-94BECF288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0AC320E-1DF9-44A2-A51A-436D6C7AB1E3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9098413" y="5762415"/>
            <a:ext cx="2685600" cy="424732"/>
          </a:xfrm>
        </p:spPr>
        <p:txBody>
          <a:bodyPr anchor="b" anchorCtr="0"/>
          <a:lstStyle>
            <a:lvl1pPr marL="0" indent="0" algn="r">
              <a:lnSpc>
                <a:spcPct val="100000"/>
              </a:lnSpc>
              <a:buNone/>
              <a:defRPr b="1">
                <a:solidFill>
                  <a:schemeClr val="accent3"/>
                </a:solidFill>
              </a:defRPr>
            </a:lvl1pPr>
          </a:lstStyle>
          <a:p>
            <a:pPr lvl="0"/>
            <a:r>
              <a:rPr lang="en-US"/>
              <a:t>Area 2</a:t>
            </a:r>
          </a:p>
        </p:txBody>
      </p:sp>
      <p:sp>
        <p:nvSpPr>
          <p:cNvPr id="27" name="Text Placeholder 9">
            <a:extLst>
              <a:ext uri="{FF2B5EF4-FFF2-40B4-BE49-F238E27FC236}">
                <a16:creationId xmlns:a16="http://schemas.microsoft.com/office/drawing/2014/main" id="{925C54A2-C6A7-453B-A026-DE720519F8D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043363" y="413521"/>
            <a:ext cx="2685600" cy="424732"/>
          </a:xfrm>
        </p:spPr>
        <p:txBody>
          <a:bodyPr anchor="t" anchorCtr="0"/>
          <a:lstStyle>
            <a:lvl1pPr marL="0" indent="0" algn="l">
              <a:lnSpc>
                <a:spcPct val="100000"/>
              </a:lnSpc>
              <a:buNone/>
              <a:defRPr b="1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Area 1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E177C92-B54F-4A6C-BEC0-3BCCA571DAA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1600" y="450000"/>
            <a:ext cx="3322800" cy="3322800"/>
          </a:xfrm>
          <a:custGeom>
            <a:avLst/>
            <a:gdLst>
              <a:gd name="connsiteX0" fmla="*/ 2372407 w 4744814"/>
              <a:gd name="connsiteY0" fmla="*/ 0 h 4744814"/>
              <a:gd name="connsiteX1" fmla="*/ 4744814 w 4744814"/>
              <a:gd name="connsiteY1" fmla="*/ 2372407 h 4744814"/>
              <a:gd name="connsiteX2" fmla="*/ 2372407 w 4744814"/>
              <a:gd name="connsiteY2" fmla="*/ 4744814 h 4744814"/>
              <a:gd name="connsiteX3" fmla="*/ 0 w 4744814"/>
              <a:gd name="connsiteY3" fmla="*/ 2372407 h 4744814"/>
              <a:gd name="connsiteX4" fmla="*/ 2372407 w 4744814"/>
              <a:gd name="connsiteY4" fmla="*/ 0 h 4744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4814" h="4744814">
                <a:moveTo>
                  <a:pt x="2372407" y="0"/>
                </a:moveTo>
                <a:cubicBezTo>
                  <a:pt x="3682651" y="0"/>
                  <a:pt x="4744814" y="1062163"/>
                  <a:pt x="4744814" y="2372407"/>
                </a:cubicBezTo>
                <a:cubicBezTo>
                  <a:pt x="4744814" y="3682651"/>
                  <a:pt x="3682651" y="4744814"/>
                  <a:pt x="2372407" y="4744814"/>
                </a:cubicBezTo>
                <a:cubicBezTo>
                  <a:pt x="1062163" y="4744814"/>
                  <a:pt x="0" y="3682651"/>
                  <a:pt x="0" y="2372407"/>
                </a:cubicBezTo>
                <a:cubicBezTo>
                  <a:pt x="0" y="1062163"/>
                  <a:pt x="1062163" y="0"/>
                  <a:pt x="2372407" y="0"/>
                </a:cubicBezTo>
                <a:close/>
              </a:path>
            </a:pathLst>
          </a:custGeom>
          <a:noFill/>
          <a:ln w="38100">
            <a:solidFill>
              <a:schemeClr val="tx2"/>
            </a:solidFill>
          </a:ln>
        </p:spPr>
        <p:txBody>
          <a:bodyPr wrap="square" lIns="216000" tIns="216000" rIns="216000" bIns="216000" anchor="t" anchorCtr="0">
            <a:noAutofit/>
          </a:bodyPr>
          <a:lstStyle>
            <a:lvl1pPr marL="0" indent="0" algn="ctr">
              <a:lnSpc>
                <a:spcPct val="100000"/>
              </a:lnSpc>
              <a:buNone/>
              <a:defRPr sz="2000"/>
            </a:lvl1pPr>
            <a:lvl2pPr marL="288000" indent="0" algn="ctr">
              <a:buNone/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add </a:t>
            </a:r>
            <a:br>
              <a:rPr lang="en-US"/>
            </a:br>
            <a:r>
              <a:rPr lang="en-US"/>
              <a:t>content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6952B587-0295-454B-801F-369445E17E75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423200" y="2397600"/>
            <a:ext cx="3322800" cy="3322800"/>
          </a:xfrm>
          <a:custGeom>
            <a:avLst/>
            <a:gdLst>
              <a:gd name="connsiteX0" fmla="*/ 2275998 w 4551996"/>
              <a:gd name="connsiteY0" fmla="*/ 0 h 4551996"/>
              <a:gd name="connsiteX1" fmla="*/ 4551996 w 4551996"/>
              <a:gd name="connsiteY1" fmla="*/ 2275998 h 4551996"/>
              <a:gd name="connsiteX2" fmla="*/ 2275998 w 4551996"/>
              <a:gd name="connsiteY2" fmla="*/ 4551996 h 4551996"/>
              <a:gd name="connsiteX3" fmla="*/ 0 w 4551996"/>
              <a:gd name="connsiteY3" fmla="*/ 2275998 h 4551996"/>
              <a:gd name="connsiteX4" fmla="*/ 2275998 w 4551996"/>
              <a:gd name="connsiteY4" fmla="*/ 0 h 4551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51996" h="4551996">
                <a:moveTo>
                  <a:pt x="2275998" y="0"/>
                </a:moveTo>
                <a:cubicBezTo>
                  <a:pt x="3532997" y="0"/>
                  <a:pt x="4551996" y="1018999"/>
                  <a:pt x="4551996" y="2275998"/>
                </a:cubicBezTo>
                <a:cubicBezTo>
                  <a:pt x="4551996" y="3532997"/>
                  <a:pt x="3532997" y="4551996"/>
                  <a:pt x="2275998" y="4551996"/>
                </a:cubicBezTo>
                <a:cubicBezTo>
                  <a:pt x="1018999" y="4551996"/>
                  <a:pt x="0" y="3532997"/>
                  <a:pt x="0" y="2275998"/>
                </a:cubicBezTo>
                <a:cubicBezTo>
                  <a:pt x="0" y="1018999"/>
                  <a:pt x="1018999" y="0"/>
                  <a:pt x="2275998" y="0"/>
                </a:cubicBezTo>
                <a:close/>
              </a:path>
            </a:pathLst>
          </a:custGeom>
          <a:noFill/>
          <a:ln w="38100">
            <a:solidFill>
              <a:schemeClr val="accent3"/>
            </a:solidFill>
          </a:ln>
        </p:spPr>
        <p:txBody>
          <a:bodyPr wrap="square" lIns="216000" tIns="216000" rIns="216000" bIns="216000" anchor="ctr" anchorCtr="0">
            <a:noAutofit/>
          </a:bodyPr>
          <a:lstStyle>
            <a:lvl1pPr marL="0" indent="0" algn="r">
              <a:lnSpc>
                <a:spcPct val="100000"/>
              </a:lnSpc>
              <a:buNone/>
              <a:defRPr sz="2000"/>
            </a:lvl1pPr>
            <a:lvl2pPr marL="288000" indent="0" algn="ctr">
              <a:buNone/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add </a:t>
            </a:r>
            <a:br>
              <a:rPr lang="en-US"/>
            </a:br>
            <a:r>
              <a:rPr lang="en-US"/>
              <a:t>content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C7B1CBC-795C-40FD-9D3D-FA3EE67BC869}"/>
              </a:ext>
            </a:extLst>
          </p:cNvPr>
          <p:cNvCxnSpPr>
            <a:cxnSpLocks/>
          </p:cNvCxnSpPr>
          <p:nvPr userDrawn="1"/>
        </p:nvCxnSpPr>
        <p:spPr>
          <a:xfrm>
            <a:off x="3540125" y="3688080"/>
            <a:ext cx="0" cy="252165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44FC366A-0CEA-4CD0-9B38-E42E5FC1B96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043363" y="5762415"/>
            <a:ext cx="2685600" cy="424732"/>
          </a:xfrm>
        </p:spPr>
        <p:txBody>
          <a:bodyPr anchor="b" anchorCtr="0"/>
          <a:lstStyle>
            <a:lvl1pPr marL="0" indent="0" algn="l">
              <a:lnSpc>
                <a:spcPct val="100000"/>
              </a:lnSpc>
              <a:buNone/>
              <a:defRPr b="1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Area 3</a:t>
            </a:r>
          </a:p>
        </p:txBody>
      </p:sp>
      <p:sp>
        <p:nvSpPr>
          <p:cNvPr id="12" name="Text Placeholder 17">
            <a:extLst>
              <a:ext uri="{FF2B5EF4-FFF2-40B4-BE49-F238E27FC236}">
                <a16:creationId xmlns:a16="http://schemas.microsoft.com/office/drawing/2014/main" id="{9F52DAA3-7E10-4B57-9351-33AF3DEFB41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040000" y="2397600"/>
            <a:ext cx="3322800" cy="3322800"/>
          </a:xfrm>
          <a:custGeom>
            <a:avLst/>
            <a:gdLst>
              <a:gd name="connsiteX0" fmla="*/ 2275998 w 4551996"/>
              <a:gd name="connsiteY0" fmla="*/ 0 h 4551996"/>
              <a:gd name="connsiteX1" fmla="*/ 4551996 w 4551996"/>
              <a:gd name="connsiteY1" fmla="*/ 2275998 h 4551996"/>
              <a:gd name="connsiteX2" fmla="*/ 2275998 w 4551996"/>
              <a:gd name="connsiteY2" fmla="*/ 4551996 h 4551996"/>
              <a:gd name="connsiteX3" fmla="*/ 0 w 4551996"/>
              <a:gd name="connsiteY3" fmla="*/ 2275998 h 4551996"/>
              <a:gd name="connsiteX4" fmla="*/ 2275998 w 4551996"/>
              <a:gd name="connsiteY4" fmla="*/ 0 h 45519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551996" h="4551996">
                <a:moveTo>
                  <a:pt x="2275998" y="0"/>
                </a:moveTo>
                <a:cubicBezTo>
                  <a:pt x="3532997" y="0"/>
                  <a:pt x="4551996" y="1018999"/>
                  <a:pt x="4551996" y="2275998"/>
                </a:cubicBezTo>
                <a:cubicBezTo>
                  <a:pt x="4551996" y="3532997"/>
                  <a:pt x="3532997" y="4551996"/>
                  <a:pt x="2275998" y="4551996"/>
                </a:cubicBezTo>
                <a:cubicBezTo>
                  <a:pt x="1018999" y="4551996"/>
                  <a:pt x="0" y="3532997"/>
                  <a:pt x="0" y="2275998"/>
                </a:cubicBezTo>
                <a:cubicBezTo>
                  <a:pt x="0" y="1018999"/>
                  <a:pt x="1018999" y="0"/>
                  <a:pt x="2275998" y="0"/>
                </a:cubicBezTo>
                <a:close/>
              </a:path>
            </a:pathLst>
          </a:custGeom>
          <a:noFill/>
          <a:ln w="38100">
            <a:solidFill>
              <a:schemeClr val="accent2"/>
            </a:solidFill>
          </a:ln>
        </p:spPr>
        <p:txBody>
          <a:bodyPr wrap="square" lIns="216000" tIns="216000" rIns="216000" bIns="216000"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2000"/>
            </a:lvl1pPr>
            <a:lvl2pPr marL="288000" indent="0" algn="ctr">
              <a:buNone/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add </a:t>
            </a:r>
            <a:br>
              <a:rPr lang="en-US"/>
            </a:br>
            <a:r>
              <a:rPr lang="en-US"/>
              <a:t>content</a:t>
            </a:r>
          </a:p>
        </p:txBody>
      </p:sp>
      <p:sp>
        <p:nvSpPr>
          <p:cNvPr id="13" name="Text Placeholder 96">
            <a:extLst>
              <a:ext uri="{FF2B5EF4-FFF2-40B4-BE49-F238E27FC236}">
                <a16:creationId xmlns:a16="http://schemas.microsoft.com/office/drawing/2014/main" id="{2135C828-3151-41FA-8348-153EF07735DC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899360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230">
          <p15:clr>
            <a:srgbClr val="C35EA4"/>
          </p15:clr>
        </p15:guide>
        <p15:guide id="2" pos="2547" userDrawn="1">
          <p15:clr>
            <a:srgbClr val="C35EA4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9B03F247-4297-4973-90A3-0193475AC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E358DA9E-BDF5-4DC7-B478-434301DA62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ext Placeholder 96">
            <a:extLst>
              <a:ext uri="{FF2B5EF4-FFF2-40B4-BE49-F238E27FC236}">
                <a16:creationId xmlns:a16="http://schemas.microsoft.com/office/drawing/2014/main" id="{5D317BC2-3CD5-4931-93AD-CC95F2C50D24}"/>
              </a:ext>
            </a:extLst>
          </p:cNvPr>
          <p:cNvSpPr>
            <a:spLocks noGrp="1"/>
          </p:cNvSpPr>
          <p:nvPr>
            <p:ph type="body" sz="quarter" idx="111" hasCustomPrompt="1"/>
          </p:nvPr>
        </p:nvSpPr>
        <p:spPr>
          <a:xfrm>
            <a:off x="407988" y="6200774"/>
            <a:ext cx="9729787" cy="657225"/>
          </a:xfrm>
        </p:spPr>
        <p:txBody>
          <a:bodyPr anchor="b" anchorCtr="0">
            <a:noAutofit/>
          </a:bodyPr>
          <a:lstStyle>
            <a:lvl1pPr>
              <a:lnSpc>
                <a:spcPct val="100000"/>
              </a:lnSpc>
              <a:spcAft>
                <a:spcPts val="300"/>
              </a:spcAft>
              <a:buNone/>
              <a:defRPr sz="800"/>
            </a:lvl1pPr>
          </a:lstStyle>
          <a:p>
            <a:pPr lvl="0"/>
            <a:r>
              <a:rPr lang="en-US"/>
              <a:t>Footnotes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0829915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22DA5D-EC7E-40C3-8862-3E3748AD6C3A}"/>
              </a:ext>
            </a:extLst>
          </p:cNvPr>
          <p:cNvSpPr txBox="1">
            <a:spLocks/>
          </p:cNvSpPr>
          <p:nvPr userDrawn="1"/>
        </p:nvSpPr>
        <p:spPr>
          <a:xfrm>
            <a:off x="1257304" y="769811"/>
            <a:ext cx="9677394" cy="531837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9600"/>
              <a:t>Do not use layouts</a:t>
            </a:r>
            <a:br>
              <a:rPr lang="en-US" sz="9600"/>
            </a:br>
            <a:r>
              <a:rPr lang="en-US" sz="9600"/>
              <a:t>in this section appearing after this point. </a:t>
            </a:r>
          </a:p>
        </p:txBody>
      </p:sp>
      <p:sp>
        <p:nvSpPr>
          <p:cNvPr id="3" name="DO NOT DELETE (BRANDIN)">
            <a:extLst>
              <a:ext uri="{FF2B5EF4-FFF2-40B4-BE49-F238E27FC236}">
                <a16:creationId xmlns:a16="http://schemas.microsoft.com/office/drawing/2014/main" id="{088BE6C7-1108-0041-AA63-83BBB3C54183}"/>
              </a:ext>
            </a:extLst>
          </p:cNvPr>
          <p:cNvSpPr/>
          <p:nvPr userDrawn="1"/>
        </p:nvSpPr>
        <p:spPr>
          <a:xfrm>
            <a:off x="152400" y="1524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endParaRPr lang="en-US" err="1"/>
          </a:p>
        </p:txBody>
      </p:sp>
    </p:spTree>
    <p:custDataLst>
      <p:custData r:id="rId1"/>
      <p:tags r:id="rId2"/>
    </p:custDataLst>
    <p:extLst>
      <p:ext uri="{BB962C8B-B14F-4D97-AF65-F5344CB8AC3E}">
        <p14:creationId xmlns:p14="http://schemas.microsoft.com/office/powerpoint/2010/main" val="1142580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fidentiality Not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2848B27A-10B7-4200-88E7-16263562F97B}"/>
              </a:ext>
            </a:extLst>
          </p:cNvPr>
          <p:cNvSpPr txBox="1"/>
          <p:nvPr userDrawn="1"/>
        </p:nvSpPr>
        <p:spPr>
          <a:xfrm>
            <a:off x="419100" y="4864100"/>
            <a:ext cx="9156700" cy="10287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b="1" spc="-5">
                <a:solidFill>
                  <a:schemeClr val="tx1"/>
                </a:solidFill>
                <a:latin typeface="+mn-lt"/>
                <a:cs typeface="Arial"/>
              </a:rPr>
              <a:t>Confidentiality</a:t>
            </a:r>
            <a:r>
              <a:rPr lang="en-US" sz="1200" b="1" spc="-10">
                <a:solidFill>
                  <a:schemeClr val="tx1"/>
                </a:solidFill>
                <a:latin typeface="+mn-lt"/>
                <a:cs typeface="Arial"/>
              </a:rPr>
              <a:t> </a:t>
            </a:r>
            <a:r>
              <a:rPr lang="en-US" sz="1200" b="1" spc="-5">
                <a:solidFill>
                  <a:schemeClr val="tx1"/>
                </a:solidFill>
                <a:latin typeface="+mn-lt"/>
                <a:cs typeface="Arial"/>
              </a:rPr>
              <a:t>Notice</a:t>
            </a:r>
            <a:endParaRPr lang="en-US" sz="1200">
              <a:solidFill>
                <a:schemeClr val="tx1"/>
              </a:solidFill>
              <a:latin typeface="+mn-lt"/>
              <a:cs typeface="Arial"/>
            </a:endParaRPr>
          </a:p>
          <a:p>
            <a:pPr marL="26670" marR="5080">
              <a:lnSpc>
                <a:spcPct val="100000"/>
              </a:lnSpc>
              <a:spcBef>
                <a:spcPts val="780"/>
              </a:spcBef>
            </a:pP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This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file is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private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and may contain confidential and proprietary information.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If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you have received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this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file in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error, please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notify us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and remove 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it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from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your system and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note that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you must not copy,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distribute or take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any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action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in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reliance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on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it.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Any unauthorized use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or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disclosure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of the 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contents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of this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file is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not permitted and may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be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unlawful. AstraZeneca PLC, </a:t>
            </a:r>
            <a:r>
              <a:rPr lang="en-US" sz="1200">
                <a:solidFill>
                  <a:schemeClr val="tx1"/>
                </a:solidFill>
                <a:latin typeface="+mn-lt"/>
                <a:cs typeface="Arial"/>
              </a:rPr>
              <a:t>1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Francis Crick Avenue, Cambridge Biomedical </a:t>
            </a:r>
            <a:r>
              <a:rPr lang="en-US" sz="1200" spc="15">
                <a:solidFill>
                  <a:schemeClr val="tx1"/>
                </a:solidFill>
                <a:latin typeface="+mn-lt"/>
                <a:cs typeface="Arial"/>
              </a:rPr>
              <a:t>Campus, 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Cambridge, CB2 0AA, UK, </a:t>
            </a:r>
            <a:r>
              <a:rPr lang="en-US" sz="1200" spc="5">
                <a:solidFill>
                  <a:schemeClr val="tx1"/>
                </a:solidFill>
                <a:latin typeface="+mn-lt"/>
                <a:cs typeface="Arial"/>
              </a:rPr>
              <a:t>T: </a:t>
            </a:r>
            <a:r>
              <a:rPr lang="en-US" sz="1200" spc="10">
                <a:solidFill>
                  <a:schemeClr val="tx1"/>
                </a:solidFill>
                <a:latin typeface="+mn-lt"/>
                <a:cs typeface="Arial"/>
              </a:rPr>
              <a:t>+44(0)203 749 5000,</a:t>
            </a:r>
            <a:r>
              <a:rPr lang="en-US" sz="1200" spc="85">
                <a:solidFill>
                  <a:schemeClr val="tx1"/>
                </a:solidFill>
                <a:latin typeface="+mn-lt"/>
                <a:cs typeface="Arial"/>
              </a:rPr>
              <a:t> </a:t>
            </a:r>
            <a:r>
              <a:rPr lang="en-US" sz="1200" u="none" spc="10">
                <a:solidFill>
                  <a:schemeClr val="tx1"/>
                </a:solidFill>
                <a:latin typeface="+mn-lt"/>
                <a:cs typeface="Arial"/>
              </a:rPr>
              <a:t>www.astrazeneca.com</a:t>
            </a:r>
            <a:endParaRPr lang="en-US" sz="1200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750B5-01B2-430D-BF92-6E5CD9338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endParaRPr lang="en-GB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5C10CA0-7F28-40CE-9633-59C6800E7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44752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DC22DA5D-EC7E-40C3-8862-3E3748AD6C3A}"/>
              </a:ext>
            </a:extLst>
          </p:cNvPr>
          <p:cNvSpPr txBox="1">
            <a:spLocks/>
          </p:cNvSpPr>
          <p:nvPr userDrawn="1"/>
        </p:nvSpPr>
        <p:spPr>
          <a:xfrm>
            <a:off x="1257304" y="769811"/>
            <a:ext cx="9677394" cy="5318379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</a:pPr>
            <a:r>
              <a:rPr lang="en-US" sz="9600"/>
              <a:t>Do not use layouts</a:t>
            </a:r>
            <a:br>
              <a:rPr lang="en-US" sz="9600"/>
            </a:br>
            <a:r>
              <a:rPr lang="en-US" sz="9600"/>
              <a:t>in this section appearing after this point. </a:t>
            </a:r>
          </a:p>
        </p:txBody>
      </p:sp>
      <p:sp>
        <p:nvSpPr>
          <p:cNvPr id="4" name="DO NOT DELETE (BRANDIN)">
            <a:extLst>
              <a:ext uri="{FF2B5EF4-FFF2-40B4-BE49-F238E27FC236}">
                <a16:creationId xmlns:a16="http://schemas.microsoft.com/office/drawing/2014/main" id="{69877D48-052F-814D-ACE8-304F09202645}"/>
              </a:ext>
            </a:extLst>
          </p:cNvPr>
          <p:cNvSpPr/>
          <p:nvPr userDrawn="1"/>
        </p:nvSpPr>
        <p:spPr>
          <a:xfrm>
            <a:off x="152400" y="152400"/>
            <a:ext cx="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25000" lnSpcReduction="20000"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</a:pPr>
            <a:endParaRPr lang="en-US" err="1"/>
          </a:p>
        </p:txBody>
      </p:sp>
    </p:spTree>
    <p:custDataLst>
      <p:custData r:id="rId1"/>
      <p:tags r:id="rId2"/>
    </p:custDataLst>
    <p:extLst>
      <p:ext uri="{BB962C8B-B14F-4D97-AF65-F5344CB8AC3E}">
        <p14:creationId xmlns:p14="http://schemas.microsoft.com/office/powerpoint/2010/main" val="9679507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ags" Target="../tags/tag2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slideLayout" Target="../slideLayouts/slideLayout22.xml"/><Relationship Id="rId18" Type="http://schemas.openxmlformats.org/officeDocument/2006/relationships/image" Target="../media/image2.sv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11.xml"/><Relationship Id="rId16" Type="http://schemas.openxmlformats.org/officeDocument/2006/relationships/tags" Target="../tags/tag12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slideLayout" Target="../slideLayouts/slideLayout23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image" Target="../media/image2.svg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tags" Target="../tags/tag27.xml"/><Relationship Id="rId5" Type="http://schemas.openxmlformats.org/officeDocument/2006/relationships/slideLayout" Target="../slideLayouts/slideLayout28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3" Type="http://schemas.openxmlformats.org/officeDocument/2006/relationships/slideLayout" Target="../slideLayouts/slideLayout35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34.xml"/><Relationship Id="rId1" Type="http://schemas.openxmlformats.org/officeDocument/2006/relationships/slideLayout" Target="../slideLayouts/slideLayout33.xml"/><Relationship Id="rId6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7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36.xml"/><Relationship Id="rId9" Type="http://schemas.openxmlformats.org/officeDocument/2006/relationships/image" Target="../media/image1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tags" Target="../tags/tag44.xml"/><Relationship Id="rId3" Type="http://schemas.openxmlformats.org/officeDocument/2006/relationships/slideLayout" Target="../slideLayouts/slideLayout41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5" Type="http://schemas.openxmlformats.org/officeDocument/2006/relationships/slideLayout" Target="../slideLayouts/slideLayout43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42.xml"/><Relationship Id="rId9" Type="http://schemas.openxmlformats.org/officeDocument/2006/relationships/image" Target="../media/image1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47.xml"/><Relationship Id="rId7" Type="http://schemas.openxmlformats.org/officeDocument/2006/relationships/tags" Target="../tags/tag51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8.xml"/><Relationship Id="rId9" Type="http://schemas.openxmlformats.org/officeDocument/2006/relationships/image" Target="../media/image2.svg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52.xml"/><Relationship Id="rId7" Type="http://schemas.openxmlformats.org/officeDocument/2006/relationships/tags" Target="../tags/tag57.xml"/><Relationship Id="rId2" Type="http://schemas.openxmlformats.org/officeDocument/2006/relationships/slideLayout" Target="../slideLayouts/slideLayout51.xml"/><Relationship Id="rId1" Type="http://schemas.openxmlformats.org/officeDocument/2006/relationships/slideLayout" Target="../slideLayouts/slideLayout50.xml"/><Relationship Id="rId6" Type="http://schemas.openxmlformats.org/officeDocument/2006/relationships/theme" Target="../theme/theme7.xml"/><Relationship Id="rId5" Type="http://schemas.openxmlformats.org/officeDocument/2006/relationships/slideLayout" Target="../slideLayouts/slideLayout54.xml"/><Relationship Id="rId4" Type="http://schemas.openxmlformats.org/officeDocument/2006/relationships/slideLayout" Target="../slideLayouts/slideLayout53.xml"/><Relationship Id="rId9" Type="http://schemas.openxmlformats.org/officeDocument/2006/relationships/image" Target="../media/image2.sv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7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56.xml"/><Relationship Id="rId1" Type="http://schemas.openxmlformats.org/officeDocument/2006/relationships/slideLayout" Target="../slideLayouts/slideLayout55.xml"/><Relationship Id="rId6" Type="http://schemas.openxmlformats.org/officeDocument/2006/relationships/image" Target="../media/image1.png"/><Relationship Id="rId5" Type="http://schemas.openxmlformats.org/officeDocument/2006/relationships/tags" Target="../tags/tag63.xml"/><Relationship Id="rId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13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69.xml"/><Relationship Id="rId17" Type="http://schemas.openxmlformats.org/officeDocument/2006/relationships/image" Target="../media/image2.svg"/><Relationship Id="rId2" Type="http://schemas.openxmlformats.org/officeDocument/2006/relationships/slideLayout" Target="../slideLayouts/slideLayout59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5" Type="http://schemas.openxmlformats.org/officeDocument/2006/relationships/tags" Target="../tags/tag67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2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enter title here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37663" y="6456258"/>
            <a:ext cx="1279358" cy="309145"/>
          </a:xfrm>
          <a:prstGeom prst="rect">
            <a:avLst/>
          </a:prstGeom>
        </p:spPr>
        <p:txBody>
          <a:bodyPr vert="horz" lIns="91440" tIns="45720" rIns="9144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6258"/>
            <a:ext cx="407988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11C7859-08D9-4DAD-BB25-DD22F6761BE3}"/>
              </a:ext>
            </a:extLst>
          </p:cNvPr>
          <p:cNvSpPr txBox="1">
            <a:spLocks/>
          </p:cNvSpPr>
          <p:nvPr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7" y="1557338"/>
            <a:ext cx="11376025" cy="463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use the Paste and Match Formatting shortcut (</a:t>
            </a:r>
            <a:r>
              <a:rPr lang="en-US" err="1"/>
              <a:t>Cmd</a:t>
            </a:r>
            <a:r>
              <a:rPr lang="en-US"/>
              <a:t> + Option + Shift + V).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1"/>
    </p:custDataLst>
    <p:extLst>
      <p:ext uri="{BB962C8B-B14F-4D97-AF65-F5344CB8AC3E}">
        <p14:creationId xmlns:p14="http://schemas.microsoft.com/office/powerpoint/2010/main" val="21258738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49" r:id="rId1"/>
    <p:sldLayoutId id="2147483846" r:id="rId2"/>
    <p:sldLayoutId id="2147483987" r:id="rId3"/>
    <p:sldLayoutId id="2147483840" r:id="rId4"/>
    <p:sldLayoutId id="2147483850" r:id="rId5"/>
    <p:sldLayoutId id="2147483950" r:id="rId6"/>
    <p:sldLayoutId id="2147483849" r:id="rId7"/>
    <p:sldLayoutId id="2147483851" r:id="rId8"/>
    <p:sldLayoutId id="2147483852" r:id="rId9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286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 userDrawn="1">
          <p15:clr>
            <a:srgbClr val="C35EA4"/>
          </p15:clr>
        </p15:guide>
        <p15:guide id="2" pos="7423" userDrawn="1">
          <p15:clr>
            <a:srgbClr val="C35EA4"/>
          </p15:clr>
        </p15:guide>
        <p15:guide id="3" orient="horz" pos="3906" userDrawn="1">
          <p15:clr>
            <a:srgbClr val="C35EA4"/>
          </p15:clr>
        </p15:guide>
        <p15:guide id="4" orient="horz" pos="255" userDrawn="1">
          <p15:clr>
            <a:srgbClr val="C35EA4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2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enter title here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37663" y="6454800"/>
            <a:ext cx="1279358" cy="309145"/>
          </a:xfrm>
          <a:prstGeom prst="rect">
            <a:avLst/>
          </a:prstGeom>
        </p:spPr>
        <p:txBody>
          <a:bodyPr vert="horz" lIns="91440" tIns="45720" rIns="9144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4800"/>
            <a:ext cx="407987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11C7859-08D9-4DAD-BB25-DD22F6761BE3}"/>
              </a:ext>
            </a:extLst>
          </p:cNvPr>
          <p:cNvSpPr txBox="1">
            <a:spLocks/>
          </p:cNvSpPr>
          <p:nvPr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7" y="1567813"/>
            <a:ext cx="11376025" cy="463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use the Paste and Match Formatting shortcut (</a:t>
            </a:r>
            <a:r>
              <a:rPr lang="en-US" err="1"/>
              <a:t>Cmd</a:t>
            </a:r>
            <a:r>
              <a:rPr lang="en-US"/>
              <a:t> + Option + Shift + V).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2532496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86" r:id="rId1"/>
    <p:sldLayoutId id="2147484121" r:id="rId2"/>
    <p:sldLayoutId id="2147483904" r:id="rId3"/>
    <p:sldLayoutId id="2147483848" r:id="rId4"/>
    <p:sldLayoutId id="2147484116" r:id="rId5"/>
    <p:sldLayoutId id="2147484114" r:id="rId6"/>
    <p:sldLayoutId id="2147484115" r:id="rId7"/>
    <p:sldLayoutId id="2147483993" r:id="rId8"/>
    <p:sldLayoutId id="2147483994" r:id="rId9"/>
    <p:sldLayoutId id="2147484101" r:id="rId10"/>
    <p:sldLayoutId id="2147484102" r:id="rId11"/>
    <p:sldLayoutId id="2147484103" r:id="rId12"/>
    <p:sldLayoutId id="2147484104" r:id="rId13"/>
    <p:sldLayoutId id="2147483985" r:id="rId14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304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C35EA4"/>
          </p15:clr>
        </p15:guide>
        <p15:guide id="2" pos="7423">
          <p15:clr>
            <a:srgbClr val="C35EA4"/>
          </p15:clr>
        </p15:guide>
        <p15:guide id="3" orient="horz" pos="3906">
          <p15:clr>
            <a:srgbClr val="C35EA4"/>
          </p15:clr>
        </p15:guide>
        <p15:guide id="4" orient="horz" pos="255">
          <p15:clr>
            <a:srgbClr val="C35EA4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2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enter title here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37663" y="6454800"/>
            <a:ext cx="1279358" cy="309145"/>
          </a:xfrm>
          <a:prstGeom prst="rect">
            <a:avLst/>
          </a:prstGeom>
        </p:spPr>
        <p:txBody>
          <a:bodyPr vert="horz" lIns="91440" tIns="45720" rIns="9144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4800"/>
            <a:ext cx="407987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11C7859-08D9-4DAD-BB25-DD22F6761BE3}"/>
              </a:ext>
            </a:extLst>
          </p:cNvPr>
          <p:cNvSpPr txBox="1">
            <a:spLocks/>
          </p:cNvSpPr>
          <p:nvPr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7" y="1567813"/>
            <a:ext cx="11376025" cy="463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use the Paste and Match Formatting shortcut (</a:t>
            </a:r>
            <a:r>
              <a:rPr lang="en-US" err="1"/>
              <a:t>Cmd</a:t>
            </a:r>
            <a:r>
              <a:rPr lang="en-US"/>
              <a:t> + Option + Shift + V).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1"/>
    </p:custDataLst>
    <p:extLst>
      <p:ext uri="{BB962C8B-B14F-4D97-AF65-F5344CB8AC3E}">
        <p14:creationId xmlns:p14="http://schemas.microsoft.com/office/powerpoint/2010/main" val="3912383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1" r:id="rId1"/>
    <p:sldLayoutId id="2147484105" r:id="rId2"/>
    <p:sldLayoutId id="2147484092" r:id="rId3"/>
    <p:sldLayoutId id="2147484093" r:id="rId4"/>
    <p:sldLayoutId id="2147484094" r:id="rId5"/>
    <p:sldLayoutId id="2147484095" r:id="rId6"/>
    <p:sldLayoutId id="2147484096" r:id="rId7"/>
    <p:sldLayoutId id="2147484097" r:id="rId8"/>
    <p:sldLayoutId id="2147484100" r:id="rId9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304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C35EA4"/>
          </p15:clr>
        </p15:guide>
        <p15:guide id="2" pos="7423">
          <p15:clr>
            <a:srgbClr val="C35EA4"/>
          </p15:clr>
        </p15:guide>
        <p15:guide id="3" orient="horz" pos="3906">
          <p15:clr>
            <a:srgbClr val="C35EA4"/>
          </p15:clr>
        </p15:guide>
        <p15:guide id="4" orient="horz" pos="255">
          <p15:clr>
            <a:srgbClr val="C35EA4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2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enter title here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37663" y="6454800"/>
            <a:ext cx="1279358" cy="309145"/>
          </a:xfrm>
          <a:prstGeom prst="rect">
            <a:avLst/>
          </a:prstGeom>
        </p:spPr>
        <p:txBody>
          <a:bodyPr vert="horz" lIns="91440" tIns="45720" rIns="9144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4800"/>
            <a:ext cx="407988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11C7859-08D9-4DAD-BB25-DD22F6761BE3}"/>
              </a:ext>
            </a:extLst>
          </p:cNvPr>
          <p:cNvSpPr txBox="1">
            <a:spLocks/>
          </p:cNvSpPr>
          <p:nvPr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7" y="1567813"/>
            <a:ext cx="11376025" cy="463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use the Paste and Match Formatting shortcut (</a:t>
            </a:r>
            <a:r>
              <a:rPr lang="en-US" err="1"/>
              <a:t>Cmd</a:t>
            </a:r>
            <a:r>
              <a:rPr lang="en-US"/>
              <a:t> + Option + Shift + V).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8"/>
    </p:custDataLst>
    <p:extLst>
      <p:ext uri="{BB962C8B-B14F-4D97-AF65-F5344CB8AC3E}">
        <p14:creationId xmlns:p14="http://schemas.microsoft.com/office/powerpoint/2010/main" val="375433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4" r:id="rId1"/>
    <p:sldLayoutId id="2147484005" r:id="rId2"/>
    <p:sldLayoutId id="2147484050" r:id="rId3"/>
    <p:sldLayoutId id="2147484108" r:id="rId4"/>
    <p:sldLayoutId id="2147484006" r:id="rId5"/>
    <p:sldLayoutId id="2147484008" r:id="rId6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304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C35EA4"/>
          </p15:clr>
        </p15:guide>
        <p15:guide id="2" pos="7423">
          <p15:clr>
            <a:srgbClr val="C35EA4"/>
          </p15:clr>
        </p15:guide>
        <p15:guide id="3" orient="horz" pos="3906">
          <p15:clr>
            <a:srgbClr val="C35EA4"/>
          </p15:clr>
        </p15:guide>
        <p15:guide id="4" orient="horz" pos="255">
          <p15:clr>
            <a:srgbClr val="C35EA4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2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enter title here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37663" y="6454800"/>
            <a:ext cx="1279358" cy="309145"/>
          </a:xfrm>
          <a:prstGeom prst="rect">
            <a:avLst/>
          </a:prstGeom>
        </p:spPr>
        <p:txBody>
          <a:bodyPr vert="horz" lIns="91440" tIns="45720" rIns="9144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4800"/>
            <a:ext cx="407988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11C7859-08D9-4DAD-BB25-DD22F6761BE3}"/>
              </a:ext>
            </a:extLst>
          </p:cNvPr>
          <p:cNvSpPr txBox="1">
            <a:spLocks/>
          </p:cNvSpPr>
          <p:nvPr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7" y="1567814"/>
            <a:ext cx="11376025" cy="463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use the Paste and Match Formatting shortcut (</a:t>
            </a:r>
            <a:r>
              <a:rPr lang="en-US" err="1"/>
              <a:t>Cmd</a:t>
            </a:r>
            <a:r>
              <a:rPr lang="en-US"/>
              <a:t> + Option + Shift + V).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8"/>
    </p:custDataLst>
    <p:extLst>
      <p:ext uri="{BB962C8B-B14F-4D97-AF65-F5344CB8AC3E}">
        <p14:creationId xmlns:p14="http://schemas.microsoft.com/office/powerpoint/2010/main" val="23274502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0" r:id="rId1"/>
    <p:sldLayoutId id="2147484011" r:id="rId2"/>
    <p:sldLayoutId id="2147484012" r:id="rId3"/>
    <p:sldLayoutId id="2147484013" r:id="rId4"/>
    <p:sldLayoutId id="2147484117" r:id="rId5"/>
    <p:sldLayoutId id="2147484019" r:id="rId6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304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C35EA4"/>
          </p15:clr>
        </p15:guide>
        <p15:guide id="2" pos="7423">
          <p15:clr>
            <a:srgbClr val="C35EA4"/>
          </p15:clr>
        </p15:guide>
        <p15:guide id="3" orient="horz" pos="3906">
          <p15:clr>
            <a:srgbClr val="C35EA4"/>
          </p15:clr>
        </p15:guide>
        <p15:guide id="4" orient="horz" pos="255">
          <p15:clr>
            <a:srgbClr val="C35EA4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2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enter title here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37663" y="6454800"/>
            <a:ext cx="1279358" cy="309145"/>
          </a:xfrm>
          <a:prstGeom prst="rect">
            <a:avLst/>
          </a:prstGeom>
        </p:spPr>
        <p:txBody>
          <a:bodyPr vert="horz" lIns="91440" tIns="45720" rIns="9144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4800"/>
            <a:ext cx="407988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11C7859-08D9-4DAD-BB25-DD22F6761BE3}"/>
              </a:ext>
            </a:extLst>
          </p:cNvPr>
          <p:cNvSpPr txBox="1">
            <a:spLocks/>
          </p:cNvSpPr>
          <p:nvPr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7" y="1567813"/>
            <a:ext cx="11376025" cy="463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use the Paste and Match Formatting shortcut (</a:t>
            </a:r>
            <a:r>
              <a:rPr lang="en-US" err="1"/>
              <a:t>Cmd</a:t>
            </a:r>
            <a:r>
              <a:rPr lang="en-US"/>
              <a:t> + Option + Shift + V).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7"/>
    </p:custDataLst>
    <p:extLst>
      <p:ext uri="{BB962C8B-B14F-4D97-AF65-F5344CB8AC3E}">
        <p14:creationId xmlns:p14="http://schemas.microsoft.com/office/powerpoint/2010/main" val="42452132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09" r:id="rId1"/>
    <p:sldLayoutId id="2147484113" r:id="rId2"/>
    <p:sldLayoutId id="2147484111" r:id="rId3"/>
    <p:sldLayoutId id="2147484112" r:id="rId4"/>
    <p:sldLayoutId id="2147484025" r:id="rId5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304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C35EA4"/>
          </p15:clr>
        </p15:guide>
        <p15:guide id="2" pos="7423">
          <p15:clr>
            <a:srgbClr val="C35EA4"/>
          </p15:clr>
        </p15:guide>
        <p15:guide id="3" orient="horz" pos="3906">
          <p15:clr>
            <a:srgbClr val="C35EA4"/>
          </p15:clr>
        </p15:guide>
        <p15:guide id="4" orient="horz" pos="255">
          <p15:clr>
            <a:srgbClr val="C35EA4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2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enter title here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37663" y="6454800"/>
            <a:ext cx="1279358" cy="309145"/>
          </a:xfrm>
          <a:prstGeom prst="rect">
            <a:avLst/>
          </a:prstGeom>
        </p:spPr>
        <p:txBody>
          <a:bodyPr vert="horz" lIns="91440" tIns="45720" rIns="9144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4800"/>
            <a:ext cx="407987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11C7859-08D9-4DAD-BB25-DD22F6761BE3}"/>
              </a:ext>
            </a:extLst>
          </p:cNvPr>
          <p:cNvSpPr txBox="1">
            <a:spLocks/>
          </p:cNvSpPr>
          <p:nvPr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7" y="1567813"/>
            <a:ext cx="11376025" cy="463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use the Paste and Match Formatting shortcut (</a:t>
            </a:r>
            <a:r>
              <a:rPr lang="en-US" err="1"/>
              <a:t>Cmd</a:t>
            </a:r>
            <a:r>
              <a:rPr lang="en-US"/>
              <a:t> + Option + Shift + V).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7"/>
    </p:custDataLst>
    <p:extLst>
      <p:ext uri="{BB962C8B-B14F-4D97-AF65-F5344CB8AC3E}">
        <p14:creationId xmlns:p14="http://schemas.microsoft.com/office/powerpoint/2010/main" val="442645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7" r:id="rId1"/>
    <p:sldLayoutId id="2147484118" r:id="rId2"/>
    <p:sldLayoutId id="2147484119" r:id="rId3"/>
    <p:sldLayoutId id="2147484120" r:id="rId4"/>
    <p:sldLayoutId id="2147484031" r:id="rId5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304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C35EA4"/>
          </p15:clr>
        </p15:guide>
        <p15:guide id="2" pos="7423">
          <p15:clr>
            <a:srgbClr val="C35EA4"/>
          </p15:clr>
        </p15:guide>
        <p15:guide id="3" orient="horz" pos="3906">
          <p15:clr>
            <a:srgbClr val="C35EA4"/>
          </p15:clr>
        </p15:guide>
        <p15:guide id="4" orient="horz" pos="255">
          <p15:clr>
            <a:srgbClr val="C35EA4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2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enter title here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37663" y="6454800"/>
            <a:ext cx="1279358" cy="309145"/>
          </a:xfrm>
          <a:prstGeom prst="rect">
            <a:avLst/>
          </a:prstGeom>
        </p:spPr>
        <p:txBody>
          <a:bodyPr vert="horz" lIns="91440" tIns="45720" rIns="9144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4800"/>
            <a:ext cx="407987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11C7859-08D9-4DAD-BB25-DD22F6761BE3}"/>
              </a:ext>
            </a:extLst>
          </p:cNvPr>
          <p:cNvSpPr txBox="1">
            <a:spLocks/>
          </p:cNvSpPr>
          <p:nvPr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7" y="1567813"/>
            <a:ext cx="11376025" cy="463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use the Paste and Match Formatting shortcut (</a:t>
            </a:r>
            <a:r>
              <a:rPr lang="en-US" err="1"/>
              <a:t>Cmd</a:t>
            </a:r>
            <a:r>
              <a:rPr lang="en-US"/>
              <a:t> + Option + Shift + V).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5"/>
    </p:custDataLst>
    <p:extLst>
      <p:ext uri="{BB962C8B-B14F-4D97-AF65-F5344CB8AC3E}">
        <p14:creationId xmlns:p14="http://schemas.microsoft.com/office/powerpoint/2010/main" val="4235710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4" r:id="rId1"/>
    <p:sldLayoutId id="2147484055" r:id="rId2"/>
    <p:sldLayoutId id="2147484056" r:id="rId3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304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 dirty="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C35EA4"/>
          </p15:clr>
        </p15:guide>
        <p15:guide id="2" pos="7423">
          <p15:clr>
            <a:srgbClr val="C35EA4"/>
          </p15:clr>
        </p15:guide>
        <p15:guide id="3" orient="horz" pos="3906">
          <p15:clr>
            <a:srgbClr val="C35EA4"/>
          </p15:clr>
        </p15:guide>
        <p15:guide id="4" orient="horz" pos="255">
          <p15:clr>
            <a:srgbClr val="C35EA4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65884D0-6C0A-4957-A521-E7AECDD8A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404812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r>
              <a:rPr lang="en-US"/>
              <a:t>Click to enter title here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78F6B2-FAF9-4D08-B8BD-F2646AEF39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137663" y="6454800"/>
            <a:ext cx="1279358" cy="309145"/>
          </a:xfrm>
          <a:prstGeom prst="rect">
            <a:avLst/>
          </a:prstGeom>
        </p:spPr>
        <p:txBody>
          <a:bodyPr vert="horz" lIns="91440" tIns="45720" rIns="9144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10E024-D0BA-4349-981A-F74D8D612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0" y="6454800"/>
            <a:ext cx="407987" cy="309145"/>
          </a:xfrm>
          <a:prstGeom prst="rect">
            <a:avLst/>
          </a:prstGeom>
        </p:spPr>
        <p:txBody>
          <a:bodyPr vert="horz" lIns="0" tIns="0" rIns="0" bIns="72000" rtlCol="0" anchor="b" anchorCtr="0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/>
                </a:solidFill>
              </a:defRPr>
            </a:lvl1pPr>
          </a:lstStyle>
          <a:p>
            <a:fld id="{F8E47D07-9D1E-4FE9-B31A-2F5863681021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0" name="Text Placeholder 30">
            <a:extLst>
              <a:ext uri="{FF2B5EF4-FFF2-40B4-BE49-F238E27FC236}">
                <a16:creationId xmlns:a16="http://schemas.microsoft.com/office/drawing/2014/main" id="{611C7859-08D9-4DAD-BB25-DD22F6761BE3}"/>
              </a:ext>
            </a:extLst>
          </p:cNvPr>
          <p:cNvSpPr txBox="1">
            <a:spLocks/>
          </p:cNvSpPr>
          <p:nvPr/>
        </p:nvSpPr>
        <p:spPr>
          <a:xfrm>
            <a:off x="11597151" y="6303999"/>
            <a:ext cx="294812" cy="355098"/>
          </a:xfrm>
          <a:prstGeom prst="rect">
            <a:avLst/>
          </a:pr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286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44450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625475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806450" indent="-22860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buSzPct val="90000"/>
              <a:buFont typeface="Arial" panose="020B0604020202020204" pitchFamily="34" charset="0"/>
              <a:buChar char="•"/>
              <a:defRPr sz="1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</a:pPr>
            <a:r>
              <a:rPr lang="en-GB"/>
              <a:t> 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E248C0A-0C4B-4F9E-B86F-C76D98029E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7987" y="1567813"/>
            <a:ext cx="11376025" cy="4636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/>
              <a:t>Click to add text here. </a:t>
            </a:r>
            <a:br>
              <a:rPr lang="en-US"/>
            </a:br>
            <a:r>
              <a:rPr lang="en-US"/>
              <a:t>When pasting copy from other slides, be sure to use the Paste and Match Formatting shortcut (</a:t>
            </a:r>
            <a:r>
              <a:rPr lang="en-US" err="1"/>
              <a:t>Cmd</a:t>
            </a:r>
            <a:r>
              <a:rPr lang="en-US"/>
              <a:t> + Option + Shift + V).</a:t>
            </a:r>
            <a:br>
              <a:rPr lang="en-US"/>
            </a:br>
            <a:r>
              <a:rPr lang="en-US"/>
              <a:t>To increase bullet level, select your text and press Tab.</a:t>
            </a:r>
            <a:br>
              <a:rPr lang="en-US"/>
            </a:br>
            <a:r>
              <a:rPr lang="en-US"/>
              <a:t>To decrease bullet level, select your bullet text and press Shift + Tab.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custDataLst>
      <p:tags r:id="rId15"/>
    </p:custDataLst>
    <p:extLst>
      <p:ext uri="{BB962C8B-B14F-4D97-AF65-F5344CB8AC3E}">
        <p14:creationId xmlns:p14="http://schemas.microsoft.com/office/powerpoint/2010/main" val="2956617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33" r:id="rId1"/>
    <p:sldLayoutId id="2147484034" r:id="rId2"/>
    <p:sldLayoutId id="2147484035" r:id="rId3"/>
    <p:sldLayoutId id="2147484036" r:id="rId4"/>
    <p:sldLayoutId id="2147484038" r:id="rId5"/>
    <p:sldLayoutId id="2147484039" r:id="rId6"/>
    <p:sldLayoutId id="2147484040" r:id="rId7"/>
    <p:sldLayoutId id="2147484041" r:id="rId8"/>
    <p:sldLayoutId id="2147484042" r:id="rId9"/>
    <p:sldLayoutId id="2147484043" r:id="rId10"/>
    <p:sldLayoutId id="2147484044" r:id="rId11"/>
    <p:sldLayoutId id="2147484047" r:id="rId12"/>
    <p:sldLayoutId id="2147484046" r:id="rId13"/>
  </p:sldLayoutIdLst>
  <p:hf hdr="0" ftr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60800" marR="0" indent="-230400" algn="l" defTabSz="914400" rtl="0" eaLnBrk="1" fontAlgn="auto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tabLst/>
        <a:defRPr lang="en-US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6912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3pPr>
      <a:lvl4pPr marL="921600" indent="-2304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lang="en-US" sz="2000" kern="1200" dirty="0">
          <a:solidFill>
            <a:schemeClr val="tx1"/>
          </a:solidFill>
          <a:latin typeface="+mn-lt"/>
          <a:ea typeface="+mn-ea"/>
          <a:cs typeface="+mn-cs"/>
        </a:defRPr>
      </a:lvl4pPr>
      <a:lvl5pPr marL="1152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800"/>
        </a:spcAft>
        <a:buClrTx/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7">
          <p15:clr>
            <a:srgbClr val="C35EA4"/>
          </p15:clr>
        </p15:guide>
        <p15:guide id="2" pos="7423">
          <p15:clr>
            <a:srgbClr val="C35EA4"/>
          </p15:clr>
        </p15:guide>
        <p15:guide id="3" orient="horz" pos="3906">
          <p15:clr>
            <a:srgbClr val="C35EA4"/>
          </p15:clr>
        </p15:guide>
        <p15:guide id="4" orient="horz" pos="255">
          <p15:clr>
            <a:srgbClr val="C35E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8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BF679810-A790-4815-826E-D17D25188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Continuous Monitoring in Early Oncology Dose Optimization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550CC26-2622-4D8D-8097-D9DA026AA923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/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4484041-2863-48C0-957A-7CAC9884777C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Pat Mitchell, MA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8F4B552-14B0-4DD0-A291-30371D46610F}"/>
              </a:ext>
            </a:extLst>
          </p:cNvPr>
          <p:cNvSpPr>
            <a:spLocks noGrp="1"/>
          </p:cNvSpPr>
          <p:nvPr>
            <p:ph type="dt" sz="half" idx="26"/>
          </p:nvPr>
        </p:nvSpPr>
        <p:spPr>
          <a:xfrm>
            <a:off x="407986" y="5887668"/>
            <a:ext cx="5002213" cy="309145"/>
          </a:xfrm>
        </p:spPr>
        <p:txBody>
          <a:bodyPr/>
          <a:lstStyle/>
          <a:p>
            <a:r>
              <a:rPr lang="en-US" sz="1800">
                <a:solidFill>
                  <a:srgbClr val="000000"/>
                </a:solidFill>
                <a:effectLst/>
                <a:latin typeface="Segoe UI" panose="020B0502040204020203" pitchFamily="34" charset="0"/>
                <a:ea typeface="Calibri" panose="020F0502020204030204" pitchFamily="34" charset="0"/>
              </a:rPr>
              <a:t>PHUSE SDE – Americas Summer SDE(Boston) </a:t>
            </a:r>
            <a:r>
              <a:rPr lang="en-GB" sz="1800"/>
              <a:t>23AUG2022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44A5A04A-0DFA-4263-AF23-2702396BA95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07988" y="6420976"/>
            <a:ext cx="5184775" cy="234286"/>
          </a:xfrm>
        </p:spPr>
        <p:txBody>
          <a:bodyPr/>
          <a:lstStyle/>
          <a:p>
            <a:pPr>
              <a:lnSpc>
                <a:spcPct val="100000"/>
              </a:lnSpc>
            </a:pP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591284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D9072F-C55A-4EC2-8FA4-25254D11C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937" y="500317"/>
            <a:ext cx="11376025" cy="657225"/>
          </a:xfrm>
        </p:spPr>
        <p:txBody>
          <a:bodyPr/>
          <a:lstStyle/>
          <a:p>
            <a:r>
              <a:rPr lang="en-US"/>
              <a:t>Monitoring vs Decision Variables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560BC70-CC59-4919-A007-8E87943BD7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821AC1-97DC-452C-87B2-2A59A96E34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D07-9D1E-4FE9-B31A-2F5863681021}" type="slidenum">
              <a:rPr lang="en-GB" smtClean="0"/>
              <a:pPr/>
              <a:t>10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199085-DA4D-4EE5-9D9A-9D56E8C29062}"/>
              </a:ext>
            </a:extLst>
          </p:cNvPr>
          <p:cNvSpPr>
            <a:spLocks noGrp="1"/>
          </p:cNvSpPr>
          <p:nvPr>
            <p:ph type="body" sz="quarter" idx="1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F2BD4A-2E34-4236-9DFD-EA16441E5A18}"/>
              </a:ext>
            </a:extLst>
          </p:cNvPr>
          <p:cNvSpPr txBox="1"/>
          <p:nvPr/>
        </p:nvSpPr>
        <p:spPr>
          <a:xfrm>
            <a:off x="2385432" y="1137677"/>
            <a:ext cx="952568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2400"/>
              <a:t>Safety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6C2E7F8-20CA-439D-B2AE-8D2B06945BEE}"/>
              </a:ext>
            </a:extLst>
          </p:cNvPr>
          <p:cNvSpPr txBox="1"/>
          <p:nvPr/>
        </p:nvSpPr>
        <p:spPr>
          <a:xfrm>
            <a:off x="7954107" y="1126866"/>
            <a:ext cx="1126462" cy="4247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sz="2400"/>
              <a:t>Efficacy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CF691B4-9958-44D1-A798-0DC9A70C944C}"/>
              </a:ext>
            </a:extLst>
          </p:cNvPr>
          <p:cNvSpPr/>
          <p:nvPr/>
        </p:nvSpPr>
        <p:spPr>
          <a:xfrm>
            <a:off x="911038" y="2640092"/>
            <a:ext cx="4119937" cy="183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err="1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3D2B39-A2DE-467D-922D-413027534D8E}"/>
              </a:ext>
            </a:extLst>
          </p:cNvPr>
          <p:cNvSpPr txBox="1"/>
          <p:nvPr/>
        </p:nvSpPr>
        <p:spPr>
          <a:xfrm flipH="1">
            <a:off x="1226712" y="2719399"/>
            <a:ext cx="327000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>
                <a:solidFill>
                  <a:schemeClr val="bg1"/>
                </a:solidFill>
              </a:rPr>
              <a:t>Gr 3/4 AEs, dose interruptions, reductions or DAE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3FC820-CA18-4A84-B433-D254520428E6}"/>
              </a:ext>
            </a:extLst>
          </p:cNvPr>
          <p:cNvSpPr/>
          <p:nvPr/>
        </p:nvSpPr>
        <p:spPr>
          <a:xfrm>
            <a:off x="1926768" y="3544217"/>
            <a:ext cx="1869896" cy="61644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b="1"/>
              <a:t>DLT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B8A9D08-04E9-4656-B5DD-194C62424FC3}"/>
              </a:ext>
            </a:extLst>
          </p:cNvPr>
          <p:cNvSpPr/>
          <p:nvPr/>
        </p:nvSpPr>
        <p:spPr>
          <a:xfrm>
            <a:off x="6580462" y="2640092"/>
            <a:ext cx="4119937" cy="18390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err="1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3098B9D-60B3-48DD-8FBC-BD1377392B63}"/>
              </a:ext>
            </a:extLst>
          </p:cNvPr>
          <p:cNvSpPr txBox="1"/>
          <p:nvPr/>
        </p:nvSpPr>
        <p:spPr>
          <a:xfrm flipH="1">
            <a:off x="6773044" y="2719399"/>
            <a:ext cx="3270008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>
                <a:solidFill>
                  <a:schemeClr val="bg1"/>
                </a:solidFill>
              </a:rPr>
              <a:t>DCR or </a:t>
            </a:r>
            <a:r>
              <a:rPr lang="en-US" err="1">
                <a:solidFill>
                  <a:schemeClr val="bg1"/>
                </a:solidFill>
              </a:rPr>
              <a:t>uPR</a:t>
            </a:r>
            <a:r>
              <a:rPr lang="en-US">
                <a:solidFill>
                  <a:schemeClr val="bg1"/>
                </a:solidFill>
              </a:rPr>
              <a:t>/</a:t>
            </a:r>
            <a:r>
              <a:rPr lang="en-US" err="1">
                <a:solidFill>
                  <a:schemeClr val="bg1"/>
                </a:solidFill>
              </a:rPr>
              <a:t>uCR</a:t>
            </a:r>
            <a:r>
              <a:rPr lang="en-US">
                <a:solidFill>
                  <a:schemeClr val="bg1"/>
                </a:solidFill>
              </a:rPr>
              <a:t> + BM change or confirmed PR / CR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2E18E0-C834-49DF-93AE-E79D4E740BB5}"/>
              </a:ext>
            </a:extLst>
          </p:cNvPr>
          <p:cNvSpPr/>
          <p:nvPr/>
        </p:nvSpPr>
        <p:spPr>
          <a:xfrm>
            <a:off x="7705482" y="3544217"/>
            <a:ext cx="1869896" cy="616449"/>
          </a:xfrm>
          <a:prstGeom prst="rect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b="1"/>
              <a:t>Confirmed CR/PR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857640-32AF-4E74-9299-D489DAB6EBA4}"/>
              </a:ext>
            </a:extLst>
          </p:cNvPr>
          <p:cNvSpPr txBox="1"/>
          <p:nvPr/>
        </p:nvSpPr>
        <p:spPr>
          <a:xfrm>
            <a:off x="1308438" y="4729646"/>
            <a:ext cx="3106556" cy="66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B050"/>
                </a:solidFill>
              </a:rPr>
              <a:t>Relevant for dose escalation</a:t>
            </a:r>
          </a:p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B050"/>
                </a:solidFill>
              </a:rPr>
              <a:t>Limited evaluation period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07672D6-5F2B-43F0-A013-D97574F04285}"/>
              </a:ext>
            </a:extLst>
          </p:cNvPr>
          <p:cNvSpPr txBox="1"/>
          <p:nvPr/>
        </p:nvSpPr>
        <p:spPr>
          <a:xfrm>
            <a:off x="1308438" y="5464653"/>
            <a:ext cx="2474524" cy="66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810051"/>
                </a:solidFill>
              </a:rPr>
              <a:t>Broader set of events</a:t>
            </a:r>
          </a:p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810051"/>
                </a:solidFill>
              </a:rPr>
              <a:t>No limit on follow-up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CC2DACD-4619-4F06-BDE3-EC431623CF2F}"/>
              </a:ext>
            </a:extLst>
          </p:cNvPr>
          <p:cNvSpPr txBox="1"/>
          <p:nvPr/>
        </p:nvSpPr>
        <p:spPr>
          <a:xfrm>
            <a:off x="6818264" y="4729646"/>
            <a:ext cx="3644331" cy="66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B050"/>
                </a:solidFill>
              </a:rPr>
              <a:t>Standard early efficacy variable</a:t>
            </a:r>
          </a:p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00B050"/>
                </a:solidFill>
              </a:rPr>
              <a:t>Two follow up scans post baseline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AFF4B0F-1FFF-4744-981F-F6872C7E4741}"/>
              </a:ext>
            </a:extLst>
          </p:cNvPr>
          <p:cNvSpPr txBox="1"/>
          <p:nvPr/>
        </p:nvSpPr>
        <p:spPr>
          <a:xfrm>
            <a:off x="6818264" y="5464653"/>
            <a:ext cx="3029291" cy="66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810051"/>
                </a:solidFill>
              </a:rPr>
              <a:t>Broader response variable</a:t>
            </a:r>
          </a:p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>
                <a:solidFill>
                  <a:srgbClr val="810051"/>
                </a:solidFill>
              </a:rPr>
              <a:t>Achievable in one scan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7D959EB-270D-47D3-9B81-C2EA02B76703}"/>
              </a:ext>
            </a:extLst>
          </p:cNvPr>
          <p:cNvSpPr txBox="1"/>
          <p:nvPr/>
        </p:nvSpPr>
        <p:spPr>
          <a:xfrm>
            <a:off x="6294861" y="1699825"/>
            <a:ext cx="448248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b="1"/>
              <a:t>Goal</a:t>
            </a:r>
            <a:r>
              <a:rPr lang="en-US"/>
              <a:t>: identify and stop ineffective doses before reaching Max N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B54DBA0-DDF1-4AC7-88E7-5B4AFA6F8D2E}"/>
              </a:ext>
            </a:extLst>
          </p:cNvPr>
          <p:cNvSpPr txBox="1"/>
          <p:nvPr/>
        </p:nvSpPr>
        <p:spPr>
          <a:xfrm>
            <a:off x="729765" y="1699825"/>
            <a:ext cx="4482481" cy="590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b="1"/>
              <a:t>Goal</a:t>
            </a:r>
            <a:r>
              <a:rPr lang="en-US"/>
              <a:t>: identify and stop toxic doses before reaching Max N</a:t>
            </a:r>
          </a:p>
        </p:txBody>
      </p:sp>
    </p:spTree>
    <p:extLst>
      <p:ext uri="{BB962C8B-B14F-4D97-AF65-F5344CB8AC3E}">
        <p14:creationId xmlns:p14="http://schemas.microsoft.com/office/powerpoint/2010/main" val="3150809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15" grpId="0" animBg="1"/>
      <p:bldP spid="17" grpId="0"/>
      <p:bldP spid="18" grpId="0"/>
      <p:bldP spid="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F2A81C7-01D7-47B8-B35D-31E689D55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C30E459-40A9-4497-B7E0-63E6B215D1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D07-9D1E-4FE9-B31A-2F5863681021}" type="slidenum">
              <a:rPr lang="en-GB" smtClean="0"/>
              <a:pPr/>
              <a:t>11</a:t>
            </a:fld>
            <a:endParaRPr lang="en-GB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1BB68C3-D496-4CC9-A5BB-D33A44084F92}"/>
              </a:ext>
            </a:extLst>
          </p:cNvPr>
          <p:cNvSpPr txBox="1">
            <a:spLocks/>
          </p:cNvSpPr>
          <p:nvPr/>
        </p:nvSpPr>
        <p:spPr>
          <a:xfrm>
            <a:off x="560387" y="181432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6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Continuous Monitoring Decision Procedure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7C2D5C4-8742-48F5-A82C-76DD372913D0}"/>
              </a:ext>
            </a:extLst>
          </p:cNvPr>
          <p:cNvSpPr txBox="1">
            <a:spLocks/>
          </p:cNvSpPr>
          <p:nvPr/>
        </p:nvSpPr>
        <p:spPr>
          <a:xfrm>
            <a:off x="560386" y="4867254"/>
            <a:ext cx="11376024" cy="7373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000"/>
            </a:lvl1pPr>
            <a:lvl2pPr marL="460800" marR="0" lvl="1" indent="-228600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lang="en-US" sz="2000"/>
            </a:lvl2pPr>
            <a:lvl3pPr marL="6912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sz="2000"/>
            </a:lvl3pPr>
            <a:lvl4pPr marL="9216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lang="en-US" sz="2000"/>
            </a:lvl4pPr>
            <a:lvl5pPr marL="11520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sz="20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lnSpc>
                <a:spcPts val="1200"/>
              </a:lnSpc>
              <a:buClr>
                <a:schemeClr val="tx1"/>
              </a:buClr>
              <a:buFont typeface="+mn-lt"/>
            </a:pPr>
            <a:r>
              <a:rPr lang="en-US" sz="1800"/>
              <a:t>Ineffective doses or excessively toxic doses will be stopped on that declaration</a:t>
            </a:r>
          </a:p>
          <a:p>
            <a:pPr>
              <a:lnSpc>
                <a:spcPts val="1200"/>
              </a:lnSpc>
              <a:buClr>
                <a:schemeClr val="tx1"/>
              </a:buClr>
              <a:buSzPct val="100000"/>
              <a:buFont typeface="+mn-lt"/>
            </a:pPr>
            <a:r>
              <a:rPr lang="en-US" sz="1800"/>
              <a:t>RP2D declaration if potential for good efficacy and safety </a:t>
            </a:r>
          </a:p>
          <a:p>
            <a:pPr>
              <a:lnSpc>
                <a:spcPts val="1200"/>
              </a:lnSpc>
              <a:buClr>
                <a:schemeClr val="tx1"/>
              </a:buClr>
              <a:buFont typeface="+mn-lt"/>
            </a:pPr>
            <a:r>
              <a:rPr lang="en-US" sz="1800"/>
              <a:t>Doses that reach RP2D declaration may be expanded to Max sample size (N=40 in this case)</a:t>
            </a:r>
          </a:p>
          <a:p>
            <a:pPr>
              <a:lnSpc>
                <a:spcPts val="1200"/>
              </a:lnSpc>
              <a:buClr>
                <a:schemeClr val="tx1"/>
              </a:buClr>
              <a:buSzPct val="100000"/>
              <a:buFont typeface="+mn-lt"/>
            </a:pPr>
            <a:r>
              <a:rPr lang="en-US" sz="1800"/>
              <a:t>Continuous monitoring begins with the 10</a:t>
            </a:r>
            <a:r>
              <a:rPr lang="en-US" sz="1800" baseline="30000"/>
              <a:t>th</a:t>
            </a:r>
            <a:r>
              <a:rPr lang="en-US" sz="1800"/>
              <a:t> patient </a:t>
            </a:r>
          </a:p>
          <a:p>
            <a:pPr>
              <a:lnSpc>
                <a:spcPts val="1200"/>
              </a:lnSpc>
              <a:buClr>
                <a:schemeClr val="tx1"/>
              </a:buClr>
              <a:buSzPct val="100000"/>
              <a:buFont typeface="+mn-lt"/>
            </a:pPr>
            <a:r>
              <a:rPr lang="en-US" sz="1800"/>
              <a:t>Uniform prior used for simulations</a:t>
            </a:r>
          </a:p>
        </p:txBody>
      </p:sp>
      <p:sp>
        <p:nvSpPr>
          <p:cNvPr id="7" name="Text Placeholder 5">
            <a:extLst>
              <a:ext uri="{FF2B5EF4-FFF2-40B4-BE49-F238E27FC236}">
                <a16:creationId xmlns:a16="http://schemas.microsoft.com/office/drawing/2014/main" id="{EDCB27C0-5E5D-4351-B1CF-778811F5E2CF}"/>
              </a:ext>
            </a:extLst>
          </p:cNvPr>
          <p:cNvSpPr txBox="1">
            <a:spLocks/>
          </p:cNvSpPr>
          <p:nvPr/>
        </p:nvSpPr>
        <p:spPr>
          <a:xfrm>
            <a:off x="407987" y="6019343"/>
            <a:ext cx="9729787" cy="65722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228600" indent="-22860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None/>
              <a:defRPr sz="800"/>
            </a:lvl1pPr>
            <a:lvl2pPr marL="460800" marR="0" indent="-228600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lang="en-US" sz="2400" dirty="0"/>
            </a:lvl2pPr>
            <a:lvl3pPr marL="6912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sz="2000"/>
            </a:lvl3pPr>
            <a:lvl4pPr marL="9216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lang="en-US" sz="2000" dirty="0" smtClean="0"/>
            </a:lvl4pPr>
            <a:lvl5pPr marL="11520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sz="20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GB" dirty="0"/>
              <a:t>*</a:t>
            </a:r>
            <a:r>
              <a:rPr lang="en-US" dirty="0"/>
              <a:t>P[proportion of patients with safety events &lt; 30% | data] &gt; 95%; **P[proportion of patients with efficacy events &lt; 38% | data] &gt; 90%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800" dirty="0"/>
              <a:t>+P[proportion of patients with safety events &gt; 30% | data] &gt; 80% ; ++ P[proportion of patients with efficacy events &lt; 38% | data] &gt; 80%</a:t>
            </a: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B423D621-B6C7-429B-A3BE-E9B31416772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4777129"/>
              </p:ext>
            </p:extLst>
          </p:nvPr>
        </p:nvGraphicFramePr>
        <p:xfrm>
          <a:off x="560386" y="2415381"/>
          <a:ext cx="11210081" cy="23774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842346">
                  <a:extLst>
                    <a:ext uri="{9D8B030D-6E8A-4147-A177-3AD203B41FA5}">
                      <a16:colId xmlns:a16="http://schemas.microsoft.com/office/drawing/2014/main" val="731348889"/>
                    </a:ext>
                  </a:extLst>
                </a:gridCol>
                <a:gridCol w="4610911">
                  <a:extLst>
                    <a:ext uri="{9D8B030D-6E8A-4147-A177-3AD203B41FA5}">
                      <a16:colId xmlns:a16="http://schemas.microsoft.com/office/drawing/2014/main" val="706119061"/>
                    </a:ext>
                  </a:extLst>
                </a:gridCol>
                <a:gridCol w="4756824">
                  <a:extLst>
                    <a:ext uri="{9D8B030D-6E8A-4147-A177-3AD203B41FA5}">
                      <a16:colId xmlns:a16="http://schemas.microsoft.com/office/drawing/2014/main" val="3310911267"/>
                    </a:ext>
                  </a:extLst>
                </a:gridCol>
              </a:tblGrid>
              <a:tr h="327904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Safety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Efficacy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2764547"/>
                  </a:ext>
                </a:extLst>
              </a:tr>
              <a:tr h="327904">
                <a:tc>
                  <a:txBody>
                    <a:bodyPr/>
                    <a:lstStyle/>
                    <a:p>
                      <a:r>
                        <a:rPr lang="en-GB"/>
                        <a:t>Target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30%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/>
                        <a:t>38%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7188499"/>
                  </a:ext>
                </a:extLst>
              </a:tr>
              <a:tr h="327904">
                <a:tc>
                  <a:txBody>
                    <a:bodyPr/>
                    <a:lstStyle/>
                    <a:p>
                      <a:r>
                        <a:rPr lang="en-GB"/>
                        <a:t>Endpoint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Incidence of safety event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Proportion of patients with efficacy event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9726206"/>
                  </a:ext>
                </a:extLst>
              </a:tr>
              <a:tr h="573833">
                <a:tc>
                  <a:txBody>
                    <a:bodyPr/>
                    <a:lstStyle/>
                    <a:p>
                      <a:r>
                        <a:rPr lang="en-GB"/>
                        <a:t>Criteria for stop (either)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At least 95% chance that safety &gt; 30%</a:t>
                      </a:r>
                      <a:r>
                        <a:rPr lang="en-US" baseline="30000"/>
                        <a:t>*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i.e. High chance the dose level is not tolerable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At least 90% chance that the efficacy &lt;38%</a:t>
                      </a:r>
                      <a:r>
                        <a:rPr lang="en-US" baseline="30000"/>
                        <a:t> **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i.e. High chance the dose level is not efficacious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0276759"/>
                  </a:ext>
                </a:extLst>
              </a:tr>
              <a:tr h="63338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/>
                        <a:t>Criteria for RP2D (both)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At least 80% chance that safety &lt; 30%</a:t>
                      </a:r>
                      <a:r>
                        <a:rPr lang="en-US" baseline="30000"/>
                        <a:t>+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i.e. High chance the dose level is tolerable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At least 80% chance that the efficacy &gt;38%</a:t>
                      </a:r>
                      <a:r>
                        <a:rPr lang="en-US" baseline="30000"/>
                        <a:t>++</a:t>
                      </a:r>
                      <a:r>
                        <a:rPr lang="en-US"/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/>
                        <a:t>i.e. High chance the dose level is efficacious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9321448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9D612DC3-AE98-4571-A3F2-33F43833C3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7117" y="856531"/>
            <a:ext cx="7437765" cy="141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011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4D50B53-5BE2-4394-BC94-D20F05C0F8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7C468A1-2583-4E51-A0C9-12A67808D5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D07-9D1E-4FE9-B31A-2F5863681021}" type="slidenum">
              <a:rPr lang="en-GB" smtClean="0"/>
              <a:pPr/>
              <a:t>12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D96DFE-117A-48B2-A679-3B83A16405E2}"/>
              </a:ext>
            </a:extLst>
          </p:cNvPr>
          <p:cNvSpPr>
            <a:spLocks noGrp="1"/>
          </p:cNvSpPr>
          <p:nvPr>
            <p:ph type="body" sz="quarter" idx="1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6E8374A-9A60-49AF-B5B4-B3E5CDFF54C4}"/>
              </a:ext>
            </a:extLst>
          </p:cNvPr>
          <p:cNvSpPr txBox="1">
            <a:spLocks/>
          </p:cNvSpPr>
          <p:nvPr/>
        </p:nvSpPr>
        <p:spPr>
          <a:xfrm>
            <a:off x="478657" y="92597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 fontScale="97500"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6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/>
              <a:t>Continuous monitoring can distinguish between unsuitable doses and RP2D candidates 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FA1B704-7699-46B5-86F0-4D53AE2DDE5D}"/>
              </a:ext>
            </a:extLst>
          </p:cNvPr>
          <p:cNvSpPr txBox="1">
            <a:spLocks/>
          </p:cNvSpPr>
          <p:nvPr/>
        </p:nvSpPr>
        <p:spPr>
          <a:xfrm>
            <a:off x="407988" y="6200774"/>
            <a:ext cx="9729787" cy="65722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228600" indent="-22860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None/>
              <a:defRPr sz="800"/>
            </a:lvl1pPr>
            <a:lvl2pPr marL="460800" marR="0" indent="-228600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lang="en-US" sz="2400" dirty="0"/>
            </a:lvl2pPr>
            <a:lvl3pPr marL="6912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sz="2000"/>
            </a:lvl3pPr>
            <a:lvl4pPr marL="9216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lang="en-US" sz="2000" dirty="0" smtClean="0"/>
            </a:lvl4pPr>
            <a:lvl5pPr marL="11520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sz="20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/>
          </a:p>
        </p:txBody>
      </p:sp>
      <p:graphicFrame>
        <p:nvGraphicFramePr>
          <p:cNvPr id="7" name="Table 8">
            <a:extLst>
              <a:ext uri="{FF2B5EF4-FFF2-40B4-BE49-F238E27FC236}">
                <a16:creationId xmlns:a16="http://schemas.microsoft.com/office/drawing/2014/main" id="{FE9C8EBA-5285-4428-AB50-BA090B89F8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928177"/>
              </p:ext>
            </p:extLst>
          </p:nvPr>
        </p:nvGraphicFramePr>
        <p:xfrm>
          <a:off x="6104568" y="2910503"/>
          <a:ext cx="5679444" cy="25958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46574">
                  <a:extLst>
                    <a:ext uri="{9D8B030D-6E8A-4147-A177-3AD203B41FA5}">
                      <a16:colId xmlns:a16="http://schemas.microsoft.com/office/drawing/2014/main" val="1227763726"/>
                    </a:ext>
                  </a:extLst>
                </a:gridCol>
                <a:gridCol w="946574">
                  <a:extLst>
                    <a:ext uri="{9D8B030D-6E8A-4147-A177-3AD203B41FA5}">
                      <a16:colId xmlns:a16="http://schemas.microsoft.com/office/drawing/2014/main" val="710421624"/>
                    </a:ext>
                  </a:extLst>
                </a:gridCol>
                <a:gridCol w="946574">
                  <a:extLst>
                    <a:ext uri="{9D8B030D-6E8A-4147-A177-3AD203B41FA5}">
                      <a16:colId xmlns:a16="http://schemas.microsoft.com/office/drawing/2014/main" val="705788118"/>
                    </a:ext>
                  </a:extLst>
                </a:gridCol>
                <a:gridCol w="946574">
                  <a:extLst>
                    <a:ext uri="{9D8B030D-6E8A-4147-A177-3AD203B41FA5}">
                      <a16:colId xmlns:a16="http://schemas.microsoft.com/office/drawing/2014/main" val="1569287129"/>
                    </a:ext>
                  </a:extLst>
                </a:gridCol>
                <a:gridCol w="946574">
                  <a:extLst>
                    <a:ext uri="{9D8B030D-6E8A-4147-A177-3AD203B41FA5}">
                      <a16:colId xmlns:a16="http://schemas.microsoft.com/office/drawing/2014/main" val="2593583201"/>
                    </a:ext>
                  </a:extLst>
                </a:gridCol>
                <a:gridCol w="946574">
                  <a:extLst>
                    <a:ext uri="{9D8B030D-6E8A-4147-A177-3AD203B41FA5}">
                      <a16:colId xmlns:a16="http://schemas.microsoft.com/office/drawing/2014/main" val="27063133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08431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0.90%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35.20%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95.50%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99.80%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95936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98.50%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36.40%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1.70%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27797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UNC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0.60%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28.40%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2.80%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0.10%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05894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10.3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13.3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11.8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30372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SS + 1SD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11.37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18.97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36.08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21.43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15.42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237976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SS + 2SD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12.44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24.64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48.66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28.76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19.04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68898077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24CEDB51-92F2-4021-B28C-0C80401729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7988" y="2721643"/>
            <a:ext cx="5613086" cy="294336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8773782-A393-4DF3-AF62-6C0AFE8CFD7B}"/>
              </a:ext>
            </a:extLst>
          </p:cNvPr>
          <p:cNvSpPr txBox="1"/>
          <p:nvPr/>
        </p:nvSpPr>
        <p:spPr>
          <a:xfrm>
            <a:off x="2371966" y="1588226"/>
            <a:ext cx="7298216" cy="8340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Lower doses not effective with low toxicity</a:t>
            </a:r>
          </a:p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Higher doses more effective with relatively low toxicity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A986FC0-FCAE-4F92-8F14-364F2670EC93}"/>
              </a:ext>
            </a:extLst>
          </p:cNvPr>
          <p:cNvSpPr txBox="1"/>
          <p:nvPr/>
        </p:nvSpPr>
        <p:spPr>
          <a:xfrm flipH="1">
            <a:off x="683893" y="5762073"/>
            <a:ext cx="9288781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b="1"/>
              <a:t>YES</a:t>
            </a:r>
            <a:r>
              <a:rPr lang="en-US"/>
              <a:t>: RP2D declared; </a:t>
            </a:r>
            <a:r>
              <a:rPr lang="en-US" b="1"/>
              <a:t>NO</a:t>
            </a:r>
            <a:r>
              <a:rPr lang="en-US"/>
              <a:t>: dose unsuitable; </a:t>
            </a:r>
            <a:r>
              <a:rPr lang="en-US" b="1"/>
              <a:t>UNC</a:t>
            </a:r>
            <a:r>
              <a:rPr lang="en-US"/>
              <a:t>: insufficient information following N=40 to decide </a:t>
            </a:r>
          </a:p>
        </p:txBody>
      </p:sp>
    </p:spTree>
    <p:extLst>
      <p:ext uri="{BB962C8B-B14F-4D97-AF65-F5344CB8AC3E}">
        <p14:creationId xmlns:p14="http://schemas.microsoft.com/office/powerpoint/2010/main" val="22317923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850A82-A99C-4E67-B511-FEF8E0D5C5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85387B-DEC1-427C-98DC-B6990226B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D07-9D1E-4FE9-B31A-2F5863681021}" type="slidenum">
              <a:rPr lang="en-GB" smtClean="0"/>
              <a:pPr/>
              <a:t>13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22C0E3-FDA1-4F65-8B8D-F07D5A53A0AC}"/>
              </a:ext>
            </a:extLst>
          </p:cNvPr>
          <p:cNvSpPr>
            <a:spLocks noGrp="1"/>
          </p:cNvSpPr>
          <p:nvPr>
            <p:ph type="body" sz="quarter" idx="1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D625A984-0AAF-4151-8736-5980F35261A9}"/>
              </a:ext>
            </a:extLst>
          </p:cNvPr>
          <p:cNvSpPr txBox="1">
            <a:spLocks/>
          </p:cNvSpPr>
          <p:nvPr/>
        </p:nvSpPr>
        <p:spPr>
          <a:xfrm>
            <a:off x="466331" y="6200775"/>
            <a:ext cx="9729787" cy="65722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228600" indent="-22860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None/>
              <a:defRPr sz="800"/>
            </a:lvl1pPr>
            <a:lvl2pPr marL="460800" marR="0" indent="-228600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lang="en-US" sz="2400" dirty="0"/>
            </a:lvl2pPr>
            <a:lvl3pPr marL="6912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sz="2000"/>
            </a:lvl3pPr>
            <a:lvl4pPr marL="9216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lang="en-US" sz="2000" dirty="0" smtClean="0"/>
            </a:lvl4pPr>
            <a:lvl5pPr marL="11520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sz="20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CA28FA60-ADFA-4CBB-911C-972E0AD3CE0B}"/>
              </a:ext>
            </a:extLst>
          </p:cNvPr>
          <p:cNvSpPr txBox="1">
            <a:spLocks/>
          </p:cNvSpPr>
          <p:nvPr/>
        </p:nvSpPr>
        <p:spPr>
          <a:xfrm>
            <a:off x="478657" y="92597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 fontScale="97500"/>
          </a:bodyPr>
          <a:lstStyle>
            <a:defPPr>
              <a:defRPr lang="en-US"/>
            </a:defPPr>
            <a:lvl1pPr>
              <a:lnSpc>
                <a:spcPct val="100000"/>
              </a:lnSpc>
              <a:spcBef>
                <a:spcPct val="0"/>
              </a:spcBef>
              <a:buNone/>
              <a:defRPr sz="3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100"/>
              <a:t>Continuous monitoring is sensitive to toxic and in effective doses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EEBB275-B549-4B99-87ED-4B0564989C07}"/>
              </a:ext>
            </a:extLst>
          </p:cNvPr>
          <p:cNvSpPr txBox="1">
            <a:spLocks/>
          </p:cNvSpPr>
          <p:nvPr/>
        </p:nvSpPr>
        <p:spPr>
          <a:xfrm>
            <a:off x="407988" y="6200774"/>
            <a:ext cx="9729787" cy="65722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defPPr>
              <a:defRPr lang="en-US"/>
            </a:defPPr>
            <a:lvl1pPr marL="228600" indent="-22860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None/>
              <a:defRPr sz="800"/>
            </a:lvl1pPr>
            <a:lvl2pPr marL="460800" marR="0" indent="-228600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sz="2400"/>
            </a:lvl2pPr>
            <a:lvl3pPr marL="6912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sz="2000"/>
            </a:lvl3pPr>
            <a:lvl4pPr marL="9216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sz="2000"/>
            </a:lvl4pPr>
            <a:lvl5pPr marL="11520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sz="20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/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2E0064F8-2C8C-497F-98A4-20FEE64000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897057"/>
              </p:ext>
            </p:extLst>
          </p:nvPr>
        </p:nvGraphicFramePr>
        <p:xfrm>
          <a:off x="6104568" y="2862878"/>
          <a:ext cx="5679444" cy="25958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46574">
                  <a:extLst>
                    <a:ext uri="{9D8B030D-6E8A-4147-A177-3AD203B41FA5}">
                      <a16:colId xmlns:a16="http://schemas.microsoft.com/office/drawing/2014/main" val="1227763726"/>
                    </a:ext>
                  </a:extLst>
                </a:gridCol>
                <a:gridCol w="946574">
                  <a:extLst>
                    <a:ext uri="{9D8B030D-6E8A-4147-A177-3AD203B41FA5}">
                      <a16:colId xmlns:a16="http://schemas.microsoft.com/office/drawing/2014/main" val="710421624"/>
                    </a:ext>
                  </a:extLst>
                </a:gridCol>
                <a:gridCol w="946574">
                  <a:extLst>
                    <a:ext uri="{9D8B030D-6E8A-4147-A177-3AD203B41FA5}">
                      <a16:colId xmlns:a16="http://schemas.microsoft.com/office/drawing/2014/main" val="705788118"/>
                    </a:ext>
                  </a:extLst>
                </a:gridCol>
                <a:gridCol w="946574">
                  <a:extLst>
                    <a:ext uri="{9D8B030D-6E8A-4147-A177-3AD203B41FA5}">
                      <a16:colId xmlns:a16="http://schemas.microsoft.com/office/drawing/2014/main" val="1569287129"/>
                    </a:ext>
                  </a:extLst>
                </a:gridCol>
                <a:gridCol w="946574">
                  <a:extLst>
                    <a:ext uri="{9D8B030D-6E8A-4147-A177-3AD203B41FA5}">
                      <a16:colId xmlns:a16="http://schemas.microsoft.com/office/drawing/2014/main" val="2593583201"/>
                    </a:ext>
                  </a:extLst>
                </a:gridCol>
                <a:gridCol w="946574">
                  <a:extLst>
                    <a:ext uri="{9D8B030D-6E8A-4147-A177-3AD203B41FA5}">
                      <a16:colId xmlns:a16="http://schemas.microsoft.com/office/drawing/2014/main" val="27063133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b"/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Dose1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Dose5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084314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YES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7.80%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5.50%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3959369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NO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97.50%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71.80%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41.20%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66.80%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91.30%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6277971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UNC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1.50%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20.40%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45.80%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27.60%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7.30%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058945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SS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14.4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22.2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23.7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17.3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030372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SS + 1SD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21.33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34.02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40.84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36.15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27.03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237976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SS + 2SD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28.26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45.84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53.48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48.6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36.76</a:t>
                      </a: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268898077"/>
                  </a:ext>
                </a:extLst>
              </a:tr>
            </a:tbl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:a16="http://schemas.microsoft.com/office/drawing/2014/main" id="{EAF7ED46-487A-4F52-9812-A72CCDDC15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087" y="2717431"/>
            <a:ext cx="5587629" cy="293001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E23A4D1-2455-41CA-8897-05B19CDCC74C}"/>
              </a:ext>
            </a:extLst>
          </p:cNvPr>
          <p:cNvSpPr txBox="1"/>
          <p:nvPr/>
        </p:nvSpPr>
        <p:spPr>
          <a:xfrm>
            <a:off x="2252718" y="1606692"/>
            <a:ext cx="7385996" cy="8340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Lower doses not effective with relatively low toxicity</a:t>
            </a:r>
          </a:p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/>
              <a:t>Higher doses more effective with relatively high toxicity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17387CC-ACE7-4878-8F98-149410899E55}"/>
              </a:ext>
            </a:extLst>
          </p:cNvPr>
          <p:cNvSpPr txBox="1"/>
          <p:nvPr/>
        </p:nvSpPr>
        <p:spPr>
          <a:xfrm flipH="1">
            <a:off x="683893" y="5762073"/>
            <a:ext cx="9288781" cy="3416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b="1"/>
              <a:t>YES</a:t>
            </a:r>
            <a:r>
              <a:rPr lang="en-US"/>
              <a:t>: RP2D declared; </a:t>
            </a:r>
            <a:r>
              <a:rPr lang="en-US" b="1"/>
              <a:t>NO</a:t>
            </a:r>
            <a:r>
              <a:rPr lang="en-US"/>
              <a:t>: dose unsuitable; </a:t>
            </a:r>
            <a:r>
              <a:rPr lang="en-US" b="1"/>
              <a:t>UNC</a:t>
            </a:r>
            <a:r>
              <a:rPr lang="en-US"/>
              <a:t>: insufficient information following N=40 to decide </a:t>
            </a:r>
          </a:p>
        </p:txBody>
      </p:sp>
    </p:spTree>
    <p:extLst>
      <p:ext uri="{BB962C8B-B14F-4D97-AF65-F5344CB8AC3E}">
        <p14:creationId xmlns:p14="http://schemas.microsoft.com/office/powerpoint/2010/main" val="3046111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3C26E-F6F5-4D5A-9B54-DDE5542F0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8" y="183139"/>
            <a:ext cx="11376025" cy="1007427"/>
          </a:xfrm>
        </p:spPr>
        <p:txBody>
          <a:bodyPr>
            <a:normAutofit fontScale="90000"/>
          </a:bodyPr>
          <a:lstStyle/>
          <a:p>
            <a:r>
              <a:rPr lang="en-US"/>
              <a:t>No Math Necessary Once the Decision Parameters Are Adopted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11886B-CEA4-4800-B28C-3533218E1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4B84E0-66FE-4B41-BB86-5F7BF2637E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D07-9D1E-4FE9-B31A-2F5863681021}" type="slidenum">
              <a:rPr lang="en-GB" smtClean="0"/>
              <a:pPr/>
              <a:t>14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78D4A9-E15D-487D-9BCA-A88B515ED198}"/>
              </a:ext>
            </a:extLst>
          </p:cNvPr>
          <p:cNvSpPr>
            <a:spLocks noGrp="1"/>
          </p:cNvSpPr>
          <p:nvPr>
            <p:ph type="body" sz="quarter" idx="11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F166B00-0FDA-45D4-A04F-1784224FB6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739" y="819016"/>
            <a:ext cx="10160522" cy="5219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748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5478D7-889C-40D2-8507-D221DB7486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DF8A1D-BEEC-4F26-9AF3-5A91EE3E6CF4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/>
              <a:t>One approach to project OPTIMUS</a:t>
            </a:r>
          </a:p>
          <a:p>
            <a:pPr lvl="1"/>
            <a:r>
              <a:rPr lang="en-US"/>
              <a:t>Minimizes overall sample size in ineffective or toxic doses</a:t>
            </a:r>
          </a:p>
          <a:p>
            <a:pPr lvl="1"/>
            <a:r>
              <a:rPr lang="en-US"/>
              <a:t>Focuses on promising doses</a:t>
            </a:r>
          </a:p>
          <a:p>
            <a:pPr lvl="1"/>
            <a:r>
              <a:rPr lang="en-US"/>
              <a:t>Provides sufficient data for holistic consideration of all doses </a:t>
            </a:r>
          </a:p>
          <a:p>
            <a:pPr lvl="1"/>
            <a:endParaRPr lang="en-US"/>
          </a:p>
          <a:p>
            <a:r>
              <a:rPr lang="en-US"/>
              <a:t>Awaiting feedback from FDA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A68EB3-97C1-4209-A9AD-9ADB84EA83DC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EE5E122-AFB4-4321-8201-0AC42ECF5CE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8E47D07-9D1E-4FE9-B31A-2F5863681021}" type="slidenum">
              <a:rPr lang="en-GB" smtClean="0"/>
              <a:pPr/>
              <a:t>15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491227-0671-480A-BAC9-1150DD603C5C}"/>
              </a:ext>
            </a:extLst>
          </p:cNvPr>
          <p:cNvSpPr>
            <a:spLocks noGrp="1"/>
          </p:cNvSpPr>
          <p:nvPr>
            <p:ph type="body" sz="quarter" idx="1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3522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E5314F-5751-4D12-9C2C-A8DBD0EC06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Acknowledgements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E97766-A352-4034-8803-E3653E9B0330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/>
              <a:t>Pavan Vajjah, CPQP, AZ</a:t>
            </a:r>
          </a:p>
          <a:p>
            <a:r>
              <a:rPr lang="en-US"/>
              <a:t>Shaily Arora, Regulatory Affairs, AZ</a:t>
            </a:r>
          </a:p>
          <a:p>
            <a:pPr marL="0" indent="0">
              <a:buNone/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BEE5D5-00B7-4E48-815E-29FB8D278214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F5BEE9-2219-4F05-80AC-EF102BBA9902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8E47D07-9D1E-4FE9-B31A-2F5863681021}" type="slidenum">
              <a:rPr lang="en-GB" smtClean="0"/>
              <a:pPr/>
              <a:t>16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5C62AAD-FAA3-46CF-B1EB-71FADFEDBD4C}"/>
              </a:ext>
            </a:extLst>
          </p:cNvPr>
          <p:cNvSpPr>
            <a:spLocks noGrp="1"/>
          </p:cNvSpPr>
          <p:nvPr>
            <p:ph type="body" sz="quarter" idx="1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5996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80E7C4-7706-4887-917B-79CBA5716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You!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EDBA32-3F1B-410C-95E9-4FBFE337B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236396-1B99-4345-B17E-E6C2331313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D07-9D1E-4FE9-B31A-2F5863681021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41167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1B471-FA81-4E05-BCDB-FFB179B556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Questions?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3619A93-6EC2-4FA2-8F75-D4F1FD01A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FB34E6-67E0-424A-A27F-3789C381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D07-9D1E-4FE9-B31A-2F5863681021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019020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A4ED50-C4F5-40C3-A682-4C7E4BCF8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C3A392-1318-4BD9-8A43-772416D52423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 err="1"/>
              <a:t>Jänne</a:t>
            </a:r>
            <a:r>
              <a:rPr lang="en-US"/>
              <a:t> </a:t>
            </a:r>
            <a:r>
              <a:rPr lang="en-US" err="1"/>
              <a:t>Pasi</a:t>
            </a:r>
            <a:r>
              <a:rPr lang="en-US"/>
              <a:t> et al; Clin Cancer Res (2016) 22 (11): 2613–2617.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E93DA-0AA4-4B69-8296-5A1F6E704035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7F56349-B140-4C3F-87DA-DF8B4EB5F792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8E47D07-9D1E-4FE9-B31A-2F5863681021}" type="slidenum">
              <a:rPr lang="en-GB" smtClean="0"/>
              <a:pPr/>
              <a:t>19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186C011-592D-4260-803F-492A5048BFF1}"/>
              </a:ext>
            </a:extLst>
          </p:cNvPr>
          <p:cNvSpPr>
            <a:spLocks noGrp="1"/>
          </p:cNvSpPr>
          <p:nvPr>
            <p:ph type="body" sz="quarter" idx="1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118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121389D0-E582-405E-B185-758EA3B1F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Agenda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BE383CD2-A613-4E0D-A5FA-659B04C1386B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en-US"/>
              <a:t>Motivation</a:t>
            </a:r>
          </a:p>
          <a:p>
            <a:pPr>
              <a:lnSpc>
                <a:spcPct val="100000"/>
              </a:lnSpc>
            </a:pPr>
            <a:r>
              <a:rPr lang="en-US"/>
              <a:t>Traditional design vs new approach</a:t>
            </a:r>
          </a:p>
          <a:p>
            <a:pPr>
              <a:lnSpc>
                <a:spcPct val="100000"/>
              </a:lnSpc>
            </a:pPr>
            <a:r>
              <a:rPr lang="en-US"/>
              <a:t>Continuous monitoring role</a:t>
            </a:r>
          </a:p>
          <a:p>
            <a:pPr>
              <a:lnSpc>
                <a:spcPct val="100000"/>
              </a:lnSpc>
            </a:pPr>
            <a:r>
              <a:rPr lang="en-US"/>
              <a:t>Monitoring variables</a:t>
            </a:r>
          </a:p>
          <a:p>
            <a:r>
              <a:rPr lang="en-US"/>
              <a:t>Operating characteristics</a:t>
            </a:r>
          </a:p>
          <a:p>
            <a:r>
              <a:rPr lang="en-US"/>
              <a:t>Monitoring chart</a:t>
            </a:r>
          </a:p>
          <a:p>
            <a:pPr>
              <a:lnSpc>
                <a:spcPct val="100000"/>
              </a:lnSpc>
            </a:pP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757546-7F44-42E3-A3E6-DFC597EC7BD4}"/>
              </a:ext>
            </a:extLst>
          </p:cNvPr>
          <p:cNvSpPr>
            <a:spLocks noGrp="1"/>
          </p:cNvSpPr>
          <p:nvPr>
            <p:ph type="dt" sz="half" idx="20"/>
          </p:nvPr>
        </p:nvSpPr>
        <p:spPr>
          <a:xfrm>
            <a:off x="10137663" y="6456258"/>
            <a:ext cx="1279358" cy="30914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8142D1-5EC9-462E-93C4-BCC75022A96C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0" y="6456258"/>
            <a:ext cx="407988" cy="309145"/>
          </a:xfrm>
        </p:spPr>
        <p:txBody>
          <a:bodyPr/>
          <a:lstStyle/>
          <a:p>
            <a:fld id="{F8E47D07-9D1E-4FE9-B31A-2F5863681021}" type="slidenum">
              <a:rPr lang="en-GB" smtClean="0"/>
              <a:pPr/>
              <a:t>2</a:t>
            </a:fld>
            <a:endParaRPr lang="en-GB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998326-6A90-4EA5-8469-058819677B48}"/>
              </a:ext>
            </a:extLst>
          </p:cNvPr>
          <p:cNvSpPr>
            <a:spLocks noGrp="1"/>
          </p:cNvSpPr>
          <p:nvPr>
            <p:ph type="body" sz="quarter" idx="11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endParaRPr 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383753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5D4EA15-1A27-4435-A312-6E23B30B35A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0137663" y="6456258"/>
            <a:ext cx="1279358" cy="309145"/>
          </a:xfrm>
        </p:spPr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7D0DE5-830F-4CD7-97F1-902C3FFC99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6258"/>
            <a:ext cx="407988" cy="309145"/>
          </a:xfrm>
        </p:spPr>
        <p:txBody>
          <a:bodyPr/>
          <a:lstStyle/>
          <a:p>
            <a:fld id="{F8E47D07-9D1E-4FE9-B31A-2F5863681021}" type="slidenum">
              <a:rPr lang="en-GB" smtClean="0"/>
              <a:pPr/>
              <a:t>20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5757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0C088-BDAB-421A-BEAA-7D7CBD72C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Recent trends lead to FDA project OPTIMUS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9A49B-647E-4D3D-800D-7A1B87B46981}"/>
              </a:ext>
            </a:extLst>
          </p:cNvPr>
          <p:cNvSpPr>
            <a:spLocks noGrp="1"/>
          </p:cNvSpPr>
          <p:nvPr>
            <p:ph sz="quarter" idx="19"/>
          </p:nvPr>
        </p:nvSpPr>
        <p:spPr/>
        <p:txBody>
          <a:bodyPr/>
          <a:lstStyle/>
          <a:p>
            <a:r>
              <a:rPr lang="en-US"/>
              <a:t>High rate of dose reductions and discontinuations due to Adverse events (AE) with targeted therapies</a:t>
            </a:r>
          </a:p>
          <a:p>
            <a:r>
              <a:rPr lang="en-US"/>
              <a:t>Numerous tolerability and adherence issues</a:t>
            </a:r>
          </a:p>
          <a:p>
            <a:r>
              <a:rPr lang="en-US"/>
              <a:t>FDA recommendations regarding dosing not incorporated</a:t>
            </a:r>
          </a:p>
          <a:p>
            <a:r>
              <a:rPr lang="en-US"/>
              <a:t>High number of </a:t>
            </a:r>
          </a:p>
          <a:p>
            <a:pPr lvl="1"/>
            <a:r>
              <a:rPr lang="en-US"/>
              <a:t>Post marketing requirements </a:t>
            </a:r>
          </a:p>
          <a:p>
            <a:pPr lvl="1"/>
            <a:r>
              <a:rPr lang="en-US"/>
              <a:t>Post marketing commitments</a:t>
            </a:r>
          </a:p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FCBCD8-EE88-4005-8E55-8D0470677E0B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B6E42C-3B51-4797-853F-2ECDEADFE4C9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F8E47D07-9D1E-4FE9-B31A-2F5863681021}" type="slidenum">
              <a:rPr lang="en-GB" smtClean="0"/>
              <a:pPr/>
              <a:t>3</a:t>
            </a:fld>
            <a:endParaRPr lang="en-GB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5595E93-F41E-4932-AD18-AA140FC4B3A9}"/>
              </a:ext>
            </a:extLst>
          </p:cNvPr>
          <p:cNvSpPr>
            <a:spLocks noGrp="1"/>
          </p:cNvSpPr>
          <p:nvPr>
            <p:ph type="body" sz="quarter" idx="1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61808E-246A-475B-92DA-AB55D247469D}"/>
              </a:ext>
            </a:extLst>
          </p:cNvPr>
          <p:cNvSpPr txBox="1"/>
          <p:nvPr/>
        </p:nvSpPr>
        <p:spPr>
          <a:xfrm>
            <a:off x="625601" y="6131371"/>
            <a:ext cx="60944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/>
              <a:t>Clin Cancer Res (2016) 22 (11): 2613–2617.</a:t>
            </a:r>
          </a:p>
        </p:txBody>
      </p:sp>
    </p:spTree>
    <p:extLst>
      <p:ext uri="{BB962C8B-B14F-4D97-AF65-F5344CB8AC3E}">
        <p14:creationId xmlns:p14="http://schemas.microsoft.com/office/powerpoint/2010/main" val="31781924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363D71A-46BC-46E4-B927-E0D5F584D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10D5E4-4DD0-4704-8106-8E1BDA8A7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D07-9D1E-4FE9-B31A-2F5863681021}" type="slidenum">
              <a:rPr lang="en-GB" smtClean="0"/>
              <a:pPr/>
              <a:t>4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FF1E072-E397-4CBE-BC3E-46CB5504062C}"/>
              </a:ext>
            </a:extLst>
          </p:cNvPr>
          <p:cNvSpPr>
            <a:spLocks noGrp="1"/>
          </p:cNvSpPr>
          <p:nvPr>
            <p:ph type="body" sz="quarter" idx="1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A5CAE14-C934-4DE4-B879-AD460F98B050}"/>
              </a:ext>
            </a:extLst>
          </p:cNvPr>
          <p:cNvSpPr txBox="1">
            <a:spLocks/>
          </p:cNvSpPr>
          <p:nvPr/>
        </p:nvSpPr>
        <p:spPr>
          <a:xfrm>
            <a:off x="560387" y="557212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6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Guiding Principles for Dose Optimization Study Design</a:t>
            </a:r>
          </a:p>
        </p:txBody>
      </p:sp>
      <p:graphicFrame>
        <p:nvGraphicFramePr>
          <p:cNvPr id="6" name="Table 7">
            <a:extLst>
              <a:ext uri="{FF2B5EF4-FFF2-40B4-BE49-F238E27FC236}">
                <a16:creationId xmlns:a16="http://schemas.microsoft.com/office/drawing/2014/main" id="{D5D7369B-5438-4707-8073-E1E1C82B37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5462730"/>
              </p:ext>
            </p:extLst>
          </p:nvPr>
        </p:nvGraphicFramePr>
        <p:xfrm>
          <a:off x="407988" y="1349608"/>
          <a:ext cx="11376024" cy="4652814"/>
        </p:xfrm>
        <a:graphic>
          <a:graphicData uri="http://schemas.openxmlformats.org/drawingml/2006/table">
            <a:tbl>
              <a:tblPr>
                <a:tableStyleId>{2D5ABB26-0587-4C30-8999-92F81FD0307C}</a:tableStyleId>
              </a:tblPr>
              <a:tblGrid>
                <a:gridCol w="2312200">
                  <a:extLst>
                    <a:ext uri="{9D8B030D-6E8A-4147-A177-3AD203B41FA5}">
                      <a16:colId xmlns:a16="http://schemas.microsoft.com/office/drawing/2014/main" val="3117585691"/>
                    </a:ext>
                  </a:extLst>
                </a:gridCol>
                <a:gridCol w="9063824">
                  <a:extLst>
                    <a:ext uri="{9D8B030D-6E8A-4147-A177-3AD203B41FA5}">
                      <a16:colId xmlns:a16="http://schemas.microsoft.com/office/drawing/2014/main" val="1695061540"/>
                    </a:ext>
                  </a:extLst>
                </a:gridCol>
              </a:tblGrid>
              <a:tr h="402858">
                <a:tc>
                  <a:txBody>
                    <a:bodyPr/>
                    <a:lstStyle/>
                    <a:p>
                      <a:pPr algn="l"/>
                      <a:endParaRPr lang="en-US" sz="1800" b="1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800" b="1">
                          <a:solidFill>
                            <a:schemeClr val="tx1"/>
                          </a:solidFill>
                          <a:latin typeface="+mn-lt"/>
                        </a:rPr>
                        <a:t>Design Aspects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58248"/>
                  </a:ext>
                </a:extLst>
              </a:tr>
              <a:tr h="402858"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tx1"/>
                          </a:solidFill>
                          <a:latin typeface="+mn-lt"/>
                        </a:rPr>
                        <a:t>Study design</a:t>
                      </a:r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latin typeface="+mn-lt"/>
                        </a:rPr>
                        <a:t>Flexible designs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 and early access to data to allow changes based on emerging clinical data 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09527612"/>
                  </a:ext>
                </a:extLst>
              </a:tr>
              <a:tr h="236884"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tx1"/>
                          </a:solidFill>
                          <a:latin typeface="+mn-lt"/>
                        </a:rPr>
                        <a:t>Patient population</a:t>
                      </a:r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Perform </a:t>
                      </a:r>
                      <a:r>
                        <a:rPr lang="en-US" sz="1600" b="1">
                          <a:solidFill>
                            <a:schemeClr val="tx1"/>
                          </a:solidFill>
                          <a:latin typeface="+mn-lt"/>
                        </a:rPr>
                        <a:t>dose finding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 studies in subjects intended to treat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2834776"/>
                  </a:ext>
                </a:extLst>
              </a:tr>
              <a:tr h="748165"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tx1"/>
                          </a:solidFill>
                          <a:latin typeface="+mn-lt"/>
                        </a:rPr>
                        <a:t>Doses</a:t>
                      </a:r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latin typeface="+mn-lt"/>
                        </a:rPr>
                        <a:t>Test &gt;1 dose levels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Test doses that are differentiated based on pharmacokinetics (PK), pharmacodynamic (PD) or efficacy (ex: potentially non-overlapping PK exposures)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 b="1">
                          <a:solidFill>
                            <a:schemeClr val="tx1"/>
                          </a:solidFill>
                          <a:latin typeface="+mn-lt"/>
                        </a:rPr>
                        <a:t>Lower dose has reasonable possibility to be efficacious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4792395"/>
                  </a:ext>
                </a:extLst>
              </a:tr>
              <a:tr h="575511"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tx1"/>
                          </a:solidFill>
                          <a:latin typeface="+mn-lt"/>
                        </a:rPr>
                        <a:t>Sample size</a:t>
                      </a:r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Sample size in phase 1 to evaluate exposure/dose response  </a:t>
                      </a:r>
                      <a:b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</a:b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-  use model-based approach to analyze data and select the right dosage regimen(s)</a:t>
                      </a:r>
                    </a:p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Don’t need to show statistically significant difference between doses in cohort expansions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2285364"/>
                  </a:ext>
                </a:extLst>
              </a:tr>
              <a:tr h="575511"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tx1"/>
                          </a:solidFill>
                          <a:latin typeface="+mn-lt"/>
                        </a:rPr>
                        <a:t>PD/Efficacy endpoints</a:t>
                      </a:r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285750" indent="-285750" algn="l">
                        <a:buFont typeface="Arial" panose="020B0604020202020204" pitchFamily="34" charset="0"/>
                        <a:buChar char="•"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Tumor growth or overall response (ORR)</a:t>
                      </a:r>
                    </a:p>
                    <a:p>
                      <a:pPr marL="285750" marR="0" lvl="0" indent="-285750" algn="l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Use target occupancy, target engagement or down stream PD endpoints or any other qualified biomarkers as supportive evidence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7049998"/>
                  </a:ext>
                </a:extLst>
              </a:tr>
              <a:tr h="402858"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tx1"/>
                          </a:solidFill>
                          <a:latin typeface="+mn-lt"/>
                        </a:rPr>
                        <a:t>Safety endpoints</a:t>
                      </a:r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Use </a:t>
                      </a:r>
                      <a:r>
                        <a:rPr lang="en-US" sz="1600" b="1">
                          <a:solidFill>
                            <a:schemeClr val="tx1"/>
                          </a:solidFill>
                          <a:latin typeface="+mn-lt"/>
                        </a:rPr>
                        <a:t>all available safety data and sufficient duration of exposure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 to adequately assess tolerability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7354929"/>
                  </a:ext>
                </a:extLst>
              </a:tr>
              <a:tr h="230204">
                <a:tc>
                  <a:txBody>
                    <a:bodyPr/>
                    <a:lstStyle/>
                    <a:p>
                      <a:pPr algn="l"/>
                      <a:r>
                        <a:rPr lang="en-US" sz="1800">
                          <a:solidFill>
                            <a:schemeClr val="tx1"/>
                          </a:solidFill>
                          <a:latin typeface="+mn-lt"/>
                        </a:rPr>
                        <a:t>Randomization</a:t>
                      </a:r>
                    </a:p>
                  </a:txBody>
                  <a:tcPr>
                    <a:lnR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</a:pPr>
                      <a:r>
                        <a:rPr lang="en-US" sz="1600">
                          <a:solidFill>
                            <a:schemeClr val="tx1"/>
                          </a:solidFill>
                          <a:latin typeface="+mn-lt"/>
                        </a:rPr>
                        <a:t>Where possible and necessary use </a:t>
                      </a:r>
                      <a:r>
                        <a:rPr lang="en-US" sz="1600" b="1">
                          <a:solidFill>
                            <a:schemeClr val="tx1"/>
                          </a:solidFill>
                          <a:latin typeface="+mn-lt"/>
                        </a:rPr>
                        <a:t>randomization</a:t>
                      </a:r>
                    </a:p>
                  </a:txBody>
                  <a:tcPr>
                    <a:lnL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bg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06392861"/>
                  </a:ext>
                </a:extLst>
              </a:tr>
            </a:tbl>
          </a:graphicData>
        </a:graphic>
      </p:graphicFrame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40CA7B6A-DCF1-417A-9CE7-7EBD60033777}"/>
              </a:ext>
            </a:extLst>
          </p:cNvPr>
          <p:cNvSpPr txBox="1">
            <a:spLocks/>
          </p:cNvSpPr>
          <p:nvPr/>
        </p:nvSpPr>
        <p:spPr>
          <a:xfrm>
            <a:off x="560387" y="5999904"/>
            <a:ext cx="9729787" cy="65722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228600" indent="-22860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None/>
              <a:defRPr sz="800"/>
            </a:lvl1pPr>
            <a:lvl2pPr marL="460800" marR="0" indent="-228600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lang="en-US" sz="2400" dirty="0"/>
            </a:lvl2pPr>
            <a:lvl3pPr marL="6912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sz="2000"/>
            </a:lvl3pPr>
            <a:lvl4pPr marL="9216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lang="en-US" sz="2000" dirty="0" smtClean="0"/>
            </a:lvl4pPr>
            <a:lvl5pPr marL="11520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sz="20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/>
              <a:t>Slide adapted from Pavan Vajjah, CPQP</a:t>
            </a:r>
          </a:p>
        </p:txBody>
      </p:sp>
    </p:spTree>
    <p:extLst>
      <p:ext uri="{BB962C8B-B14F-4D97-AF65-F5344CB8AC3E}">
        <p14:creationId xmlns:p14="http://schemas.microsoft.com/office/powerpoint/2010/main" val="19742684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7B22A8-5C66-42E1-935B-8AB634C37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Traditional Phase 1 paradigm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1B5B7B-2652-452E-9948-6F06F609A2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86B92C-F63B-4C42-B650-340E16CFC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D07-9D1E-4FE9-B31A-2F5863681021}" type="slidenum">
              <a:rPr lang="en-GB" smtClean="0"/>
              <a:pPr/>
              <a:t>5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65ED77-DBC2-4864-9606-8880F0DE24E9}"/>
              </a:ext>
            </a:extLst>
          </p:cNvPr>
          <p:cNvSpPr>
            <a:spLocks noGrp="1"/>
          </p:cNvSpPr>
          <p:nvPr>
            <p:ph type="body" sz="quarter" idx="1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A168DA4-F566-4011-A14B-4EB290050D82}"/>
              </a:ext>
            </a:extLst>
          </p:cNvPr>
          <p:cNvSpPr/>
          <p:nvPr/>
        </p:nvSpPr>
        <p:spPr>
          <a:xfrm>
            <a:off x="5756953" y="1869103"/>
            <a:ext cx="5369959" cy="5445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/>
              <a:t>Dose level (DL) 4?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C5020B8D-25E4-4549-95EE-441D8DBB7551}"/>
              </a:ext>
            </a:extLst>
          </p:cNvPr>
          <p:cNvGrpSpPr/>
          <p:nvPr/>
        </p:nvGrpSpPr>
        <p:grpSpPr>
          <a:xfrm>
            <a:off x="729465" y="1242790"/>
            <a:ext cx="4880225" cy="2938798"/>
            <a:chOff x="729465" y="1242790"/>
            <a:chExt cx="4880225" cy="2938798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C6AB530-AC67-4644-A9A8-10CE929D1479}"/>
                </a:ext>
              </a:extLst>
            </p:cNvPr>
            <p:cNvSpPr/>
            <p:nvPr/>
          </p:nvSpPr>
          <p:spPr>
            <a:xfrm>
              <a:off x="729465" y="3637058"/>
              <a:ext cx="976045" cy="5445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/>
                <a:t>DL1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82CBDC42-1328-464E-9F26-778E60F21192}"/>
                </a:ext>
              </a:extLst>
            </p:cNvPr>
            <p:cNvSpPr/>
            <p:nvPr/>
          </p:nvSpPr>
          <p:spPr>
            <a:xfrm>
              <a:off x="1705510" y="3045974"/>
              <a:ext cx="976045" cy="5445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/>
                <a:t>DL2</a:t>
              </a: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B81FF05-566B-4BE4-B7EC-CDB92CFD5F98}"/>
                </a:ext>
              </a:extLst>
            </p:cNvPr>
            <p:cNvSpPr/>
            <p:nvPr/>
          </p:nvSpPr>
          <p:spPr>
            <a:xfrm>
              <a:off x="2681555" y="2454890"/>
              <a:ext cx="976045" cy="5445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/>
                <a:t>DL3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036D760-712F-4914-90DF-1B1E2BAD11A1}"/>
                </a:ext>
              </a:extLst>
            </p:cNvPr>
            <p:cNvSpPr/>
            <p:nvPr/>
          </p:nvSpPr>
          <p:spPr>
            <a:xfrm>
              <a:off x="4633645" y="1242790"/>
              <a:ext cx="976045" cy="5445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/>
                <a:t>DL5</a:t>
              </a: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13B5F36-6ABA-4EBC-A0C4-A7ADB6F477AC}"/>
                </a:ext>
              </a:extLst>
            </p:cNvPr>
            <p:cNvSpPr/>
            <p:nvPr/>
          </p:nvSpPr>
          <p:spPr>
            <a:xfrm>
              <a:off x="3657600" y="1863806"/>
              <a:ext cx="976045" cy="54453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r>
                <a:rPr lang="en-US"/>
                <a:t>DL4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B43A5EA0-6610-4A19-A181-7D2AC3E14996}"/>
              </a:ext>
            </a:extLst>
          </p:cNvPr>
          <p:cNvSpPr txBox="1"/>
          <p:nvPr/>
        </p:nvSpPr>
        <p:spPr>
          <a:xfrm>
            <a:off x="1446509" y="4918393"/>
            <a:ext cx="481141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b="1"/>
              <a:t>Escalation</a:t>
            </a:r>
          </a:p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Small cohorts N = 3 - 6</a:t>
            </a:r>
          </a:p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Escalation decisions based on Dose limiting toxicity (DLT)</a:t>
            </a:r>
          </a:p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Limited period of DLT observation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7FB51D9-980E-496F-B5B3-1E8DCC4EDD07}"/>
              </a:ext>
            </a:extLst>
          </p:cNvPr>
          <p:cNvSpPr txBox="1"/>
          <p:nvPr/>
        </p:nvSpPr>
        <p:spPr>
          <a:xfrm>
            <a:off x="6782229" y="4918393"/>
            <a:ext cx="3268459" cy="13203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b="1"/>
              <a:t>Expansion</a:t>
            </a:r>
          </a:p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Sample size driven by efficacy</a:t>
            </a:r>
          </a:p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Safety secondary</a:t>
            </a:r>
          </a:p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Safety events considered</a:t>
            </a:r>
          </a:p>
        </p:txBody>
      </p:sp>
    </p:spTree>
    <p:extLst>
      <p:ext uri="{BB962C8B-B14F-4D97-AF65-F5344CB8AC3E}">
        <p14:creationId xmlns:p14="http://schemas.microsoft.com/office/powerpoint/2010/main" val="3473588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A66E387-34C9-44B2-8EE8-FA19077F2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179F39-32C9-40F0-84B9-A5BC25F3E3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D07-9D1E-4FE9-B31A-2F5863681021}" type="slidenum">
              <a:rPr lang="en-GB" smtClean="0"/>
              <a:pPr/>
              <a:t>6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68F6808-E306-4D66-AF23-9B2D4C9B51A1}"/>
              </a:ext>
            </a:extLst>
          </p:cNvPr>
          <p:cNvSpPr>
            <a:spLocks noGrp="1"/>
          </p:cNvSpPr>
          <p:nvPr>
            <p:ph type="body" sz="quarter" idx="1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51A3F5BD-DA4C-4971-82C7-FE86010F8E6F}"/>
              </a:ext>
            </a:extLst>
          </p:cNvPr>
          <p:cNvSpPr txBox="1">
            <a:spLocks/>
          </p:cNvSpPr>
          <p:nvPr/>
        </p:nvSpPr>
        <p:spPr>
          <a:xfrm>
            <a:off x="407987" y="404812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6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Our design allows fuller consideration of the dose range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32997AC4-F112-4EAD-9492-893ACAC73677}"/>
              </a:ext>
            </a:extLst>
          </p:cNvPr>
          <p:cNvSpPr txBox="1">
            <a:spLocks/>
          </p:cNvSpPr>
          <p:nvPr/>
        </p:nvSpPr>
        <p:spPr>
          <a:xfrm>
            <a:off x="407988" y="6200774"/>
            <a:ext cx="9729787" cy="65722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228600" indent="-22860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None/>
              <a:defRPr sz="800"/>
            </a:lvl1pPr>
            <a:lvl2pPr marL="460800" marR="0" indent="-228600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lang="en-US" sz="2400" dirty="0"/>
            </a:lvl2pPr>
            <a:lvl3pPr marL="6912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sz="2000"/>
            </a:lvl3pPr>
            <a:lvl4pPr marL="9216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lang="en-US" sz="2000" dirty="0" smtClean="0"/>
            </a:lvl4pPr>
            <a:lvl5pPr marL="11520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sz="20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C3E3E9A-705C-45F7-9D35-480B67A8462C}"/>
              </a:ext>
            </a:extLst>
          </p:cNvPr>
          <p:cNvSpPr txBox="1"/>
          <p:nvPr/>
        </p:nvSpPr>
        <p:spPr>
          <a:xfrm>
            <a:off x="1736332" y="3576018"/>
            <a:ext cx="3639201" cy="132036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285750" indent="-28575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lvl1pPr>
          </a:lstStyle>
          <a:p>
            <a:pPr marL="0" indent="0">
              <a:buClr>
                <a:schemeClr val="tx1"/>
              </a:buClr>
              <a:buSzPct val="100000"/>
              <a:buNone/>
            </a:pPr>
            <a:r>
              <a:rPr lang="en-US" b="1"/>
              <a:t>Escalation</a:t>
            </a:r>
          </a:p>
          <a:p>
            <a:pPr>
              <a:buClr>
                <a:schemeClr val="tx1"/>
              </a:buClr>
              <a:buSzPct val="100000"/>
            </a:pPr>
            <a:r>
              <a:rPr lang="en-US"/>
              <a:t>Small cohorts</a:t>
            </a:r>
          </a:p>
          <a:p>
            <a:pPr>
              <a:buClr>
                <a:schemeClr val="tx1"/>
              </a:buClr>
              <a:buSzPct val="100000"/>
            </a:pPr>
            <a:r>
              <a:rPr lang="en-US"/>
              <a:t>Escalation decisions based on DLT</a:t>
            </a:r>
          </a:p>
          <a:p>
            <a:pPr>
              <a:buClr>
                <a:schemeClr val="tx1"/>
              </a:buClr>
              <a:buSzPct val="100000"/>
            </a:pPr>
            <a:r>
              <a:rPr lang="en-US"/>
              <a:t>Limited period of DLT observation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EAC15CF-D1A9-48BD-A7EC-8CD8C47F9FA9}"/>
              </a:ext>
            </a:extLst>
          </p:cNvPr>
          <p:cNvSpPr txBox="1"/>
          <p:nvPr/>
        </p:nvSpPr>
        <p:spPr>
          <a:xfrm>
            <a:off x="5640513" y="3569798"/>
            <a:ext cx="5846638" cy="222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 b="1"/>
              <a:t>Expansion</a:t>
            </a:r>
          </a:p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Randomize to multiple expansions for dose optimization</a:t>
            </a:r>
          </a:p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Sample size driven by efficacy</a:t>
            </a:r>
          </a:p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Want to show dose response trend</a:t>
            </a:r>
          </a:p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Early stop / Recommended Phase 2 Dose (RP2D) nomination based on prespecified criteria</a:t>
            </a:r>
          </a:p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Sufficient follow-up for safety and efficacy events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3E5857B-5C87-4D1A-BAD9-156726844F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5926" y="1078937"/>
            <a:ext cx="8620146" cy="23500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013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11C2A-EA4F-4000-8025-D88FF839E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987" y="132253"/>
            <a:ext cx="11376025" cy="1007427"/>
          </a:xfrm>
        </p:spPr>
        <p:txBody>
          <a:bodyPr/>
          <a:lstStyle/>
          <a:p>
            <a:r>
              <a:rPr lang="en-US"/>
              <a:t>All open dose cohorts will have minimum information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243949F-6064-49E4-9294-62ECAC711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DD8719-C9BE-416D-8FB6-7AEC8F5B2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D07-9D1E-4FE9-B31A-2F5863681021}" type="slidenum">
              <a:rPr lang="en-GB" smtClean="0"/>
              <a:pPr/>
              <a:t>7</a:t>
            </a:fld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B1245A-A978-4C3E-A836-4970E161B373}"/>
              </a:ext>
            </a:extLst>
          </p:cNvPr>
          <p:cNvSpPr>
            <a:spLocks noGrp="1"/>
          </p:cNvSpPr>
          <p:nvPr>
            <p:ph type="body" sz="quarter" idx="1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F586C64-E989-47F8-8574-3DC95DBB9F9F}"/>
              </a:ext>
            </a:extLst>
          </p:cNvPr>
          <p:cNvSpPr/>
          <p:nvPr/>
        </p:nvSpPr>
        <p:spPr>
          <a:xfrm>
            <a:off x="2905964" y="1180860"/>
            <a:ext cx="5369959" cy="54453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>
                <a:solidFill>
                  <a:schemeClr val="bg1"/>
                </a:solidFill>
              </a:rPr>
              <a:t>DL5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7BAAD8E-39A1-4043-ADFA-8E7D31F893DD}"/>
              </a:ext>
            </a:extLst>
          </p:cNvPr>
          <p:cNvSpPr/>
          <p:nvPr/>
        </p:nvSpPr>
        <p:spPr>
          <a:xfrm>
            <a:off x="2905967" y="1796696"/>
            <a:ext cx="5369959" cy="54453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>
                <a:solidFill>
                  <a:schemeClr val="bg1"/>
                </a:solidFill>
              </a:rPr>
              <a:t>DL4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1C77118-1A2C-4904-AEFA-F7A9AFED57FF}"/>
              </a:ext>
            </a:extLst>
          </p:cNvPr>
          <p:cNvSpPr/>
          <p:nvPr/>
        </p:nvSpPr>
        <p:spPr>
          <a:xfrm>
            <a:off x="2905965" y="2404895"/>
            <a:ext cx="5369959" cy="54453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>
                <a:solidFill>
                  <a:schemeClr val="bg1"/>
                </a:solidFill>
              </a:rPr>
              <a:t>DL3</a:t>
            </a:r>
          </a:p>
        </p:txBody>
      </p:sp>
      <p:sp>
        <p:nvSpPr>
          <p:cNvPr id="9" name="Left Brace 8">
            <a:extLst>
              <a:ext uri="{FF2B5EF4-FFF2-40B4-BE49-F238E27FC236}">
                <a16:creationId xmlns:a16="http://schemas.microsoft.com/office/drawing/2014/main" id="{FBF7FBB5-1408-4055-949C-E3258C9C8CB7}"/>
              </a:ext>
            </a:extLst>
          </p:cNvPr>
          <p:cNvSpPr/>
          <p:nvPr/>
        </p:nvSpPr>
        <p:spPr>
          <a:xfrm>
            <a:off x="2542948" y="1167923"/>
            <a:ext cx="215757" cy="2972965"/>
          </a:xfrm>
          <a:prstGeom prst="leftBrac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A42D2DB5-F9EF-4A9D-A260-4082259AEA0C}"/>
              </a:ext>
            </a:extLst>
          </p:cNvPr>
          <p:cNvSpPr/>
          <p:nvPr/>
        </p:nvSpPr>
        <p:spPr>
          <a:xfrm>
            <a:off x="1648134" y="2310300"/>
            <a:ext cx="678095" cy="6712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b="1"/>
              <a:t>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D60E600-0795-4DAD-9885-F0A0513CA928}"/>
              </a:ext>
            </a:extLst>
          </p:cNvPr>
          <p:cNvSpPr/>
          <p:nvPr/>
        </p:nvSpPr>
        <p:spPr>
          <a:xfrm>
            <a:off x="2905966" y="3001143"/>
            <a:ext cx="5369959" cy="54453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>
                <a:solidFill>
                  <a:schemeClr val="bg1"/>
                </a:solidFill>
              </a:rPr>
              <a:t>DL2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776D94A-3C4E-4916-8445-F1DD6051833E}"/>
              </a:ext>
            </a:extLst>
          </p:cNvPr>
          <p:cNvSpPr/>
          <p:nvPr/>
        </p:nvSpPr>
        <p:spPr>
          <a:xfrm>
            <a:off x="2905967" y="3596358"/>
            <a:ext cx="5369959" cy="54453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>
                <a:solidFill>
                  <a:schemeClr val="bg1"/>
                </a:solidFill>
              </a:rPr>
              <a:t>DL1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0C5D6A7-FC91-485B-93B7-33DE8AF95151}"/>
              </a:ext>
            </a:extLst>
          </p:cNvPr>
          <p:cNvSpPr txBox="1"/>
          <p:nvPr/>
        </p:nvSpPr>
        <p:spPr>
          <a:xfrm>
            <a:off x="1987182" y="4794314"/>
            <a:ext cx="8671294" cy="124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/>
              <a:t>Each dose has a minimum number of patients</a:t>
            </a:r>
          </a:p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Monitoring begins following the minimum number of patients needed for a good decision (Min N)</a:t>
            </a:r>
            <a:r>
              <a:rPr lang="en-US">
                <a:solidFill>
                  <a:schemeClr val="accent3"/>
                </a:solidFill>
              </a:rPr>
              <a:t> </a:t>
            </a:r>
            <a:r>
              <a:rPr lang="en-US"/>
              <a:t>to enable decision making</a:t>
            </a:r>
          </a:p>
          <a:p>
            <a:pPr marL="285750" indent="-285750" algn="l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/>
              <a:t>Sufficient data for exposure response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1DF625E-C7EB-4F64-BFCE-5AC0DF0D42A8}"/>
              </a:ext>
            </a:extLst>
          </p:cNvPr>
          <p:cNvSpPr txBox="1"/>
          <p:nvPr/>
        </p:nvSpPr>
        <p:spPr>
          <a:xfrm>
            <a:off x="4031853" y="4346923"/>
            <a:ext cx="758541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/>
              <a:t>Min 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7542893-1DA3-490F-95A3-D4D625781A06}"/>
              </a:ext>
            </a:extLst>
          </p:cNvPr>
          <p:cNvSpPr/>
          <p:nvPr/>
        </p:nvSpPr>
        <p:spPr>
          <a:xfrm>
            <a:off x="2905965" y="3589917"/>
            <a:ext cx="1505152" cy="5445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C320E8-F9CA-4341-9A59-846D003F0E52}"/>
              </a:ext>
            </a:extLst>
          </p:cNvPr>
          <p:cNvSpPr/>
          <p:nvPr/>
        </p:nvSpPr>
        <p:spPr>
          <a:xfrm>
            <a:off x="2905449" y="3013754"/>
            <a:ext cx="1505152" cy="5445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33E8644-5925-4063-9027-96725F47FB74}"/>
              </a:ext>
            </a:extLst>
          </p:cNvPr>
          <p:cNvSpPr/>
          <p:nvPr/>
        </p:nvSpPr>
        <p:spPr>
          <a:xfrm>
            <a:off x="2906555" y="2399048"/>
            <a:ext cx="1505152" cy="5445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F27C2402-4EDC-4246-8D70-41820790C2FF}"/>
              </a:ext>
            </a:extLst>
          </p:cNvPr>
          <p:cNvSpPr/>
          <p:nvPr/>
        </p:nvSpPr>
        <p:spPr>
          <a:xfrm>
            <a:off x="2910848" y="1802929"/>
            <a:ext cx="1505152" cy="5445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F6A4BF9-C272-4DB1-B498-7404A0C52F41}"/>
              </a:ext>
            </a:extLst>
          </p:cNvPr>
          <p:cNvSpPr/>
          <p:nvPr/>
        </p:nvSpPr>
        <p:spPr>
          <a:xfrm>
            <a:off x="2905965" y="1189398"/>
            <a:ext cx="1505152" cy="5445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9C5F5E0-E750-458D-AD52-5DD22F244A91}"/>
              </a:ext>
            </a:extLst>
          </p:cNvPr>
          <p:cNvCxnSpPr>
            <a:cxnSpLocks/>
          </p:cNvCxnSpPr>
          <p:nvPr/>
        </p:nvCxnSpPr>
        <p:spPr>
          <a:xfrm>
            <a:off x="4411124" y="1034473"/>
            <a:ext cx="0" cy="3278909"/>
          </a:xfrm>
          <a:prstGeom prst="line">
            <a:avLst/>
          </a:prstGeom>
          <a:ln w="254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E92154D-D91B-4A0D-97B2-155AA67C225A}"/>
              </a:ext>
            </a:extLst>
          </p:cNvPr>
          <p:cNvGrpSpPr/>
          <p:nvPr/>
        </p:nvGrpSpPr>
        <p:grpSpPr>
          <a:xfrm>
            <a:off x="9679021" y="2310300"/>
            <a:ext cx="2225065" cy="1742015"/>
            <a:chOff x="9679021" y="2310300"/>
            <a:chExt cx="2225065" cy="1742015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9AA3E744-5201-49EE-92EF-616EE93DEA27}"/>
                </a:ext>
              </a:extLst>
            </p:cNvPr>
            <p:cNvGrpSpPr/>
            <p:nvPr/>
          </p:nvGrpSpPr>
          <p:grpSpPr>
            <a:xfrm>
              <a:off x="9777955" y="2310300"/>
              <a:ext cx="2126131" cy="1742015"/>
              <a:chOff x="9777955" y="2310300"/>
              <a:chExt cx="2126131" cy="1742015"/>
            </a:xfrm>
          </p:grpSpPr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09185031-8B63-4195-BB82-68C76CF1C672}"/>
                  </a:ext>
                </a:extLst>
              </p:cNvPr>
              <p:cNvSpPr txBox="1"/>
              <p:nvPr/>
            </p:nvSpPr>
            <p:spPr>
              <a:xfrm>
                <a:off x="9813304" y="2310300"/>
                <a:ext cx="2090782" cy="17420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l">
                  <a:lnSpc>
                    <a:spcPct val="9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/>
                  <a:t>Patients exposed</a:t>
                </a:r>
              </a:p>
              <a:p>
                <a:pPr marL="285750" indent="-285750" algn="l">
                  <a:lnSpc>
                    <a:spcPct val="9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/>
                  <a:t>Patients planned</a:t>
                </a:r>
              </a:p>
              <a:p>
                <a:pPr marL="285750" indent="-285750" algn="l">
                  <a:lnSpc>
                    <a:spcPct val="9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/>
                  <a:t>Patients originally planned but not exposed</a:t>
                </a: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784D578A-B1C2-4FC0-8BE5-7356FAADE042}"/>
                  </a:ext>
                </a:extLst>
              </p:cNvPr>
              <p:cNvSpPr/>
              <p:nvPr/>
            </p:nvSpPr>
            <p:spPr>
              <a:xfrm>
                <a:off x="9785025" y="2375558"/>
                <a:ext cx="265333" cy="8095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endParaRPr lang="en-US" err="1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id="{8074BD28-7F62-4AC0-8C93-721BBD38380D}"/>
                  </a:ext>
                </a:extLst>
              </p:cNvPr>
              <p:cNvSpPr/>
              <p:nvPr/>
            </p:nvSpPr>
            <p:spPr>
              <a:xfrm>
                <a:off x="9777955" y="3000406"/>
                <a:ext cx="260806" cy="224747"/>
              </a:xfrm>
              <a:prstGeom prst="rect">
                <a:avLst/>
              </a:prstGeom>
              <a:noFill/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 fontScale="62500" lnSpcReduction="20000"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endParaRPr lang="en-US">
                  <a:solidFill>
                    <a:schemeClr val="tx2"/>
                  </a:solidFill>
                </a:endParaRPr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2008442D-8606-4C00-A4FF-AA7352E98050}"/>
                  </a:ext>
                </a:extLst>
              </p:cNvPr>
              <p:cNvSpPr/>
              <p:nvPr/>
            </p:nvSpPr>
            <p:spPr>
              <a:xfrm>
                <a:off x="9777955" y="2370257"/>
                <a:ext cx="260806" cy="224747"/>
              </a:xfrm>
              <a:prstGeom prst="rect">
                <a:avLst/>
              </a:prstGeom>
              <a:solidFill>
                <a:srgbClr val="810051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 fontScale="62500" lnSpcReduction="20000"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endParaRPr lang="en-US">
                  <a:solidFill>
                    <a:schemeClr val="tx2"/>
                  </a:solidFill>
                </a:endParaRP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3D7CB66B-0AF2-40FB-AC34-D944BF33C9A5}"/>
                  </a:ext>
                </a:extLst>
              </p:cNvPr>
              <p:cNvSpPr/>
              <p:nvPr/>
            </p:nvSpPr>
            <p:spPr>
              <a:xfrm>
                <a:off x="9777955" y="2690360"/>
                <a:ext cx="260806" cy="224747"/>
              </a:xfrm>
              <a:prstGeom prst="rect">
                <a:avLst/>
              </a:prstGeom>
              <a:solidFill>
                <a:srgbClr val="810051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 fontScale="62500" lnSpcReduction="20000"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endParaRPr lang="en-US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48E2B429-6DD9-4913-84C6-102CAC197862}"/>
                </a:ext>
              </a:extLst>
            </p:cNvPr>
            <p:cNvSpPr/>
            <p:nvPr/>
          </p:nvSpPr>
          <p:spPr>
            <a:xfrm>
              <a:off x="9679021" y="2981552"/>
              <a:ext cx="2225063" cy="10074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US" err="1"/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C8231DB7-0CED-48BB-A5BF-CE03306CC676}"/>
              </a:ext>
            </a:extLst>
          </p:cNvPr>
          <p:cNvSpPr txBox="1"/>
          <p:nvPr/>
        </p:nvSpPr>
        <p:spPr>
          <a:xfrm>
            <a:off x="270852" y="6200774"/>
            <a:ext cx="1783373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</a:pPr>
            <a:r>
              <a:rPr lang="en-US"/>
              <a:t>R: randomization</a:t>
            </a:r>
          </a:p>
        </p:txBody>
      </p:sp>
    </p:spTree>
    <p:extLst>
      <p:ext uri="{BB962C8B-B14F-4D97-AF65-F5344CB8AC3E}">
        <p14:creationId xmlns:p14="http://schemas.microsoft.com/office/powerpoint/2010/main" val="4085560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8ABDA7-0CA4-47D2-8E4E-AB048A156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9D85C9-D2D9-460D-8838-D7B3D28ED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D07-9D1E-4FE9-B31A-2F5863681021}" type="slidenum">
              <a:rPr lang="en-GB" smtClean="0"/>
              <a:pPr/>
              <a:t>8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5D5206-4EF0-45DD-8C2C-E5FE432A3EF4}"/>
              </a:ext>
            </a:extLst>
          </p:cNvPr>
          <p:cNvSpPr>
            <a:spLocks noGrp="1"/>
          </p:cNvSpPr>
          <p:nvPr>
            <p:ph type="body" sz="quarter" idx="1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30F1B00-FE69-48EB-B694-3FA46994BEBE}"/>
              </a:ext>
            </a:extLst>
          </p:cNvPr>
          <p:cNvSpPr txBox="1">
            <a:spLocks/>
          </p:cNvSpPr>
          <p:nvPr/>
        </p:nvSpPr>
        <p:spPr>
          <a:xfrm>
            <a:off x="528060" y="169360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6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Unsuitable dose cohorts will stop early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C1B20791-B1DE-4AF1-9C87-15C2F79F7216}"/>
              </a:ext>
            </a:extLst>
          </p:cNvPr>
          <p:cNvSpPr txBox="1">
            <a:spLocks/>
          </p:cNvSpPr>
          <p:nvPr/>
        </p:nvSpPr>
        <p:spPr>
          <a:xfrm>
            <a:off x="407988" y="6200774"/>
            <a:ext cx="9729787" cy="65722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228600" indent="-22860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None/>
              <a:defRPr sz="800"/>
            </a:lvl1pPr>
            <a:lvl2pPr marL="460800" marR="0" indent="-228600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lang="en-US" sz="2400" dirty="0"/>
            </a:lvl2pPr>
            <a:lvl3pPr marL="6912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sz="2000"/>
            </a:lvl3pPr>
            <a:lvl4pPr marL="9216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lang="en-US" sz="2000" dirty="0" smtClean="0"/>
            </a:lvl4pPr>
            <a:lvl5pPr marL="11520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sz="20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A36E07-37E2-490C-ACAA-69EAD79BB706}"/>
              </a:ext>
            </a:extLst>
          </p:cNvPr>
          <p:cNvSpPr/>
          <p:nvPr/>
        </p:nvSpPr>
        <p:spPr>
          <a:xfrm>
            <a:off x="2905440" y="1208168"/>
            <a:ext cx="5369959" cy="54453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>
                <a:solidFill>
                  <a:schemeClr val="tx2"/>
                </a:solidFill>
              </a:rPr>
              <a:t>DL5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AC557A-0916-4F35-9B27-38564080E0B7}"/>
              </a:ext>
            </a:extLst>
          </p:cNvPr>
          <p:cNvSpPr/>
          <p:nvPr/>
        </p:nvSpPr>
        <p:spPr>
          <a:xfrm>
            <a:off x="2905967" y="1796696"/>
            <a:ext cx="5369959" cy="54453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>
                <a:solidFill>
                  <a:schemeClr val="bg1"/>
                </a:solidFill>
              </a:rPr>
              <a:t>DL4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0DDA3A-56A2-4BED-938F-6061E8446281}"/>
              </a:ext>
            </a:extLst>
          </p:cNvPr>
          <p:cNvSpPr/>
          <p:nvPr/>
        </p:nvSpPr>
        <p:spPr>
          <a:xfrm>
            <a:off x="2905965" y="2404895"/>
            <a:ext cx="5369959" cy="54453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>
                <a:solidFill>
                  <a:schemeClr val="bg1"/>
                </a:solidFill>
              </a:rPr>
              <a:t>DL3</a:t>
            </a: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89959360-DCB3-4B76-AAE0-DDE28093CCD6}"/>
              </a:ext>
            </a:extLst>
          </p:cNvPr>
          <p:cNvSpPr/>
          <p:nvPr/>
        </p:nvSpPr>
        <p:spPr>
          <a:xfrm>
            <a:off x="2542948" y="1167923"/>
            <a:ext cx="215757" cy="2972965"/>
          </a:xfrm>
          <a:prstGeom prst="leftBrac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1156313-4A3E-484A-B20F-1364AEBD5028}"/>
              </a:ext>
            </a:extLst>
          </p:cNvPr>
          <p:cNvSpPr/>
          <p:nvPr/>
        </p:nvSpPr>
        <p:spPr>
          <a:xfrm>
            <a:off x="1648134" y="2310300"/>
            <a:ext cx="678095" cy="6712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b="1">
                <a:solidFill>
                  <a:schemeClr val="bg1"/>
                </a:solidFill>
              </a:rPr>
              <a:t>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D88633-0757-4C85-A4F5-502D31A226CE}"/>
              </a:ext>
            </a:extLst>
          </p:cNvPr>
          <p:cNvSpPr/>
          <p:nvPr/>
        </p:nvSpPr>
        <p:spPr>
          <a:xfrm>
            <a:off x="2905966" y="3001143"/>
            <a:ext cx="5369959" cy="54453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>
                <a:solidFill>
                  <a:schemeClr val="bg1"/>
                </a:solidFill>
              </a:rPr>
              <a:t>DL2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4DC0C14-CE6E-412D-82B4-75AF3D7427D5}"/>
              </a:ext>
            </a:extLst>
          </p:cNvPr>
          <p:cNvSpPr/>
          <p:nvPr/>
        </p:nvSpPr>
        <p:spPr>
          <a:xfrm>
            <a:off x="2905967" y="3596358"/>
            <a:ext cx="5369959" cy="54453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>
                <a:solidFill>
                  <a:schemeClr val="tx2"/>
                </a:solidFill>
              </a:rPr>
              <a:t>DL1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5DD45C-2E74-4ACE-BA62-767898D90D56}"/>
              </a:ext>
            </a:extLst>
          </p:cNvPr>
          <p:cNvSpPr txBox="1"/>
          <p:nvPr/>
        </p:nvSpPr>
        <p:spPr>
          <a:xfrm>
            <a:off x="1987181" y="4794314"/>
            <a:ext cx="6020431" cy="66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spcAft>
                <a:spcPts val="600"/>
              </a:spcAft>
            </a:lvl1pPr>
          </a:lstStyle>
          <a:p>
            <a:r>
              <a:rPr lang="en-US"/>
              <a:t>Early stopping for toxicity or lack of efficacy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Fewer patients exposed to doses not likely to be developed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8D72C5-0D23-4046-8E9D-8E058316D3BD}"/>
              </a:ext>
            </a:extLst>
          </p:cNvPr>
          <p:cNvSpPr txBox="1"/>
          <p:nvPr/>
        </p:nvSpPr>
        <p:spPr>
          <a:xfrm>
            <a:off x="4031853" y="4346923"/>
            <a:ext cx="758541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spcAft>
                <a:spcPts val="600"/>
              </a:spcAft>
            </a:lvl1pPr>
          </a:lstStyle>
          <a:p>
            <a:r>
              <a:rPr lang="en-US"/>
              <a:t>Min 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F6952A7-DD5A-42CA-BAE6-FF1083DF5A39}"/>
              </a:ext>
            </a:extLst>
          </p:cNvPr>
          <p:cNvSpPr/>
          <p:nvPr/>
        </p:nvSpPr>
        <p:spPr>
          <a:xfrm>
            <a:off x="2915215" y="3604692"/>
            <a:ext cx="2460349" cy="5445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BC94995-D2B8-438B-A4CF-8E7108D7AEC2}"/>
              </a:ext>
            </a:extLst>
          </p:cNvPr>
          <p:cNvSpPr/>
          <p:nvPr/>
        </p:nvSpPr>
        <p:spPr>
          <a:xfrm>
            <a:off x="2905449" y="3013754"/>
            <a:ext cx="1505152" cy="5445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72D5402-1045-4515-B4D2-E5E52A26C2B2}"/>
              </a:ext>
            </a:extLst>
          </p:cNvPr>
          <p:cNvSpPr/>
          <p:nvPr/>
        </p:nvSpPr>
        <p:spPr>
          <a:xfrm>
            <a:off x="2906555" y="2399048"/>
            <a:ext cx="1505152" cy="5445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733FA0B4-9635-4265-B72F-79210D34D903}"/>
              </a:ext>
            </a:extLst>
          </p:cNvPr>
          <p:cNvSpPr/>
          <p:nvPr/>
        </p:nvSpPr>
        <p:spPr>
          <a:xfrm>
            <a:off x="2910848" y="1802929"/>
            <a:ext cx="1505152" cy="5445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20828C4-CAFA-49C8-B5A5-3E23953FB9FA}"/>
              </a:ext>
            </a:extLst>
          </p:cNvPr>
          <p:cNvSpPr/>
          <p:nvPr/>
        </p:nvSpPr>
        <p:spPr>
          <a:xfrm>
            <a:off x="2915212" y="1217106"/>
            <a:ext cx="2183252" cy="5445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3DBBE9E-C10A-43A1-BCC7-E59E9CD6F5ED}"/>
              </a:ext>
            </a:extLst>
          </p:cNvPr>
          <p:cNvCxnSpPr>
            <a:cxnSpLocks/>
          </p:cNvCxnSpPr>
          <p:nvPr/>
        </p:nvCxnSpPr>
        <p:spPr>
          <a:xfrm>
            <a:off x="4411124" y="1034473"/>
            <a:ext cx="0" cy="3278909"/>
          </a:xfrm>
          <a:prstGeom prst="line">
            <a:avLst/>
          </a:prstGeom>
          <a:ln w="254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36E0D25-5BD3-42D9-A62D-AD34F5CA650A}"/>
              </a:ext>
            </a:extLst>
          </p:cNvPr>
          <p:cNvGrpSpPr/>
          <p:nvPr/>
        </p:nvGrpSpPr>
        <p:grpSpPr>
          <a:xfrm>
            <a:off x="9777955" y="2310300"/>
            <a:ext cx="2126131" cy="1742015"/>
            <a:chOff x="9777955" y="2310300"/>
            <a:chExt cx="2126131" cy="174201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0865330-BBB9-4C3A-9093-098CA0B8BB0F}"/>
                </a:ext>
              </a:extLst>
            </p:cNvPr>
            <p:cNvSpPr txBox="1"/>
            <p:nvPr/>
          </p:nvSpPr>
          <p:spPr>
            <a:xfrm>
              <a:off x="9813304" y="2310300"/>
              <a:ext cx="2090782" cy="17420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 algn="l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/>
                <a:t>Patients exposed</a:t>
              </a:r>
            </a:p>
            <a:p>
              <a:pPr marL="285750" indent="-285750" algn="l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/>
                <a:t>Patients planned</a:t>
              </a:r>
            </a:p>
            <a:p>
              <a:pPr marL="285750" indent="-285750" algn="l">
                <a:lnSpc>
                  <a:spcPct val="90000"/>
                </a:lnSpc>
                <a:spcAft>
                  <a:spcPts val="600"/>
                </a:spcAft>
                <a:buFont typeface="Arial" panose="020B0604020202020204" pitchFamily="34" charset="0"/>
                <a:buChar char="•"/>
              </a:pPr>
              <a:r>
                <a:rPr lang="en-US"/>
                <a:t>Patients originally planned but not exposed</a:t>
              </a: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6EA777B-D8BD-48F4-BDD0-E907BCC44F6A}"/>
                </a:ext>
              </a:extLst>
            </p:cNvPr>
            <p:cNvSpPr/>
            <p:nvPr/>
          </p:nvSpPr>
          <p:spPr>
            <a:xfrm>
              <a:off x="9785025" y="2375558"/>
              <a:ext cx="265333" cy="8095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US" err="1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7EF09C93-2F7B-45F1-88C3-996AC1F43FE6}"/>
                </a:ext>
              </a:extLst>
            </p:cNvPr>
            <p:cNvSpPr/>
            <p:nvPr/>
          </p:nvSpPr>
          <p:spPr>
            <a:xfrm>
              <a:off x="9777955" y="3000406"/>
              <a:ext cx="260806" cy="224747"/>
            </a:xfrm>
            <a:prstGeom prst="rect">
              <a:avLst/>
            </a:pr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625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8B469073-295A-4DD8-A18C-B01BE86B5F15}"/>
                </a:ext>
              </a:extLst>
            </p:cNvPr>
            <p:cNvSpPr/>
            <p:nvPr/>
          </p:nvSpPr>
          <p:spPr>
            <a:xfrm>
              <a:off x="9777955" y="2370257"/>
              <a:ext cx="260806" cy="224747"/>
            </a:xfrm>
            <a:prstGeom prst="rect">
              <a:avLst/>
            </a:prstGeom>
            <a:solidFill>
              <a:srgbClr val="81005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625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US">
                <a:solidFill>
                  <a:schemeClr val="tx2"/>
                </a:solidFill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821600F-7AEA-44A7-B534-EBCCC8C277F8}"/>
                </a:ext>
              </a:extLst>
            </p:cNvPr>
            <p:cNvSpPr/>
            <p:nvPr/>
          </p:nvSpPr>
          <p:spPr>
            <a:xfrm>
              <a:off x="9777955" y="2690360"/>
              <a:ext cx="260806" cy="224747"/>
            </a:xfrm>
            <a:prstGeom prst="rect">
              <a:avLst/>
            </a:prstGeom>
            <a:solidFill>
              <a:srgbClr val="810051">
                <a:alpha val="5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625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US">
                <a:solidFill>
                  <a:schemeClr val="tx2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027409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C8ABDA7-0CA4-47D2-8E4E-AB048A156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9D85C9-D2D9-460D-8838-D7B3D28ED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E47D07-9D1E-4FE9-B31A-2F5863681021}" type="slidenum">
              <a:rPr lang="en-GB" smtClean="0"/>
              <a:pPr/>
              <a:t>9</a:t>
            </a:fld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5D5206-4EF0-45DD-8C2C-E5FE432A3EF4}"/>
              </a:ext>
            </a:extLst>
          </p:cNvPr>
          <p:cNvSpPr>
            <a:spLocks noGrp="1"/>
          </p:cNvSpPr>
          <p:nvPr>
            <p:ph type="body" sz="quarter" idx="1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730F1B00-FE69-48EB-B694-3FA46994BEBE}"/>
              </a:ext>
            </a:extLst>
          </p:cNvPr>
          <p:cNvSpPr txBox="1">
            <a:spLocks/>
          </p:cNvSpPr>
          <p:nvPr/>
        </p:nvSpPr>
        <p:spPr>
          <a:xfrm>
            <a:off x="528060" y="169360"/>
            <a:ext cx="11376025" cy="1007427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6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Continuous monitoring enables early declaration of RP2D</a:t>
            </a:r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C1B20791-B1DE-4AF1-9C87-15C2F79F7216}"/>
              </a:ext>
            </a:extLst>
          </p:cNvPr>
          <p:cNvSpPr txBox="1">
            <a:spLocks/>
          </p:cNvSpPr>
          <p:nvPr/>
        </p:nvSpPr>
        <p:spPr>
          <a:xfrm>
            <a:off x="407988" y="6200774"/>
            <a:ext cx="9729787" cy="65722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marL="228600" indent="-228600">
              <a:lnSpc>
                <a:spcPct val="100000"/>
              </a:lnSpc>
              <a:spcBef>
                <a:spcPts val="600"/>
              </a:spcBef>
              <a:spcAft>
                <a:spcPts val="300"/>
              </a:spcAft>
              <a:buFont typeface="Arial" panose="020B0604020202020204" pitchFamily="34" charset="0"/>
              <a:buNone/>
              <a:defRPr sz="800"/>
            </a:lvl1pPr>
            <a:lvl2pPr marL="460800" marR="0" indent="-228600" fontAlgn="auto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tabLst/>
              <a:defRPr lang="en-US" sz="2400" dirty="0"/>
            </a:lvl2pPr>
            <a:lvl3pPr marL="6912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sz="2000"/>
            </a:lvl3pPr>
            <a:lvl4pPr marL="9216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lang="en-US" sz="2000" dirty="0" smtClean="0"/>
            </a:lvl4pPr>
            <a:lvl5pPr marL="1152000" indent="-22860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Pct val="100000"/>
              <a:buFont typeface="Arial" panose="020B0604020202020204" pitchFamily="34" charset="0"/>
              <a:buChar char="•"/>
              <a:defRPr sz="2000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endParaRPr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5A36E07-37E2-490C-ACAA-69EAD79BB706}"/>
              </a:ext>
            </a:extLst>
          </p:cNvPr>
          <p:cNvSpPr/>
          <p:nvPr/>
        </p:nvSpPr>
        <p:spPr>
          <a:xfrm>
            <a:off x="2905440" y="1208168"/>
            <a:ext cx="5369959" cy="54453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>
                <a:solidFill>
                  <a:schemeClr val="tx2"/>
                </a:solidFill>
              </a:rPr>
              <a:t>DL5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AAC557A-0916-4F35-9B27-38564080E0B7}"/>
              </a:ext>
            </a:extLst>
          </p:cNvPr>
          <p:cNvSpPr/>
          <p:nvPr/>
        </p:nvSpPr>
        <p:spPr>
          <a:xfrm>
            <a:off x="2905967" y="1796696"/>
            <a:ext cx="5369959" cy="5445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>
                <a:solidFill>
                  <a:schemeClr val="bg1"/>
                </a:solidFill>
              </a:rPr>
              <a:t>DL4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D0DDA3A-56A2-4BED-938F-6061E8446281}"/>
              </a:ext>
            </a:extLst>
          </p:cNvPr>
          <p:cNvSpPr/>
          <p:nvPr/>
        </p:nvSpPr>
        <p:spPr>
          <a:xfrm>
            <a:off x="2905965" y="2404895"/>
            <a:ext cx="5369959" cy="5445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>
                <a:solidFill>
                  <a:schemeClr val="bg1"/>
                </a:solidFill>
              </a:rPr>
              <a:t>DL3</a:t>
            </a:r>
          </a:p>
        </p:txBody>
      </p:sp>
      <p:sp>
        <p:nvSpPr>
          <p:cNvPr id="10" name="Left Brace 9">
            <a:extLst>
              <a:ext uri="{FF2B5EF4-FFF2-40B4-BE49-F238E27FC236}">
                <a16:creationId xmlns:a16="http://schemas.microsoft.com/office/drawing/2014/main" id="{89959360-DCB3-4B76-AAE0-DDE28093CCD6}"/>
              </a:ext>
            </a:extLst>
          </p:cNvPr>
          <p:cNvSpPr/>
          <p:nvPr/>
        </p:nvSpPr>
        <p:spPr>
          <a:xfrm>
            <a:off x="2542948" y="1167923"/>
            <a:ext cx="215757" cy="2972965"/>
          </a:xfrm>
          <a:prstGeom prst="leftBrac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B1156313-4A3E-484A-B20F-1364AEBD5028}"/>
              </a:ext>
            </a:extLst>
          </p:cNvPr>
          <p:cNvSpPr/>
          <p:nvPr/>
        </p:nvSpPr>
        <p:spPr>
          <a:xfrm>
            <a:off x="1648134" y="2310300"/>
            <a:ext cx="678095" cy="67125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b="1">
                <a:solidFill>
                  <a:schemeClr val="bg1"/>
                </a:solidFill>
              </a:rPr>
              <a:t>R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D88633-0757-4C85-A4F5-502D31A226CE}"/>
              </a:ext>
            </a:extLst>
          </p:cNvPr>
          <p:cNvSpPr/>
          <p:nvPr/>
        </p:nvSpPr>
        <p:spPr>
          <a:xfrm>
            <a:off x="2905966" y="3001143"/>
            <a:ext cx="5369959" cy="5445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>
                <a:solidFill>
                  <a:schemeClr val="bg1"/>
                </a:solidFill>
              </a:rPr>
              <a:t>DL2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4DC0C14-CE6E-412D-82B4-75AF3D7427D5}"/>
              </a:ext>
            </a:extLst>
          </p:cNvPr>
          <p:cNvSpPr/>
          <p:nvPr/>
        </p:nvSpPr>
        <p:spPr>
          <a:xfrm>
            <a:off x="2905967" y="3596358"/>
            <a:ext cx="5369959" cy="544530"/>
          </a:xfrm>
          <a:prstGeom prst="rect">
            <a:avLst/>
          </a:prstGeom>
          <a:noFill/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>
                <a:solidFill>
                  <a:schemeClr val="tx2"/>
                </a:solidFill>
              </a:rPr>
              <a:t>DL1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5DD45C-2E74-4ACE-BA62-767898D90D56}"/>
              </a:ext>
            </a:extLst>
          </p:cNvPr>
          <p:cNvSpPr txBox="1"/>
          <p:nvPr/>
        </p:nvSpPr>
        <p:spPr>
          <a:xfrm>
            <a:off x="1987181" y="4794314"/>
            <a:ext cx="7592143" cy="9941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spcAft>
                <a:spcPts val="600"/>
              </a:spcAft>
            </a:lvl1pPr>
          </a:lstStyle>
          <a:p>
            <a:r>
              <a:rPr lang="en-US"/>
              <a:t>Early identification of RP2D candidates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Increase information in promising doses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/>
              <a:t>Doses that reach RP2D may be expanded to full planned sample size (Max N)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58D72C5-0D23-4046-8E9D-8E058316D3BD}"/>
              </a:ext>
            </a:extLst>
          </p:cNvPr>
          <p:cNvSpPr txBox="1"/>
          <p:nvPr/>
        </p:nvSpPr>
        <p:spPr>
          <a:xfrm>
            <a:off x="4031853" y="4346923"/>
            <a:ext cx="758541" cy="3416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>
              <a:lnSpc>
                <a:spcPct val="90000"/>
              </a:lnSpc>
              <a:spcAft>
                <a:spcPts val="600"/>
              </a:spcAft>
            </a:lvl1pPr>
          </a:lstStyle>
          <a:p>
            <a:r>
              <a:rPr lang="en-US"/>
              <a:t>Min N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F6952A7-DD5A-42CA-BAE6-FF1083DF5A39}"/>
              </a:ext>
            </a:extLst>
          </p:cNvPr>
          <p:cNvSpPr/>
          <p:nvPr/>
        </p:nvSpPr>
        <p:spPr>
          <a:xfrm>
            <a:off x="2915215" y="3595265"/>
            <a:ext cx="2460349" cy="5445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BC94995-D2B8-438B-A4CF-8E7108D7AEC2}"/>
              </a:ext>
            </a:extLst>
          </p:cNvPr>
          <p:cNvSpPr/>
          <p:nvPr/>
        </p:nvSpPr>
        <p:spPr>
          <a:xfrm>
            <a:off x="2905449" y="3013754"/>
            <a:ext cx="1505152" cy="5445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20828C4-CAFA-49C8-B5A5-3E23953FB9FA}"/>
              </a:ext>
            </a:extLst>
          </p:cNvPr>
          <p:cNvSpPr/>
          <p:nvPr/>
        </p:nvSpPr>
        <p:spPr>
          <a:xfrm>
            <a:off x="2915212" y="1217106"/>
            <a:ext cx="2183252" cy="54453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Star: 5 Points 21">
            <a:extLst>
              <a:ext uri="{FF2B5EF4-FFF2-40B4-BE49-F238E27FC236}">
                <a16:creationId xmlns:a16="http://schemas.microsoft.com/office/drawing/2014/main" id="{031C40D4-7BD8-4AB7-9EF1-7598A5E75BCB}"/>
              </a:ext>
            </a:extLst>
          </p:cNvPr>
          <p:cNvSpPr/>
          <p:nvPr/>
        </p:nvSpPr>
        <p:spPr>
          <a:xfrm>
            <a:off x="5823527" y="1816367"/>
            <a:ext cx="544946" cy="471056"/>
          </a:xfrm>
          <a:prstGeom prst="star5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40000" lnSpcReduction="200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err="1"/>
          </a:p>
        </p:txBody>
      </p:sp>
      <p:sp>
        <p:nvSpPr>
          <p:cNvPr id="23" name="Star: 5 Points 22">
            <a:extLst>
              <a:ext uri="{FF2B5EF4-FFF2-40B4-BE49-F238E27FC236}">
                <a16:creationId xmlns:a16="http://schemas.microsoft.com/office/drawing/2014/main" id="{1DD6AC38-72DB-442A-B809-96DC730B0A34}"/>
              </a:ext>
            </a:extLst>
          </p:cNvPr>
          <p:cNvSpPr/>
          <p:nvPr/>
        </p:nvSpPr>
        <p:spPr>
          <a:xfrm>
            <a:off x="4799849" y="2438399"/>
            <a:ext cx="544946" cy="471056"/>
          </a:xfrm>
          <a:prstGeom prst="star5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40000" lnSpcReduction="20000"/>
          </a:bodyPr>
          <a:lstStyle/>
          <a:p>
            <a:pPr algn="ctr">
              <a:lnSpc>
                <a:spcPct val="90000"/>
              </a:lnSpc>
              <a:spcAft>
                <a:spcPts val="600"/>
              </a:spcAft>
            </a:pPr>
            <a:endParaRPr lang="en-US" err="1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93DBBE9E-C10A-43A1-BCC7-E59E9CD6F5ED}"/>
              </a:ext>
            </a:extLst>
          </p:cNvPr>
          <p:cNvCxnSpPr>
            <a:cxnSpLocks/>
          </p:cNvCxnSpPr>
          <p:nvPr/>
        </p:nvCxnSpPr>
        <p:spPr>
          <a:xfrm>
            <a:off x="4411124" y="1034473"/>
            <a:ext cx="0" cy="3278909"/>
          </a:xfrm>
          <a:prstGeom prst="line">
            <a:avLst/>
          </a:prstGeom>
          <a:ln w="25400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" name="Group 18">
            <a:extLst>
              <a:ext uri="{FF2B5EF4-FFF2-40B4-BE49-F238E27FC236}">
                <a16:creationId xmlns:a16="http://schemas.microsoft.com/office/drawing/2014/main" id="{010C5373-B538-479C-BC98-2A81BF34822B}"/>
              </a:ext>
            </a:extLst>
          </p:cNvPr>
          <p:cNvGrpSpPr/>
          <p:nvPr/>
        </p:nvGrpSpPr>
        <p:grpSpPr>
          <a:xfrm>
            <a:off x="9735191" y="2310300"/>
            <a:ext cx="2168895" cy="2068259"/>
            <a:chOff x="9735191" y="2310300"/>
            <a:chExt cx="2168895" cy="2068259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399BB22C-6B3C-40A3-A7DF-69040D113FE7}"/>
                </a:ext>
              </a:extLst>
            </p:cNvPr>
            <p:cNvGrpSpPr/>
            <p:nvPr/>
          </p:nvGrpSpPr>
          <p:grpSpPr>
            <a:xfrm>
              <a:off x="9777955" y="2310300"/>
              <a:ext cx="2126131" cy="2068259"/>
              <a:chOff x="9777955" y="2310300"/>
              <a:chExt cx="2126131" cy="2068259"/>
            </a:xfrm>
          </p:grpSpPr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8BA25FB1-E39D-4C41-9CF1-47892F222CD9}"/>
                  </a:ext>
                </a:extLst>
              </p:cNvPr>
              <p:cNvSpPr txBox="1"/>
              <p:nvPr/>
            </p:nvSpPr>
            <p:spPr>
              <a:xfrm>
                <a:off x="9813304" y="2310300"/>
                <a:ext cx="2090782" cy="20682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l">
                  <a:lnSpc>
                    <a:spcPct val="9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/>
                  <a:t>Patients exposed</a:t>
                </a:r>
              </a:p>
              <a:p>
                <a:pPr marL="285750" indent="-285750" algn="l">
                  <a:lnSpc>
                    <a:spcPct val="9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/>
                  <a:t>Patients planned</a:t>
                </a:r>
              </a:p>
              <a:p>
                <a:pPr marL="285750" indent="-285750" algn="l">
                  <a:lnSpc>
                    <a:spcPct val="9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/>
                  <a:t>Patients originally planned but not exposed</a:t>
                </a:r>
              </a:p>
              <a:p>
                <a:pPr marL="285750" indent="-285750" algn="l">
                  <a:lnSpc>
                    <a:spcPct val="90000"/>
                  </a:lnSpc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/>
                  <a:t>RP2D declared</a:t>
                </a:r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FBF9865D-D3CF-44EC-AB06-679929A30632}"/>
                  </a:ext>
                </a:extLst>
              </p:cNvPr>
              <p:cNvSpPr/>
              <p:nvPr/>
            </p:nvSpPr>
            <p:spPr>
              <a:xfrm>
                <a:off x="9785025" y="2375558"/>
                <a:ext cx="265333" cy="8095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endParaRPr lang="en-US" err="1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75797062-935E-4FDD-B34A-526C3CAB8DF5}"/>
                  </a:ext>
                </a:extLst>
              </p:cNvPr>
              <p:cNvSpPr/>
              <p:nvPr/>
            </p:nvSpPr>
            <p:spPr>
              <a:xfrm>
                <a:off x="9777955" y="3000406"/>
                <a:ext cx="260806" cy="224747"/>
              </a:xfrm>
              <a:prstGeom prst="rect">
                <a:avLst/>
              </a:prstGeom>
              <a:noFill/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 fontScale="62500" lnSpcReduction="20000"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endParaRPr lang="en-US">
                  <a:solidFill>
                    <a:schemeClr val="tx2"/>
                  </a:solidFill>
                </a:endParaRPr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9960DB11-E731-42D1-8B78-13CDAF85C49D}"/>
                  </a:ext>
                </a:extLst>
              </p:cNvPr>
              <p:cNvSpPr/>
              <p:nvPr/>
            </p:nvSpPr>
            <p:spPr>
              <a:xfrm>
                <a:off x="9777955" y="2370257"/>
                <a:ext cx="260806" cy="224747"/>
              </a:xfrm>
              <a:prstGeom prst="rect">
                <a:avLst/>
              </a:prstGeom>
              <a:solidFill>
                <a:srgbClr val="810051"/>
              </a:solidFill>
              <a:ln>
                <a:solidFill>
                  <a:srgbClr val="7030A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 fontScale="62500" lnSpcReduction="20000"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endParaRPr lang="en-US">
                  <a:solidFill>
                    <a:schemeClr val="tx2"/>
                  </a:solidFill>
                </a:endParaRPr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id="{90E8A254-826C-4772-AC54-1DAD510E5294}"/>
                  </a:ext>
                </a:extLst>
              </p:cNvPr>
              <p:cNvSpPr/>
              <p:nvPr/>
            </p:nvSpPr>
            <p:spPr>
              <a:xfrm>
                <a:off x="9777955" y="2690360"/>
                <a:ext cx="260806" cy="224747"/>
              </a:xfrm>
              <a:prstGeom prst="rect">
                <a:avLst/>
              </a:prstGeom>
              <a:solidFill>
                <a:srgbClr val="810051">
                  <a:alpha val="50000"/>
                </a:srgb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rmAutofit fontScale="62500" lnSpcReduction="20000"/>
              </a:bodyPr>
              <a:lstStyle/>
              <a:p>
                <a:pPr algn="ctr">
                  <a:lnSpc>
                    <a:spcPct val="90000"/>
                  </a:lnSpc>
                  <a:spcAft>
                    <a:spcPts val="600"/>
                  </a:spcAft>
                </a:pPr>
                <a:endParaRPr lang="en-US">
                  <a:solidFill>
                    <a:schemeClr val="tx2"/>
                  </a:solidFill>
                </a:endParaRPr>
              </a:p>
            </p:txBody>
          </p:sp>
        </p:grpSp>
        <p:sp>
          <p:nvSpPr>
            <p:cNvPr id="30" name="Star: 5 Points 29">
              <a:extLst>
                <a:ext uri="{FF2B5EF4-FFF2-40B4-BE49-F238E27FC236}">
                  <a16:creationId xmlns:a16="http://schemas.microsoft.com/office/drawing/2014/main" id="{B49BA02B-FE32-4449-8C3E-187CEC830037}"/>
                </a:ext>
              </a:extLst>
            </p:cNvPr>
            <p:cNvSpPr/>
            <p:nvPr/>
          </p:nvSpPr>
          <p:spPr>
            <a:xfrm>
              <a:off x="9735191" y="4036514"/>
              <a:ext cx="369161" cy="314438"/>
            </a:xfrm>
            <a:prstGeom prst="star5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>
              <a:normAutofit fontScale="25000" lnSpcReduction="20000"/>
            </a:bodyPr>
            <a:lstStyle/>
            <a:p>
              <a:pPr algn="ctr">
                <a:lnSpc>
                  <a:spcPct val="90000"/>
                </a:lnSpc>
                <a:spcAft>
                  <a:spcPts val="600"/>
                </a:spcAft>
              </a:pPr>
              <a:endParaRPr lang="en-US" err="1"/>
            </a:p>
          </p:txBody>
        </p:sp>
      </p:grpSp>
    </p:spTree>
    <p:extLst>
      <p:ext uri="{BB962C8B-B14F-4D97-AF65-F5344CB8AC3E}">
        <p14:creationId xmlns:p14="http://schemas.microsoft.com/office/powerpoint/2010/main" val="31053758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ASTRAZENECA STANDARD TEMPLATE" val="EvVFCk6W"/>
  <p:tag name="ARTICULATE_DESIGN_ID_1_ASTRAZENECA STANDARD TEMPLATE" val="kGJp0GDe"/>
  <p:tag name="ARTICULATE_DESIGN_ID_ALTERNATIVE LAYOUTS" val="Bt42LpTg"/>
  <p:tag name="ARTICULATE_DESIGN_ID_1_ALTERNATIVE LAYOUTS" val="Pu40bbUa"/>
  <p:tag name="ARTICULATE_DESIGN_ID_AGENDAS" val="ut6QGGsg"/>
  <p:tag name="ARTICULATE_DESIGN_ID_1_AGENDAS" val="zZqOLfMe"/>
  <p:tag name="ARTICULATE_DESIGN_ID_KEY MESSAGE LAYOUTS" val="EG1WQXxn"/>
  <p:tag name="ARTICULATE_DESIGN_ID_LISTS" val="M0QWvWS1"/>
  <p:tag name="ARTICULATE_DESIGN_ID_1_KEY MESSAGE LAYOUTS" val="ks627C6Q"/>
  <p:tag name="ARTICULATE_DESIGN_ID_DIAGRAMS" val="EHtI07Fq"/>
  <p:tag name="ARTICULATE_DESIGN_ID_ALTERNATIVE CONTENT LAYOUTS" val="ywJnDDcd"/>
  <p:tag name="ARTICULATE_DESIGN_ID_PERSONNEL" val="nHHLeDJ2"/>
  <p:tag name="ARTICULATE_DESIGN_ID_STAFF AND ORGANISATIONS" val="fzkdDkSo"/>
  <p:tag name="ARTICULATE_DESIGN_ID_1_ALTERNATIVE CONTENT LAYOUTS" val="iY0BipYY"/>
  <p:tag name="ARTICULATE_DESIGN_ID_1_LISTS" val="vezrIkHU"/>
  <p:tag name="ARTICULATE_DESIGN_ID_1_STAFF AND ORGANISATIONS" val="gu0rVs6s"/>
  <p:tag name="BRANDIN_CONFIG" val="CONFIG.INI"/>
  <p:tag name="BRANDIN_CHARTS" val="PROCESS CHARTS"/>
  <p:tag name="BRANDIN_RULES" val="RUN RULES"/>
  <p:tag name="ARTICULATE_DESIGN_ID_LOGO HOLDERS" val="frTQuPG5"/>
  <p:tag name="ARTICULATE_DESIGN_ID_SPEAKERS" val="lTM5UYkU"/>
  <p:tag name="ARTICULATE_DESIGN_ID_TEXT LAYOUTS" val="4lYw8SxY"/>
  <p:tag name="ARTICULATE_DESIGN_ID_KEY STATEMENTS" val="PiA9xBfC"/>
  <p:tag name="ARTICULATE_DESIGN_ID_TEXT WITH IMAGE" val="bQgCS8wS"/>
  <p:tag name="ARTICULATE_DESIGN_ID_TEXT WITH IMAGE LAYOUTS" val="4MQoe47W"/>
  <p:tag name="ARTICULATE_SLIDE_THUMBNAIL_REFRESH" val="1"/>
  <p:tag name="ARTICULATE_PROJECT_OPEN" val="0"/>
  <p:tag name="ARTICULATE_SLIDE_COUNT" val="55"/>
  <p:tag name="BRANDIN_SMARTPASTE" val="ACTIVE"/>
  <p:tag name="BRANDIN_WORKSPACE_NAME" val="AstraZenec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straZeneca Standard Template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blank" id="{9FA266AB-5005-44F8-ABE1-CBD751927E0B}" vid="{01D0DAFE-49CF-437F-BBAC-5737518177C1}"/>
    </a:ext>
  </a:extLst>
</a:theme>
</file>

<file path=ppt/theme/theme10.xml><?xml version="1.0" encoding="utf-8"?>
<a:theme xmlns:a="http://schemas.openxmlformats.org/drawingml/2006/main" name="Office Theme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Office Theme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lternative Content Layouts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blank" id="{9FA266AB-5005-44F8-ABE1-CBD751927E0B}" vid="{3F1EDD2A-13CF-4FC0-A851-7452A2C2CB11}"/>
    </a:ext>
  </a:extLst>
</a:theme>
</file>

<file path=ppt/theme/theme3.xml><?xml version="1.0" encoding="utf-8"?>
<a:theme xmlns:a="http://schemas.openxmlformats.org/drawingml/2006/main" name="Text with Image Layouts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blank" id="{9FA266AB-5005-44F8-ABE1-CBD751927E0B}" vid="{02120115-5D72-4670-9C99-8B720A3BCB26}"/>
    </a:ext>
  </a:extLst>
</a:theme>
</file>

<file path=ppt/theme/theme4.xml><?xml version="1.0" encoding="utf-8"?>
<a:theme xmlns:a="http://schemas.openxmlformats.org/drawingml/2006/main" name="Key Statements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blank" id="{9FA266AB-5005-44F8-ABE1-CBD751927E0B}" vid="{7BF58CB4-7A47-4D18-B029-08BA9D00AF52}"/>
    </a:ext>
  </a:extLst>
</a:theme>
</file>

<file path=ppt/theme/theme5.xml><?xml version="1.0" encoding="utf-8"?>
<a:theme xmlns:a="http://schemas.openxmlformats.org/drawingml/2006/main" name="Lists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blank" id="{9FA266AB-5005-44F8-ABE1-CBD751927E0B}" vid="{9E5F425D-7807-4B7E-A64D-F1F3C4E6475E}"/>
    </a:ext>
  </a:extLst>
</a:theme>
</file>

<file path=ppt/theme/theme6.xml><?xml version="1.0" encoding="utf-8"?>
<a:theme xmlns:a="http://schemas.openxmlformats.org/drawingml/2006/main" name="Agendas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blank" id="{9FA266AB-5005-44F8-ABE1-CBD751927E0B}" vid="{9D96A900-5351-4D60-B2DA-B6BC8DEA8FB6}"/>
    </a:ext>
  </a:extLst>
</a:theme>
</file>

<file path=ppt/theme/theme7.xml><?xml version="1.0" encoding="utf-8"?>
<a:theme xmlns:a="http://schemas.openxmlformats.org/drawingml/2006/main" name="Speakers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blank" id="{9FA266AB-5005-44F8-ABE1-CBD751927E0B}" vid="{16713F35-3DBF-480C-8134-2823672412FC}"/>
    </a:ext>
  </a:extLst>
</a:theme>
</file>

<file path=ppt/theme/theme8.xml><?xml version="1.0" encoding="utf-8"?>
<a:theme xmlns:a="http://schemas.openxmlformats.org/drawingml/2006/main" name="Logo Holders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blank" id="{9FA266AB-5005-44F8-ABE1-CBD751927E0B}" vid="{766985CC-5723-4D2F-A7EC-85AD634C4E0D}"/>
    </a:ext>
  </a:extLst>
</a:theme>
</file>

<file path=ppt/theme/theme9.xml><?xml version="1.0" encoding="utf-8"?>
<a:theme xmlns:a="http://schemas.openxmlformats.org/drawingml/2006/main" name="Diagrams">
  <a:themeElements>
    <a:clrScheme name="AstraZeneca 2020">
      <a:dk1>
        <a:srgbClr val="3F4444"/>
      </a:dk1>
      <a:lt1>
        <a:srgbClr val="FFFFFF"/>
      </a:lt1>
      <a:dk2>
        <a:srgbClr val="003865"/>
      </a:dk2>
      <a:lt2>
        <a:srgbClr val="9DB0AC"/>
      </a:lt2>
      <a:accent1>
        <a:srgbClr val="830051"/>
      </a:accent1>
      <a:accent2>
        <a:srgbClr val="F0AB00"/>
      </a:accent2>
      <a:accent3>
        <a:srgbClr val="D0006F"/>
      </a:accent3>
      <a:accent4>
        <a:srgbClr val="3C1053"/>
      </a:accent4>
      <a:accent5>
        <a:srgbClr val="C4D600"/>
      </a:accent5>
      <a:accent6>
        <a:srgbClr val="68D2DF"/>
      </a:accent6>
      <a:hlink>
        <a:srgbClr val="68D2DF"/>
      </a:hlink>
      <a:folHlink>
        <a:srgbClr val="D0006F"/>
      </a:folHlink>
    </a:clrScheme>
    <a:fontScheme name="Astra Zeneca">
      <a:majorFont>
        <a:latin typeface="Calisto M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>
        <a:normAutofit/>
      </a:bodyPr>
      <a:lstStyle>
        <a:defPPr algn="ctr">
          <a:lnSpc>
            <a:spcPct val="90000"/>
          </a:lnSpc>
          <a:spcAft>
            <a:spcPts val="6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lnSpc>
            <a:spcPct val="90000"/>
          </a:lnSpc>
          <a:spcAft>
            <a:spcPts val="600"/>
          </a:spcAft>
          <a:defRPr dirty="0" err="1" smtClean="0"/>
        </a:defPPr>
      </a:lstStyle>
    </a:txDef>
  </a:objectDefaults>
  <a:extraClrSchemeLst/>
  <a:custClrLst>
    <a:custClr name="White">
      <a:srgbClr val="FFFFFF"/>
    </a:custClr>
    <a:custClr name="Graphite, Lighter 60%">
      <a:srgbClr val="B2B4B4"/>
    </a:custClr>
    <a:custClr name="Platinum, Lighter 60%">
      <a:srgbClr val="D8DFDE"/>
    </a:custClr>
    <a:custClr name="Navy, Lighter 60%">
      <a:srgbClr val="99AFC1"/>
    </a:custClr>
    <a:custClr name="Mulberry, Lighter 60%">
      <a:srgbClr val="CD99B9"/>
    </a:custClr>
    <a:custClr name="Gold, Lighter 60%">
      <a:srgbClr val="F9DD99"/>
    </a:custClr>
    <a:custClr name="Magenta, Lighter 60%">
      <a:srgbClr val="EC99C5"/>
    </a:custClr>
    <a:custClr name="Purple, Lighter 60%">
      <a:srgbClr val="B19FBA"/>
    </a:custClr>
    <a:custClr name="Lime Green, Lighter 60%">
      <a:srgbClr val="E7EF99"/>
    </a:custClr>
    <a:custClr name="Light Blue, Lighter 60%">
      <a:srgbClr val="C3EDF2"/>
    </a:custClr>
    <a:custClr name="White">
      <a:srgbClr val="FFFFFF"/>
    </a:custClr>
    <a:custClr name="Graphite, Lighter 40%">
      <a:srgbClr val="8C8F8F"/>
    </a:custClr>
    <a:custClr name="Platinum, Lighter 40%">
      <a:srgbClr val="C4D0CD"/>
    </a:custClr>
    <a:custClr name="Navy, Lighter 40%">
      <a:srgbClr val="6688A3"/>
    </a:custClr>
    <a:custClr name="Mulberry, Lighter 40%">
      <a:srgbClr val="B56697"/>
    </a:custClr>
    <a:custClr name="Gold, Lighter 40%">
      <a:srgbClr val="F6CD66"/>
    </a:custClr>
    <a:custClr name="Magenta, Lighter 40%">
      <a:srgbClr val="E366A9"/>
    </a:custClr>
    <a:custClr name="Purple, Lighter 40%">
      <a:srgbClr val="8A7098"/>
    </a:custClr>
    <a:custClr name="Lime Green, Lighter 40%">
      <a:srgbClr val="DCE666"/>
    </a:custClr>
    <a:custClr name="Light Blue, Lighter 40%">
      <a:srgbClr val="A4E4EC"/>
    </a:custClr>
    <a:custClr name="White">
      <a:srgbClr val="FFFFFF"/>
    </a:custClr>
    <a:custClr name="Graphite, Darker 40%">
      <a:srgbClr val="262929"/>
    </a:custClr>
    <a:custClr name="Platinum, Darker 40%">
      <a:srgbClr val="5E6A67"/>
    </a:custClr>
    <a:custClr name="Navy, Darker 40%">
      <a:srgbClr val="00223D"/>
    </a:custClr>
    <a:custClr name="Mulberry, Darker 40%">
      <a:srgbClr val="4F0031"/>
    </a:custClr>
    <a:custClr name="Gold, Darker 40%">
      <a:srgbClr val="906700"/>
    </a:custClr>
    <a:custClr name="Magenta, Darker 40%">
      <a:srgbClr val="7D0043"/>
    </a:custClr>
    <a:custClr name="Purple, Darker 40%">
      <a:srgbClr val="240A32"/>
    </a:custClr>
    <a:custClr name="Lime Green, Darker 40%">
      <a:srgbClr val="768000"/>
    </a:custClr>
    <a:custClr name="Light Blue, Darker 40%">
      <a:srgbClr val="3E7E86"/>
    </a:custClr>
    <a:custClr name="White">
      <a:srgbClr val="FFFFFF"/>
    </a:custClr>
    <a:custClr name="Graphite, Darker 60%">
      <a:srgbClr val="191B1B"/>
    </a:custClr>
    <a:custClr name="Platinum, Darker 60%">
      <a:srgbClr val="3F4645"/>
    </a:custClr>
    <a:custClr name="Navy, Darker 60%">
      <a:srgbClr val="001628"/>
    </a:custClr>
    <a:custClr name="Mulberry, Darker 60%">
      <a:srgbClr val="340020"/>
    </a:custClr>
    <a:custClr name="Gold, Darker 60%">
      <a:srgbClr val="604400"/>
    </a:custClr>
    <a:custClr name="Magenta, Darker 60%">
      <a:srgbClr val="53002C"/>
    </a:custClr>
    <a:custClr name="Purple, Darker 60%">
      <a:srgbClr val="180621"/>
    </a:custClr>
    <a:custClr name="Lime Green, Darker 60%">
      <a:srgbClr val="4E5600"/>
    </a:custClr>
    <a:custClr name="Light Blue, Darker 60%">
      <a:srgbClr val="2A5459"/>
    </a:custClr>
  </a:custClrLst>
  <a:extLst>
    <a:ext uri="{05A4C25C-085E-4340-85A3-A5531E510DB2}">
      <thm15:themeFamily xmlns:thm15="http://schemas.microsoft.com/office/thememl/2012/main" name="blank" id="{9FA266AB-5005-44F8-ABE1-CBD751927E0B}" vid="{459E0D39-88A6-4A03-83E5-E820654919F0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BrandIn lastLayout="1"/>
</file>

<file path=customXml/item10.xml><?xml version="1.0" encoding="utf-8"?>
<BrandIn lastLayout="1"/>
</file>

<file path=customXml/item1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e0f158a-656d-4860-83e9-a4dfdef4f99b" xsi:nil="true"/>
    <lcf76f155ced4ddcb4097134ff3c332f xmlns="79575e5e-bc83-4918-9c9f-9035bdab1906">
      <Terms xmlns="http://schemas.microsoft.com/office/infopath/2007/PartnerControls"/>
    </lcf76f155ced4ddcb4097134ff3c332f>
  </documentManagement>
</p:properties>
</file>

<file path=customXml/item12.xml><?xml version="1.0" encoding="utf-8"?>
<BrandIn lastLayout="1"/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5996507556124AA37442761064DA98" ma:contentTypeVersion="16" ma:contentTypeDescription="Create a new document." ma:contentTypeScope="" ma:versionID="158118cd4eed1f3979a4fca8e71fd3e1">
  <xsd:schema xmlns:xsd="http://www.w3.org/2001/XMLSchema" xmlns:xs="http://www.w3.org/2001/XMLSchema" xmlns:p="http://schemas.microsoft.com/office/2006/metadata/properties" xmlns:ns2="79575e5e-bc83-4918-9c9f-9035bdab1906" xmlns:ns3="de0f158a-656d-4860-83e9-a4dfdef4f99b" targetNamespace="http://schemas.microsoft.com/office/2006/metadata/properties" ma:root="true" ma:fieldsID="5be065680b3ba872193e0050861fe1e3" ns2:_="" ns3:_="">
    <xsd:import namespace="79575e5e-bc83-4918-9c9f-9035bdab1906"/>
    <xsd:import namespace="de0f158a-656d-4860-83e9-a4dfdef4f9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575e5e-bc83-4918-9c9f-9035bdab190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d49e3c31-ed93-422f-85c6-5d6f62fb85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e0f158a-656d-4860-83e9-a4dfdef4f99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eaa1931f-ada7-4f0c-8cc7-d6726d2e98d9}" ma:internalName="TaxCatchAll" ma:showField="CatchAllData" ma:web="de0f158a-656d-4860-83e9-a4dfdef4f9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BrandIn lastLayout="1"/>
</file>

<file path=customXml/item4.xml><?xml version="1.0" encoding="utf-8"?>
<BrandIn lastLayout="1"/>
</file>

<file path=customXml/item5.xml><?xml version="1.0" encoding="utf-8"?>
<BrandIn lastLayout="1"/>
</file>

<file path=customXml/item6.xml><?xml version="1.0" encoding="utf-8"?>
<BrandIn lastLayout="1"/>
</file>

<file path=customXml/item7.xml><?xml version="1.0" encoding="utf-8"?>
<BrandIn lastLayout="1"/>
</file>

<file path=customXml/item8.xml><?xml version="1.0" encoding="utf-8"?>
<BrandIn lastLayout="1"/>
</file>

<file path=customXml/item9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60BB04B5-40D2-4FDA-9336-7994D079CE4F}">
  <ds:schemaRefs/>
</ds:datastoreItem>
</file>

<file path=customXml/itemProps10.xml><?xml version="1.0" encoding="utf-8"?>
<ds:datastoreItem xmlns:ds="http://schemas.openxmlformats.org/officeDocument/2006/customXml" ds:itemID="{CE231AE7-799C-476B-948C-13293BA93F71}">
  <ds:schemaRefs/>
</ds:datastoreItem>
</file>

<file path=customXml/itemProps11.xml><?xml version="1.0" encoding="utf-8"?>
<ds:datastoreItem xmlns:ds="http://schemas.openxmlformats.org/officeDocument/2006/customXml" ds:itemID="{2AD41FD2-E42A-4705-AA0D-85221307178A}">
  <ds:schemaRefs>
    <ds:schemaRef ds:uri="0c9131b5-4f7a-4fc7-9a57-73dee8b9041c"/>
    <ds:schemaRef ds:uri="a5bf85ab-5b89-45d5-812d-d881043611a5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12.xml><?xml version="1.0" encoding="utf-8"?>
<ds:datastoreItem xmlns:ds="http://schemas.openxmlformats.org/officeDocument/2006/customXml" ds:itemID="{82D07F71-FAE4-4758-BC0B-60609551B1CC}">
  <ds:schemaRefs/>
</ds:datastoreItem>
</file>

<file path=customXml/itemProps2.xml><?xml version="1.0" encoding="utf-8"?>
<ds:datastoreItem xmlns:ds="http://schemas.openxmlformats.org/officeDocument/2006/customXml" ds:itemID="{CFC6A008-8EBC-47CC-9465-B1E6FD253DF8}"/>
</file>

<file path=customXml/itemProps3.xml><?xml version="1.0" encoding="utf-8"?>
<ds:datastoreItem xmlns:ds="http://schemas.openxmlformats.org/officeDocument/2006/customXml" ds:itemID="{D8B9FEFC-EE17-4515-A8D9-AD44478F0ED6}">
  <ds:schemaRefs/>
</ds:datastoreItem>
</file>

<file path=customXml/itemProps4.xml><?xml version="1.0" encoding="utf-8"?>
<ds:datastoreItem xmlns:ds="http://schemas.openxmlformats.org/officeDocument/2006/customXml" ds:itemID="{8B6B0787-9734-4296-B5D3-EC4759041B1D}">
  <ds:schemaRefs/>
</ds:datastoreItem>
</file>

<file path=customXml/itemProps5.xml><?xml version="1.0" encoding="utf-8"?>
<ds:datastoreItem xmlns:ds="http://schemas.openxmlformats.org/officeDocument/2006/customXml" ds:itemID="{F6414CD9-7AB0-4F44-807F-DF912C5E1A13}">
  <ds:schemaRefs/>
</ds:datastoreItem>
</file>

<file path=customXml/itemProps6.xml><?xml version="1.0" encoding="utf-8"?>
<ds:datastoreItem xmlns:ds="http://schemas.openxmlformats.org/officeDocument/2006/customXml" ds:itemID="{A9377F0E-6DE4-47A6-94F7-B5269FE2FCE0}">
  <ds:schemaRefs/>
</ds:datastoreItem>
</file>

<file path=customXml/itemProps7.xml><?xml version="1.0" encoding="utf-8"?>
<ds:datastoreItem xmlns:ds="http://schemas.openxmlformats.org/officeDocument/2006/customXml" ds:itemID="{65C99F1C-FB57-46A7-9B3A-75339810ED4F}">
  <ds:schemaRefs/>
</ds:datastoreItem>
</file>

<file path=customXml/itemProps8.xml><?xml version="1.0" encoding="utf-8"?>
<ds:datastoreItem xmlns:ds="http://schemas.openxmlformats.org/officeDocument/2006/customXml" ds:itemID="{3DB22CCA-FF5C-41A5-90F8-AC554C621565}">
  <ds:schemaRefs/>
</ds:datastoreItem>
</file>

<file path=customXml/itemProps9.xml><?xml version="1.0" encoding="utf-8"?>
<ds:datastoreItem xmlns:ds="http://schemas.openxmlformats.org/officeDocument/2006/customXml" ds:itemID="{39C02748-3634-4A24-AAB5-5A1F224A40F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4</TotalTime>
  <Words>1328</Words>
  <Application>Microsoft Office PowerPoint</Application>
  <PresentationFormat>Widescreen</PresentationFormat>
  <Paragraphs>309</Paragraphs>
  <Slides>20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20</vt:i4>
      </vt:variant>
    </vt:vector>
  </HeadingPairs>
  <TitlesOfParts>
    <vt:vector size="33" baseType="lpstr">
      <vt:lpstr>Arial</vt:lpstr>
      <vt:lpstr>Calibri</vt:lpstr>
      <vt:lpstr>Calisto MT</vt:lpstr>
      <vt:lpstr>Segoe UI</vt:lpstr>
      <vt:lpstr>AstraZeneca Standard Template</vt:lpstr>
      <vt:lpstr>Alternative Content Layouts</vt:lpstr>
      <vt:lpstr>Text with Image Layouts</vt:lpstr>
      <vt:lpstr>Key Statements</vt:lpstr>
      <vt:lpstr>Lists</vt:lpstr>
      <vt:lpstr>Agendas</vt:lpstr>
      <vt:lpstr>Speakers</vt:lpstr>
      <vt:lpstr>Logo Holders</vt:lpstr>
      <vt:lpstr>Diagrams</vt:lpstr>
      <vt:lpstr>Continuous Monitoring in Early Oncology Dose Optimization</vt:lpstr>
      <vt:lpstr>Agenda</vt:lpstr>
      <vt:lpstr>Recent trends lead to FDA project OPTIMUS</vt:lpstr>
      <vt:lpstr>PowerPoint Presentation</vt:lpstr>
      <vt:lpstr>Traditional Phase 1 paradigm</vt:lpstr>
      <vt:lpstr>PowerPoint Presentation</vt:lpstr>
      <vt:lpstr>All open dose cohorts will have minimum information</vt:lpstr>
      <vt:lpstr>PowerPoint Presentation</vt:lpstr>
      <vt:lpstr>PowerPoint Presentation</vt:lpstr>
      <vt:lpstr>Monitoring vs Decision Variables</vt:lpstr>
      <vt:lpstr>PowerPoint Presentation</vt:lpstr>
      <vt:lpstr>PowerPoint Presentation</vt:lpstr>
      <vt:lpstr>PowerPoint Presentation</vt:lpstr>
      <vt:lpstr>No Math Necessary Once the Decision Parameters Are Adopted</vt:lpstr>
      <vt:lpstr>Summary</vt:lpstr>
      <vt:lpstr>Acknowledgements</vt:lpstr>
      <vt:lpstr>Thank You!</vt:lpstr>
      <vt:lpstr>Questions?</vt:lpstr>
      <vt:lpstr>References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Mitchell, Pat</dc:creator>
  <cp:keywords/>
  <dc:description/>
  <cp:lastModifiedBy>Mitchell, Pat</cp:lastModifiedBy>
  <cp:revision>4</cp:revision>
  <dcterms:created xsi:type="dcterms:W3CDTF">2022-07-07T13:51:00Z</dcterms:created>
  <dcterms:modified xsi:type="dcterms:W3CDTF">2022-08-17T15:59:24Z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0x010100E45996507556124AA37442761064DA98</vt:lpwstr>
  </property>
  <property fmtid="{D5CDD505-2E9C-101B-9397-08002B2CF9AE}" pid="3" name="Version">
    <vt:lpwstr>ASTR 3935 - Template &amp; Model Slides 24.pptx</vt:lpwstr>
  </property>
  <property fmtid="{D5CDD505-2E9C-101B-9397-08002B2CF9AE}" pid="4" name="ArticulateGUID">
    <vt:lpwstr>3147F588-80EE-4A79-8B90-D2BF272EDFE6</vt:lpwstr>
  </property>
  <property fmtid="{D5CDD505-2E9C-101B-9397-08002B2CF9AE}" pid="5" name="ArticulatePath">
    <vt:lpwstr>https://brightcarbon.sharepoint.com/sites/Intranet/Projects/ABCD/AstraZeneca/ASTR 3935 - AstraZeneca Template Build Project/Corporate Templates Design/BrightCarbon Template-Build/ASTR 3935 - Template &amp; Model Slides 13</vt:lpwstr>
  </property>
</Properties>
</file>