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4.xml" ContentType="application/vnd.openxmlformats-officedocument.them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5.xml" ContentType="application/vnd.openxmlformats-officedocument.them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6.xml" ContentType="application/vnd.openxmlformats-officedocument.theme+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7.xml" ContentType="application/vnd.openxmlformats-officedocument.them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8.xml" ContentType="application/vnd.openxmlformats-officedocument.theme+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9.xml" ContentType="application/vnd.openxmlformats-officedocument.theme+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heme/theme10.xml" ContentType="application/vnd.openxmlformats-officedocument.theme+xml"/>
  <Override PartName="/ppt/theme/theme11.xml" ContentType="application/vnd.openxmlformats-officedocument.theme+xml"/>
  <Override PartName="/ppt/tags/tag82.xml" ContentType="application/vnd.openxmlformats-officedocument.presentationml.tags+xml"/>
  <Override PartName="/ppt/tags/tag8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84.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85.xml" ContentType="application/vnd.openxmlformats-officedocument.presentationml.tags+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7" r:id="rId14"/>
    <p:sldMasterId id="2147483975" r:id="rId15"/>
    <p:sldMasterId id="2147484082" r:id="rId16"/>
    <p:sldMasterId id="2147484000" r:id="rId17"/>
    <p:sldMasterId id="2147484009" r:id="rId18"/>
    <p:sldMasterId id="2147484020" r:id="rId19"/>
    <p:sldMasterId id="2147484026" r:id="rId20"/>
    <p:sldMasterId id="2147484051" r:id="rId21"/>
    <p:sldMasterId id="2147484032" r:id="rId22"/>
  </p:sldMasterIdLst>
  <p:notesMasterIdLst>
    <p:notesMasterId r:id="rId37"/>
  </p:notesMasterIdLst>
  <p:handoutMasterIdLst>
    <p:handoutMasterId r:id="rId38"/>
  </p:handoutMasterIdLst>
  <p:sldIdLst>
    <p:sldId id="521" r:id="rId23"/>
    <p:sldId id="6624" r:id="rId24"/>
    <p:sldId id="620" r:id="rId25"/>
    <p:sldId id="621" r:id="rId26"/>
    <p:sldId id="13225" r:id="rId27"/>
    <p:sldId id="663" r:id="rId28"/>
    <p:sldId id="13224" r:id="rId29"/>
    <p:sldId id="13227" r:id="rId30"/>
    <p:sldId id="361" r:id="rId31"/>
    <p:sldId id="641" r:id="rId32"/>
    <p:sldId id="661" r:id="rId33"/>
    <p:sldId id="662" r:id="rId34"/>
    <p:sldId id="665" r:id="rId35"/>
    <p:sldId id="528" r:id="rId36"/>
  </p:sldIdLst>
  <p:sldSz cx="12192000" cy="6858000"/>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sa Boyes" initials="LB" lastIdx="4" clrIdx="0"/>
  <p:cmAuthor id="2" name="Fang, Chao" initials="FC" lastIdx="1" clrIdx="1">
    <p:extLst>
      <p:ext uri="{19B8F6BF-5375-455C-9EA6-DF929625EA0E}">
        <p15:presenceInfo xmlns:p15="http://schemas.microsoft.com/office/powerpoint/2012/main" userId="S::ktnt055@astrazeneca.net::1c1ff599-1142-4f0a-b508-ed8a8762bc98" providerId="AD"/>
      </p:ext>
    </p:extLst>
  </p:cmAuthor>
  <p:cmAuthor id="3" name="Patel, Nikunj" initials="PN" lastIdx="1" clrIdx="2">
    <p:extLst>
      <p:ext uri="{19B8F6BF-5375-455C-9EA6-DF929625EA0E}">
        <p15:presenceInfo xmlns:p15="http://schemas.microsoft.com/office/powerpoint/2012/main" userId="S::kmcw658@astrazeneca.net::b6902200-254c-4d21-b333-e83fabc5858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6C0C66-198D-FE49-915D-65A26344B26C}" v="2146" dt="2021-05-12T18:45:21.085"/>
    <p1510:client id="{377B5C6A-6AB3-455F-85F9-3681C5CDB1D2}" v="207" dt="2021-05-11T20:32:52.285"/>
    <p1510:client id="{6C5DB2EB-7566-495F-A7CC-A8F38B6D9986}" v="5" dt="2021-05-12T18:21:33.618"/>
    <p1510:client id="{B762804F-9279-4900-840D-4D6B4B0C3D62}" v="713" dt="2021-05-12T18:42:28.535"/>
  </p1510:revLst>
</p1510:revInfo>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10"/>
    <p:restoredTop sz="82177"/>
  </p:normalViewPr>
  <p:slideViewPr>
    <p:cSldViewPr snapToGrid="0" snapToObjects="1">
      <p:cViewPr varScale="1">
        <p:scale>
          <a:sx n="104" d="100"/>
          <a:sy n="104" d="100"/>
        </p:scale>
        <p:origin x="1472" y="200"/>
      </p:cViewPr>
      <p:guideLst/>
    </p:cSldViewPr>
  </p:slideViewPr>
  <p:notesTextViewPr>
    <p:cViewPr>
      <p:scale>
        <a:sx n="1" d="1"/>
        <a:sy n="1" d="1"/>
      </p:scale>
      <p:origin x="0" y="0"/>
    </p:cViewPr>
  </p:notesTextViewPr>
  <p:notesViewPr>
    <p:cSldViewPr snapToGrid="0" snapToObject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customXml" Target="../customXml/item13.xml"/><Relationship Id="rId18" Type="http://schemas.openxmlformats.org/officeDocument/2006/relationships/slideMaster" Target="slideMasters/slideMaster5.xml"/><Relationship Id="rId26" Type="http://schemas.openxmlformats.org/officeDocument/2006/relationships/slide" Target="slides/slide4.xml"/><Relationship Id="rId39" Type="http://schemas.openxmlformats.org/officeDocument/2006/relationships/tags" Target="tags/tag1.xml"/><Relationship Id="rId21" Type="http://schemas.openxmlformats.org/officeDocument/2006/relationships/slideMaster" Target="slideMasters/slideMaster8.xml"/><Relationship Id="rId34" Type="http://schemas.openxmlformats.org/officeDocument/2006/relationships/slide" Target="slides/slide12.xml"/><Relationship Id="rId42" Type="http://schemas.openxmlformats.org/officeDocument/2006/relationships/viewProps" Target="viewProps.xml"/><Relationship Id="rId7" Type="http://schemas.openxmlformats.org/officeDocument/2006/relationships/customXml" Target="../customXml/item7.xml"/><Relationship Id="rId2" Type="http://schemas.openxmlformats.org/officeDocument/2006/relationships/customXml" Target="../customXml/item2.xml"/><Relationship Id="rId16" Type="http://schemas.openxmlformats.org/officeDocument/2006/relationships/slideMaster" Target="slideMasters/slideMaster3.xml"/><Relationship Id="rId29" Type="http://schemas.openxmlformats.org/officeDocument/2006/relationships/slide" Target="slides/slide7.xml"/><Relationship Id="rId20" Type="http://schemas.openxmlformats.org/officeDocument/2006/relationships/slideMaster" Target="slideMasters/slideMaster7.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customXml" Target="../customXml/item11.xml"/><Relationship Id="rId24" Type="http://schemas.openxmlformats.org/officeDocument/2006/relationships/slide" Target="slides/slide2.xml"/><Relationship Id="rId32" Type="http://schemas.openxmlformats.org/officeDocument/2006/relationships/slide" Target="slides/slide10.xml"/><Relationship Id="rId37" Type="http://schemas.openxmlformats.org/officeDocument/2006/relationships/notesMaster" Target="notesMasters/notesMaster1.xml"/><Relationship Id="rId40" Type="http://schemas.openxmlformats.org/officeDocument/2006/relationships/commentAuthors" Target="commentAuthors.xml"/><Relationship Id="rId45" Type="http://schemas.microsoft.com/office/2016/11/relationships/changesInfo" Target="changesInfos/changesInfo1.xml"/><Relationship Id="rId5" Type="http://schemas.openxmlformats.org/officeDocument/2006/relationships/customXml" Target="../customXml/item5.xml"/><Relationship Id="rId15" Type="http://schemas.openxmlformats.org/officeDocument/2006/relationships/slideMaster" Target="slideMasters/slideMaster2.xml"/><Relationship Id="rId23" Type="http://schemas.openxmlformats.org/officeDocument/2006/relationships/slide" Target="slides/slide1.xml"/><Relationship Id="rId28" Type="http://schemas.openxmlformats.org/officeDocument/2006/relationships/slide" Target="slides/slide6.xml"/><Relationship Id="rId36" Type="http://schemas.openxmlformats.org/officeDocument/2006/relationships/slide" Target="slides/slide14.xml"/><Relationship Id="rId10" Type="http://schemas.openxmlformats.org/officeDocument/2006/relationships/customXml" Target="../customXml/item10.xml"/><Relationship Id="rId19" Type="http://schemas.openxmlformats.org/officeDocument/2006/relationships/slideMaster" Target="slideMasters/slideMaster6.xml"/><Relationship Id="rId31" Type="http://schemas.openxmlformats.org/officeDocument/2006/relationships/slide" Target="slides/slide9.xml"/><Relationship Id="rId44"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slideMaster" Target="slideMasters/slideMaster1.xml"/><Relationship Id="rId22" Type="http://schemas.openxmlformats.org/officeDocument/2006/relationships/slideMaster" Target="slideMasters/slideMaster9.xml"/><Relationship Id="rId27" Type="http://schemas.openxmlformats.org/officeDocument/2006/relationships/slide" Target="slides/slide5.xml"/><Relationship Id="rId30" Type="http://schemas.openxmlformats.org/officeDocument/2006/relationships/slide" Target="slides/slide8.xml"/><Relationship Id="rId35" Type="http://schemas.openxmlformats.org/officeDocument/2006/relationships/slide" Target="slides/slide13.xml"/><Relationship Id="rId43" Type="http://schemas.openxmlformats.org/officeDocument/2006/relationships/theme" Target="theme/theme1.xml"/><Relationship Id="rId8" Type="http://schemas.openxmlformats.org/officeDocument/2006/relationships/customXml" Target="../customXml/item8.xml"/><Relationship Id="rId3" Type="http://schemas.openxmlformats.org/officeDocument/2006/relationships/customXml" Target="../customXml/item3.xml"/><Relationship Id="rId46" Type="http://schemas.microsoft.com/office/2015/10/relationships/revisionInfo" Target="revisionInfo.xml"/><Relationship Id="rId17" Type="http://schemas.openxmlformats.org/officeDocument/2006/relationships/slideMaster" Target="slideMasters/slideMaster4.xml"/><Relationship Id="rId25" Type="http://schemas.openxmlformats.org/officeDocument/2006/relationships/slide" Target="slides/slide3.xml"/><Relationship Id="rId33" Type="http://schemas.openxmlformats.org/officeDocument/2006/relationships/slide" Target="slides/slide11.xml"/><Relationship Id="rId38"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ang, Chao" userId="S::ktnt055@astrazeneca.net::1c1ff599-1142-4f0a-b508-ed8a8762bc98" providerId="AD" clId="Web-{6C5DB2EB-7566-495F-A7CC-A8F38B6D9986}"/>
    <pc:docChg chg="delSld">
      <pc:chgData name="Fang, Chao" userId="S::ktnt055@astrazeneca.net::1c1ff599-1142-4f0a-b508-ed8a8762bc98" providerId="AD" clId="Web-{6C5DB2EB-7566-495F-A7CC-A8F38B6D9986}" dt="2021-05-12T18:21:33.618" v="4"/>
      <pc:docMkLst>
        <pc:docMk/>
      </pc:docMkLst>
      <pc:sldChg chg="del">
        <pc:chgData name="Fang, Chao" userId="S::ktnt055@astrazeneca.net::1c1ff599-1142-4f0a-b508-ed8a8762bc98" providerId="AD" clId="Web-{6C5DB2EB-7566-495F-A7CC-A8F38B6D9986}" dt="2021-05-12T18:21:33.618" v="3"/>
        <pc:sldMkLst>
          <pc:docMk/>
          <pc:sldMk cId="3134922830" sldId="461"/>
        </pc:sldMkLst>
      </pc:sldChg>
      <pc:sldChg chg="del">
        <pc:chgData name="Fang, Chao" userId="S::ktnt055@astrazeneca.net::1c1ff599-1142-4f0a-b508-ed8a8762bc98" providerId="AD" clId="Web-{6C5DB2EB-7566-495F-A7CC-A8F38B6D9986}" dt="2021-05-12T18:21:33.603" v="1"/>
        <pc:sldMkLst>
          <pc:docMk/>
          <pc:sldMk cId="1622577395" sldId="622"/>
        </pc:sldMkLst>
      </pc:sldChg>
      <pc:sldChg chg="del">
        <pc:chgData name="Fang, Chao" userId="S::ktnt055@astrazeneca.net::1c1ff599-1142-4f0a-b508-ed8a8762bc98" providerId="AD" clId="Web-{6C5DB2EB-7566-495F-A7CC-A8F38B6D9986}" dt="2021-05-12T18:21:33.603" v="0"/>
        <pc:sldMkLst>
          <pc:docMk/>
          <pc:sldMk cId="144029958" sldId="623"/>
        </pc:sldMkLst>
      </pc:sldChg>
      <pc:sldChg chg="del">
        <pc:chgData name="Fang, Chao" userId="S::ktnt055@astrazeneca.net::1c1ff599-1142-4f0a-b508-ed8a8762bc98" providerId="AD" clId="Web-{6C5DB2EB-7566-495F-A7CC-A8F38B6D9986}" dt="2021-05-12T18:21:33.618" v="4"/>
        <pc:sldMkLst>
          <pc:docMk/>
          <pc:sldMk cId="784851771" sldId="13228"/>
        </pc:sldMkLst>
      </pc:sldChg>
      <pc:sldChg chg="del">
        <pc:chgData name="Fang, Chao" userId="S::ktnt055@astrazeneca.net::1c1ff599-1142-4f0a-b508-ed8a8762bc98" providerId="AD" clId="Web-{6C5DB2EB-7566-495F-A7CC-A8F38B6D9986}" dt="2021-05-12T18:21:33.618" v="2"/>
        <pc:sldMkLst>
          <pc:docMk/>
          <pc:sldMk cId="2691516607" sldId="13229"/>
        </pc:sldMkLst>
      </pc:sldChg>
    </pc:docChg>
  </pc:docChgLst>
  <pc:docChgLst>
    <pc:chgData name="Fang, Chao" userId="1c1ff599-1142-4f0a-b508-ed8a8762bc98" providerId="ADAL" clId="{106C0C66-198D-FE49-915D-65A26344B26C}"/>
    <pc:docChg chg="custSel addSld delSld modSld sldOrd">
      <pc:chgData name="Fang, Chao" userId="1c1ff599-1142-4f0a-b508-ed8a8762bc98" providerId="ADAL" clId="{106C0C66-198D-FE49-915D-65A26344B26C}" dt="2021-05-12T18:54:49.455" v="2347" actId="1592"/>
      <pc:docMkLst>
        <pc:docMk/>
      </pc:docMkLst>
      <pc:sldChg chg="addSp delSp modSp add mod">
        <pc:chgData name="Fang, Chao" userId="1c1ff599-1142-4f0a-b508-ed8a8762bc98" providerId="ADAL" clId="{106C0C66-198D-FE49-915D-65A26344B26C}" dt="2021-05-10T19:46:47.373" v="507" actId="1076"/>
        <pc:sldMkLst>
          <pc:docMk/>
          <pc:sldMk cId="2522357274" sldId="361"/>
        </pc:sldMkLst>
        <pc:spChg chg="mod">
          <ac:chgData name="Fang, Chao" userId="1c1ff599-1142-4f0a-b508-ed8a8762bc98" providerId="ADAL" clId="{106C0C66-198D-FE49-915D-65A26344B26C}" dt="2021-05-10T19:37:08.534" v="452" actId="20577"/>
          <ac:spMkLst>
            <pc:docMk/>
            <pc:sldMk cId="2522357274" sldId="361"/>
            <ac:spMk id="4" creationId="{CDD0A5F5-474F-420D-9AE3-022C8CA297E7}"/>
          </ac:spMkLst>
        </pc:spChg>
        <pc:spChg chg="mod">
          <ac:chgData name="Fang, Chao" userId="1c1ff599-1142-4f0a-b508-ed8a8762bc98" providerId="ADAL" clId="{106C0C66-198D-FE49-915D-65A26344B26C}" dt="2021-05-10T19:37:54.057" v="469" actId="1076"/>
          <ac:spMkLst>
            <pc:docMk/>
            <pc:sldMk cId="2522357274" sldId="361"/>
            <ac:spMk id="7" creationId="{F7C0772C-B847-4968-BE93-1E77830BE198}"/>
          </ac:spMkLst>
        </pc:spChg>
        <pc:spChg chg="del">
          <ac:chgData name="Fang, Chao" userId="1c1ff599-1142-4f0a-b508-ed8a8762bc98" providerId="ADAL" clId="{106C0C66-198D-FE49-915D-65A26344B26C}" dt="2021-05-10T19:44:17.491" v="471" actId="478"/>
          <ac:spMkLst>
            <pc:docMk/>
            <pc:sldMk cId="2522357274" sldId="361"/>
            <ac:spMk id="8" creationId="{C2547D8D-E358-415F-B3F8-B4E7941E3599}"/>
          </ac:spMkLst>
        </pc:spChg>
        <pc:spChg chg="del">
          <ac:chgData name="Fang, Chao" userId="1c1ff599-1142-4f0a-b508-ed8a8762bc98" providerId="ADAL" clId="{106C0C66-198D-FE49-915D-65A26344B26C}" dt="2021-05-10T19:44:17.491" v="471" actId="478"/>
          <ac:spMkLst>
            <pc:docMk/>
            <pc:sldMk cId="2522357274" sldId="361"/>
            <ac:spMk id="9" creationId="{74C29AE6-45B0-4A26-809F-E61E166E4DB2}"/>
          </ac:spMkLst>
        </pc:spChg>
        <pc:spChg chg="del">
          <ac:chgData name="Fang, Chao" userId="1c1ff599-1142-4f0a-b508-ed8a8762bc98" providerId="ADAL" clId="{106C0C66-198D-FE49-915D-65A26344B26C}" dt="2021-05-10T19:44:17.491" v="471" actId="478"/>
          <ac:spMkLst>
            <pc:docMk/>
            <pc:sldMk cId="2522357274" sldId="361"/>
            <ac:spMk id="10" creationId="{AFCA0E9B-DD21-43B7-BCA7-472B868C61CF}"/>
          </ac:spMkLst>
        </pc:spChg>
        <pc:spChg chg="del">
          <ac:chgData name="Fang, Chao" userId="1c1ff599-1142-4f0a-b508-ed8a8762bc98" providerId="ADAL" clId="{106C0C66-198D-FE49-915D-65A26344B26C}" dt="2021-05-10T19:44:17.491" v="471" actId="478"/>
          <ac:spMkLst>
            <pc:docMk/>
            <pc:sldMk cId="2522357274" sldId="361"/>
            <ac:spMk id="11" creationId="{C56096DD-8E95-4506-A58C-684DEA1CA1D3}"/>
          </ac:spMkLst>
        </pc:spChg>
        <pc:spChg chg="del">
          <ac:chgData name="Fang, Chao" userId="1c1ff599-1142-4f0a-b508-ed8a8762bc98" providerId="ADAL" clId="{106C0C66-198D-FE49-915D-65A26344B26C}" dt="2021-05-10T19:44:24.366" v="474" actId="478"/>
          <ac:spMkLst>
            <pc:docMk/>
            <pc:sldMk cId="2522357274" sldId="361"/>
            <ac:spMk id="12" creationId="{ADE7850B-14FF-4E8E-AB91-6EB1F02D3B8B}"/>
          </ac:spMkLst>
        </pc:spChg>
        <pc:spChg chg="add del mod">
          <ac:chgData name="Fang, Chao" userId="1c1ff599-1142-4f0a-b508-ed8a8762bc98" providerId="ADAL" clId="{106C0C66-198D-FE49-915D-65A26344B26C}" dt="2021-05-10T19:45:04.164" v="487"/>
          <ac:spMkLst>
            <pc:docMk/>
            <pc:sldMk cId="2522357274" sldId="361"/>
            <ac:spMk id="13" creationId="{B2DB1B5F-F099-E54E-A7F7-11AB146FADEB}"/>
          </ac:spMkLst>
        </pc:spChg>
        <pc:spChg chg="add del mod">
          <ac:chgData name="Fang, Chao" userId="1c1ff599-1142-4f0a-b508-ed8a8762bc98" providerId="ADAL" clId="{106C0C66-198D-FE49-915D-65A26344B26C}" dt="2021-05-10T19:45:10.931" v="489" actId="478"/>
          <ac:spMkLst>
            <pc:docMk/>
            <pc:sldMk cId="2522357274" sldId="361"/>
            <ac:spMk id="15" creationId="{AAF8A1C3-672B-7246-925D-4B6FA7A16067}"/>
          </ac:spMkLst>
        </pc:spChg>
        <pc:spChg chg="mod">
          <ac:chgData name="Fang, Chao" userId="1c1ff599-1142-4f0a-b508-ed8a8762bc98" providerId="ADAL" clId="{106C0C66-198D-FE49-915D-65A26344B26C}" dt="2021-05-10T19:44:32.946" v="478" actId="1076"/>
          <ac:spMkLst>
            <pc:docMk/>
            <pc:sldMk cId="2522357274" sldId="361"/>
            <ac:spMk id="21" creationId="{EC54F2CF-FF86-4762-B216-3CE63066E0F5}"/>
          </ac:spMkLst>
        </pc:spChg>
        <pc:spChg chg="mod">
          <ac:chgData name="Fang, Chao" userId="1c1ff599-1142-4f0a-b508-ed8a8762bc98" providerId="ADAL" clId="{106C0C66-198D-FE49-915D-65A26344B26C}" dt="2021-05-10T19:44:48.493" v="483" actId="1076"/>
          <ac:spMkLst>
            <pc:docMk/>
            <pc:sldMk cId="2522357274" sldId="361"/>
            <ac:spMk id="25" creationId="{DD0F3B62-53CF-46DA-8A4F-CEDDFFE7ED5A}"/>
          </ac:spMkLst>
        </pc:spChg>
        <pc:spChg chg="add mod">
          <ac:chgData name="Fang, Chao" userId="1c1ff599-1142-4f0a-b508-ed8a8762bc98" providerId="ADAL" clId="{106C0C66-198D-FE49-915D-65A26344B26C}" dt="2021-05-10T19:46:47.373" v="507" actId="1076"/>
          <ac:spMkLst>
            <pc:docMk/>
            <pc:sldMk cId="2522357274" sldId="361"/>
            <ac:spMk id="27" creationId="{E13F7317-8A21-8D47-9E15-0C37DDE41C95}"/>
          </ac:spMkLst>
        </pc:spChg>
        <pc:spChg chg="add mod">
          <ac:chgData name="Fang, Chao" userId="1c1ff599-1142-4f0a-b508-ed8a8762bc98" providerId="ADAL" clId="{106C0C66-198D-FE49-915D-65A26344B26C}" dt="2021-05-10T19:46:39.315" v="504" actId="1076"/>
          <ac:spMkLst>
            <pc:docMk/>
            <pc:sldMk cId="2522357274" sldId="361"/>
            <ac:spMk id="28" creationId="{F401761A-AE45-CA4B-851B-3B6558472636}"/>
          </ac:spMkLst>
        </pc:spChg>
        <pc:picChg chg="del">
          <ac:chgData name="Fang, Chao" userId="1c1ff599-1142-4f0a-b508-ed8a8762bc98" providerId="ADAL" clId="{106C0C66-198D-FE49-915D-65A26344B26C}" dt="2021-05-10T19:44:17.491" v="471" actId="478"/>
          <ac:picMkLst>
            <pc:docMk/>
            <pc:sldMk cId="2522357274" sldId="361"/>
            <ac:picMk id="2" creationId="{C6600C04-FD47-4D22-8FAC-4E6466515560}"/>
          </ac:picMkLst>
        </pc:picChg>
        <pc:picChg chg="mod">
          <ac:chgData name="Fang, Chao" userId="1c1ff599-1142-4f0a-b508-ed8a8762bc98" providerId="ADAL" clId="{106C0C66-198D-FE49-915D-65A26344B26C}" dt="2021-05-10T19:44:29.942" v="477" actId="1076"/>
          <ac:picMkLst>
            <pc:docMk/>
            <pc:sldMk cId="2522357274" sldId="361"/>
            <ac:picMk id="5" creationId="{3E017C36-BC1C-4865-A96C-756F342DC183}"/>
          </ac:picMkLst>
        </pc:picChg>
        <pc:picChg chg="del">
          <ac:chgData name="Fang, Chao" userId="1c1ff599-1142-4f0a-b508-ed8a8762bc98" providerId="ADAL" clId="{106C0C66-198D-FE49-915D-65A26344B26C}" dt="2021-05-10T19:44:14.145" v="470" actId="478"/>
          <ac:picMkLst>
            <pc:docMk/>
            <pc:sldMk cId="2522357274" sldId="361"/>
            <ac:picMk id="6" creationId="{67512A49-1EE3-4BB6-AEA6-D929F55C61F5}"/>
          </ac:picMkLst>
        </pc:picChg>
        <pc:picChg chg="del">
          <ac:chgData name="Fang, Chao" userId="1c1ff599-1142-4f0a-b508-ed8a8762bc98" providerId="ADAL" clId="{106C0C66-198D-FE49-915D-65A26344B26C}" dt="2021-05-10T19:44:17.491" v="471" actId="478"/>
          <ac:picMkLst>
            <pc:docMk/>
            <pc:sldMk cId="2522357274" sldId="361"/>
            <ac:picMk id="22" creationId="{F2F660B1-B379-4F22-9551-65AEDE293E41}"/>
          </ac:picMkLst>
        </pc:picChg>
        <pc:picChg chg="add mod">
          <ac:chgData name="Fang, Chao" userId="1c1ff599-1142-4f0a-b508-ed8a8762bc98" providerId="ADAL" clId="{106C0C66-198D-FE49-915D-65A26344B26C}" dt="2021-05-10T19:44:52.662" v="485" actId="14100"/>
          <ac:picMkLst>
            <pc:docMk/>
            <pc:sldMk cId="2522357274" sldId="361"/>
            <ac:picMk id="1026" creationId="{7FCB1B0E-49B5-6C48-91CF-FFC69192EBF0}"/>
          </ac:picMkLst>
        </pc:picChg>
        <pc:picChg chg="add del">
          <ac:chgData name="Fang, Chao" userId="1c1ff599-1142-4f0a-b508-ed8a8762bc98" providerId="ADAL" clId="{106C0C66-198D-FE49-915D-65A26344B26C}" dt="2021-05-10T19:45:21.345" v="491" actId="478"/>
          <ac:picMkLst>
            <pc:docMk/>
            <pc:sldMk cId="2522357274" sldId="361"/>
            <ac:picMk id="1028" creationId="{BD2F7359-202D-1A4D-BD99-51940BB2F337}"/>
          </ac:picMkLst>
        </pc:picChg>
        <pc:cxnChg chg="del">
          <ac:chgData name="Fang, Chao" userId="1c1ff599-1142-4f0a-b508-ed8a8762bc98" providerId="ADAL" clId="{106C0C66-198D-FE49-915D-65A26344B26C}" dt="2021-05-10T19:44:17.491" v="471" actId="478"/>
          <ac:cxnSpMkLst>
            <pc:docMk/>
            <pc:sldMk cId="2522357274" sldId="361"/>
            <ac:cxnSpMk id="14" creationId="{C2605B67-232D-443B-A17C-213625DA5CD7}"/>
          </ac:cxnSpMkLst>
        </pc:cxnChg>
        <pc:cxnChg chg="del">
          <ac:chgData name="Fang, Chao" userId="1c1ff599-1142-4f0a-b508-ed8a8762bc98" providerId="ADAL" clId="{106C0C66-198D-FE49-915D-65A26344B26C}" dt="2021-05-10T19:44:17.491" v="471" actId="478"/>
          <ac:cxnSpMkLst>
            <pc:docMk/>
            <pc:sldMk cId="2522357274" sldId="361"/>
            <ac:cxnSpMk id="16" creationId="{55C968E0-5420-4959-9F0F-A5AB697942DB}"/>
          </ac:cxnSpMkLst>
        </pc:cxnChg>
        <pc:cxnChg chg="del">
          <ac:chgData name="Fang, Chao" userId="1c1ff599-1142-4f0a-b508-ed8a8762bc98" providerId="ADAL" clId="{106C0C66-198D-FE49-915D-65A26344B26C}" dt="2021-05-10T19:44:21.789" v="473" actId="478"/>
          <ac:cxnSpMkLst>
            <pc:docMk/>
            <pc:sldMk cId="2522357274" sldId="361"/>
            <ac:cxnSpMk id="18" creationId="{B5EB8F12-1F3E-415C-A607-CD4B6052BE81}"/>
          </ac:cxnSpMkLst>
        </pc:cxnChg>
        <pc:cxnChg chg="del">
          <ac:chgData name="Fang, Chao" userId="1c1ff599-1142-4f0a-b508-ed8a8762bc98" providerId="ADAL" clId="{106C0C66-198D-FE49-915D-65A26344B26C}" dt="2021-05-10T19:44:19.423" v="472" actId="478"/>
          <ac:cxnSpMkLst>
            <pc:docMk/>
            <pc:sldMk cId="2522357274" sldId="361"/>
            <ac:cxnSpMk id="20" creationId="{96AEC55A-78F5-4862-9B8A-E3B0B25EC8B9}"/>
          </ac:cxnSpMkLst>
        </pc:cxnChg>
        <pc:cxnChg chg="del">
          <ac:chgData name="Fang, Chao" userId="1c1ff599-1142-4f0a-b508-ed8a8762bc98" providerId="ADAL" clId="{106C0C66-198D-FE49-915D-65A26344B26C}" dt="2021-05-10T19:44:17.491" v="471" actId="478"/>
          <ac:cxnSpMkLst>
            <pc:docMk/>
            <pc:sldMk cId="2522357274" sldId="361"/>
            <ac:cxnSpMk id="24" creationId="{C640287E-F745-432B-8611-792286161D29}"/>
          </ac:cxnSpMkLst>
        </pc:cxnChg>
        <pc:cxnChg chg="del">
          <ac:chgData name="Fang, Chao" userId="1c1ff599-1142-4f0a-b508-ed8a8762bc98" providerId="ADAL" clId="{106C0C66-198D-FE49-915D-65A26344B26C}" dt="2021-05-10T19:44:17.491" v="471" actId="478"/>
          <ac:cxnSpMkLst>
            <pc:docMk/>
            <pc:sldMk cId="2522357274" sldId="361"/>
            <ac:cxnSpMk id="26" creationId="{9E6F0500-1169-49D2-A2FB-9E7793335088}"/>
          </ac:cxnSpMkLst>
        </pc:cxnChg>
      </pc:sldChg>
      <pc:sldChg chg="del">
        <pc:chgData name="Fang, Chao" userId="1c1ff599-1142-4f0a-b508-ed8a8762bc98" providerId="ADAL" clId="{106C0C66-198D-FE49-915D-65A26344B26C}" dt="2021-05-12T18:46:09.264" v="2201" actId="2696"/>
        <pc:sldMkLst>
          <pc:docMk/>
          <pc:sldMk cId="4212942375" sldId="362"/>
        </pc:sldMkLst>
      </pc:sldChg>
      <pc:sldChg chg="modSp mod modNotesTx">
        <pc:chgData name="Fang, Chao" userId="1c1ff599-1142-4f0a-b508-ed8a8762bc98" providerId="ADAL" clId="{106C0C66-198D-FE49-915D-65A26344B26C}" dt="2021-05-10T21:02:19.883" v="1708" actId="20577"/>
        <pc:sldMkLst>
          <pc:docMk/>
          <pc:sldMk cId="4059128447" sldId="521"/>
        </pc:sldMkLst>
        <pc:spChg chg="mod">
          <ac:chgData name="Fang, Chao" userId="1c1ff599-1142-4f0a-b508-ed8a8762bc98" providerId="ADAL" clId="{106C0C66-198D-FE49-915D-65A26344B26C}" dt="2021-05-10T19:10:43.156" v="0" actId="20577"/>
          <ac:spMkLst>
            <pc:docMk/>
            <pc:sldMk cId="4059128447" sldId="521"/>
            <ac:spMk id="10" creationId="{E4484041-2863-48C0-957A-7CAC9884777C}"/>
          </ac:spMkLst>
        </pc:spChg>
      </pc:sldChg>
      <pc:sldChg chg="del">
        <pc:chgData name="Fang, Chao" userId="1c1ff599-1142-4f0a-b508-ed8a8762bc98" providerId="ADAL" clId="{106C0C66-198D-FE49-915D-65A26344B26C}" dt="2021-05-12T18:46:07.967" v="2200" actId="2696"/>
        <pc:sldMkLst>
          <pc:docMk/>
          <pc:sldMk cId="3083837531" sldId="619"/>
        </pc:sldMkLst>
      </pc:sldChg>
      <pc:sldChg chg="modSp mod modNotesTx">
        <pc:chgData name="Fang, Chao" userId="1c1ff599-1142-4f0a-b508-ed8a8762bc98" providerId="ADAL" clId="{106C0C66-198D-FE49-915D-65A26344B26C}" dt="2021-05-10T20:41:04.883" v="1706" actId="20577"/>
        <pc:sldMkLst>
          <pc:docMk/>
          <pc:sldMk cId="411745647" sldId="663"/>
        </pc:sldMkLst>
        <pc:spChg chg="mod">
          <ac:chgData name="Fang, Chao" userId="1c1ff599-1142-4f0a-b508-ed8a8762bc98" providerId="ADAL" clId="{106C0C66-198D-FE49-915D-65A26344B26C}" dt="2021-05-10T20:32:30.748" v="972" actId="21"/>
          <ac:spMkLst>
            <pc:docMk/>
            <pc:sldMk cId="411745647" sldId="663"/>
            <ac:spMk id="14" creationId="{AFAD8484-5D1B-2B4C-AB35-E7EDB45923AC}"/>
          </ac:spMkLst>
        </pc:spChg>
      </pc:sldChg>
      <pc:sldChg chg="modSp new del mod">
        <pc:chgData name="Fang, Chao" userId="1c1ff599-1142-4f0a-b508-ed8a8762bc98" providerId="ADAL" clId="{106C0C66-198D-FE49-915D-65A26344B26C}" dt="2021-05-10T19:29:18.023" v="155" actId="2696"/>
        <pc:sldMkLst>
          <pc:docMk/>
          <pc:sldMk cId="2522538399" sldId="664"/>
        </pc:sldMkLst>
        <pc:spChg chg="mod">
          <ac:chgData name="Fang, Chao" userId="1c1ff599-1142-4f0a-b508-ed8a8762bc98" providerId="ADAL" clId="{106C0C66-198D-FE49-915D-65A26344B26C}" dt="2021-05-10T19:16:38.400" v="7" actId="20577"/>
          <ac:spMkLst>
            <pc:docMk/>
            <pc:sldMk cId="2522538399" sldId="664"/>
            <ac:spMk id="2" creationId="{A4327749-55E7-784F-9343-355D680B23C2}"/>
          </ac:spMkLst>
        </pc:spChg>
        <pc:spChg chg="mod">
          <ac:chgData name="Fang, Chao" userId="1c1ff599-1142-4f0a-b508-ed8a8762bc98" providerId="ADAL" clId="{106C0C66-198D-FE49-915D-65A26344B26C}" dt="2021-05-10T19:17:00.431" v="94" actId="20577"/>
          <ac:spMkLst>
            <pc:docMk/>
            <pc:sldMk cId="2522538399" sldId="664"/>
            <ac:spMk id="3" creationId="{FE1D8EF4-153C-B945-B4B4-06885813D0D2}"/>
          </ac:spMkLst>
        </pc:spChg>
      </pc:sldChg>
      <pc:sldChg chg="modSp new mod">
        <pc:chgData name="Fang, Chao" userId="1c1ff599-1142-4f0a-b508-ed8a8762bc98" providerId="ADAL" clId="{106C0C66-198D-FE49-915D-65A26344B26C}" dt="2021-05-10T19:59:01.250" v="944" actId="20577"/>
        <pc:sldMkLst>
          <pc:docMk/>
          <pc:sldMk cId="1488267442" sldId="665"/>
        </pc:sldMkLst>
        <pc:spChg chg="mod">
          <ac:chgData name="Fang, Chao" userId="1c1ff599-1142-4f0a-b508-ed8a8762bc98" providerId="ADAL" clId="{106C0C66-198D-FE49-915D-65A26344B26C}" dt="2021-05-10T19:59:01.250" v="944" actId="20577"/>
          <ac:spMkLst>
            <pc:docMk/>
            <pc:sldMk cId="1488267442" sldId="665"/>
            <ac:spMk id="2" creationId="{CA40FD3D-B357-CD4A-9983-1198E96818C1}"/>
          </ac:spMkLst>
        </pc:spChg>
        <pc:spChg chg="mod">
          <ac:chgData name="Fang, Chao" userId="1c1ff599-1142-4f0a-b508-ed8a8762bc98" providerId="ADAL" clId="{106C0C66-198D-FE49-915D-65A26344B26C}" dt="2021-05-10T19:17:18.020" v="105" actId="20577"/>
          <ac:spMkLst>
            <pc:docMk/>
            <pc:sldMk cId="1488267442" sldId="665"/>
            <ac:spMk id="4" creationId="{E95CF9FD-2B9D-F345-B7B8-F20CBF534A24}"/>
          </ac:spMkLst>
        </pc:spChg>
      </pc:sldChg>
      <pc:sldChg chg="addSp delSp modSp new del mod">
        <pc:chgData name="Fang, Chao" userId="1c1ff599-1142-4f0a-b508-ed8a8762bc98" providerId="ADAL" clId="{106C0C66-198D-FE49-915D-65A26344B26C}" dt="2021-05-10T19:35:14.349" v="349" actId="2696"/>
        <pc:sldMkLst>
          <pc:docMk/>
          <pc:sldMk cId="344210085" sldId="666"/>
        </pc:sldMkLst>
        <pc:spChg chg="mod">
          <ac:chgData name="Fang, Chao" userId="1c1ff599-1142-4f0a-b508-ed8a8762bc98" providerId="ADAL" clId="{106C0C66-198D-FE49-915D-65A26344B26C}" dt="2021-05-10T19:32:42.743" v="315" actId="20577"/>
          <ac:spMkLst>
            <pc:docMk/>
            <pc:sldMk cId="344210085" sldId="666"/>
            <ac:spMk id="2" creationId="{4791BFD1-D2AA-AD4D-AB2A-3153A703477B}"/>
          </ac:spMkLst>
        </pc:spChg>
        <pc:spChg chg="del">
          <ac:chgData name="Fang, Chao" userId="1c1ff599-1142-4f0a-b508-ed8a8762bc98" providerId="ADAL" clId="{106C0C66-198D-FE49-915D-65A26344B26C}" dt="2021-05-10T19:32:33.220" v="279" actId="478"/>
          <ac:spMkLst>
            <pc:docMk/>
            <pc:sldMk cId="344210085" sldId="666"/>
            <ac:spMk id="3" creationId="{50C92DDF-D9AE-C147-A6EE-139261BD422D}"/>
          </ac:spMkLst>
        </pc:spChg>
        <pc:spChg chg="add del mod">
          <ac:chgData name="Fang, Chao" userId="1c1ff599-1142-4f0a-b508-ed8a8762bc98" providerId="ADAL" clId="{106C0C66-198D-FE49-915D-65A26344B26C}" dt="2021-05-10T19:33:13.850" v="321" actId="478"/>
          <ac:spMkLst>
            <pc:docMk/>
            <pc:sldMk cId="344210085" sldId="666"/>
            <ac:spMk id="8" creationId="{8FC05488-74B7-2C46-8486-6C6B00D03032}"/>
          </ac:spMkLst>
        </pc:spChg>
        <pc:spChg chg="add mod">
          <ac:chgData name="Fang, Chao" userId="1c1ff599-1142-4f0a-b508-ed8a8762bc98" providerId="ADAL" clId="{106C0C66-198D-FE49-915D-65A26344B26C}" dt="2021-05-10T19:33:29.309" v="338" actId="1076"/>
          <ac:spMkLst>
            <pc:docMk/>
            <pc:sldMk cId="344210085" sldId="666"/>
            <ac:spMk id="9" creationId="{B3FBA0FF-7D46-A54E-878D-9E38BB9A2EB1}"/>
          </ac:spMkLst>
        </pc:spChg>
        <pc:spChg chg="add mod">
          <ac:chgData name="Fang, Chao" userId="1c1ff599-1142-4f0a-b508-ed8a8762bc98" providerId="ADAL" clId="{106C0C66-198D-FE49-915D-65A26344B26C}" dt="2021-05-10T19:34:14.434" v="346" actId="1076"/>
          <ac:spMkLst>
            <pc:docMk/>
            <pc:sldMk cId="344210085" sldId="666"/>
            <ac:spMk id="11" creationId="{5D352D20-87AD-3549-BBC8-CAFD244F6C6B}"/>
          </ac:spMkLst>
        </pc:spChg>
        <pc:picChg chg="add mod">
          <ac:chgData name="Fang, Chao" userId="1c1ff599-1142-4f0a-b508-ed8a8762bc98" providerId="ADAL" clId="{106C0C66-198D-FE49-915D-65A26344B26C}" dt="2021-05-10T19:34:11.870" v="345" actId="1076"/>
          <ac:picMkLst>
            <pc:docMk/>
            <pc:sldMk cId="344210085" sldId="666"/>
            <ac:picMk id="7" creationId="{011D658A-594C-CE43-9F67-63172E731843}"/>
          </ac:picMkLst>
        </pc:picChg>
        <pc:picChg chg="add mod">
          <ac:chgData name="Fang, Chao" userId="1c1ff599-1142-4f0a-b508-ed8a8762bc98" providerId="ADAL" clId="{106C0C66-198D-FE49-915D-65A26344B26C}" dt="2021-05-10T19:34:16.245" v="347" actId="1076"/>
          <ac:picMkLst>
            <pc:docMk/>
            <pc:sldMk cId="344210085" sldId="666"/>
            <ac:picMk id="10" creationId="{E20CBB35-8AE5-6D44-98AA-3F6C79A98268}"/>
          </ac:picMkLst>
        </pc:picChg>
      </pc:sldChg>
      <pc:sldChg chg="delSp modSp add mod setBg delDesignElem delCm modNotes">
        <pc:chgData name="Fang, Chao" userId="1c1ff599-1142-4f0a-b508-ed8a8762bc98" providerId="ADAL" clId="{106C0C66-198D-FE49-915D-65A26344B26C}" dt="2021-05-12T18:54:49.455" v="2347" actId="1592"/>
        <pc:sldMkLst>
          <pc:docMk/>
          <pc:sldMk cId="1423710408" sldId="6624"/>
        </pc:sldMkLst>
        <pc:spChg chg="mod">
          <ac:chgData name="Fang, Chao" userId="1c1ff599-1142-4f0a-b508-ed8a8762bc98" providerId="ADAL" clId="{106C0C66-198D-FE49-915D-65A26344B26C}" dt="2021-05-12T18:46:03.308" v="2199" actId="20577"/>
          <ac:spMkLst>
            <pc:docMk/>
            <pc:sldMk cId="1423710408" sldId="6624"/>
            <ac:spMk id="8" creationId="{AB744B97-52E7-AE4E-915D-FAD3CB5D14E4}"/>
          </ac:spMkLst>
        </pc:spChg>
        <pc:spChg chg="del">
          <ac:chgData name="Fang, Chao" userId="1c1ff599-1142-4f0a-b508-ed8a8762bc98" providerId="ADAL" clId="{106C0C66-198D-FE49-915D-65A26344B26C}" dt="2021-05-12T18:45:21.069" v="2140"/>
          <ac:spMkLst>
            <pc:docMk/>
            <pc:sldMk cId="1423710408" sldId="6624"/>
            <ac:spMk id="77" creationId="{D2B783EE-0239-4717-BBEA-8C9EAC61C824}"/>
          </ac:spMkLst>
        </pc:spChg>
        <pc:spChg chg="del">
          <ac:chgData name="Fang, Chao" userId="1c1ff599-1142-4f0a-b508-ed8a8762bc98" providerId="ADAL" clId="{106C0C66-198D-FE49-915D-65A26344B26C}" dt="2021-05-12T18:45:21.069" v="2140"/>
          <ac:spMkLst>
            <pc:docMk/>
            <pc:sldMk cId="1423710408" sldId="6624"/>
            <ac:spMk id="79" creationId="{A7B99495-F43F-4D80-A44F-2CB4764EB90B}"/>
          </ac:spMkLst>
        </pc:spChg>
        <pc:spChg chg="del">
          <ac:chgData name="Fang, Chao" userId="1c1ff599-1142-4f0a-b508-ed8a8762bc98" providerId="ADAL" clId="{106C0C66-198D-FE49-915D-65A26344B26C}" dt="2021-05-12T18:45:21.069" v="2140"/>
          <ac:spMkLst>
            <pc:docMk/>
            <pc:sldMk cId="1423710408" sldId="6624"/>
            <ac:spMk id="81" creationId="{70BEB1E7-2F88-40BC-B73D-42E5B6F80BFC}"/>
          </ac:spMkLst>
        </pc:spChg>
      </pc:sldChg>
      <pc:sldChg chg="add">
        <pc:chgData name="Fang, Chao" userId="1c1ff599-1142-4f0a-b508-ed8a8762bc98" providerId="ADAL" clId="{106C0C66-198D-FE49-915D-65A26344B26C}" dt="2021-05-10T19:29:13.940" v="154"/>
        <pc:sldMkLst>
          <pc:docMk/>
          <pc:sldMk cId="511781428" sldId="13224"/>
        </pc:sldMkLst>
      </pc:sldChg>
      <pc:sldChg chg="addSp modSp new mod ord modNotesTx">
        <pc:chgData name="Fang, Chao" userId="1c1ff599-1142-4f0a-b508-ed8a8762bc98" providerId="ADAL" clId="{106C0C66-198D-FE49-915D-65A26344B26C}" dt="2021-05-10T20:35:27.369" v="1267" actId="20577"/>
        <pc:sldMkLst>
          <pc:docMk/>
          <pc:sldMk cId="3664863843" sldId="13225"/>
        </pc:sldMkLst>
        <pc:spChg chg="mod">
          <ac:chgData name="Fang, Chao" userId="1c1ff599-1142-4f0a-b508-ed8a8762bc98" providerId="ADAL" clId="{106C0C66-198D-FE49-915D-65A26344B26C}" dt="2021-05-10T20:31:56.047" v="965" actId="20577"/>
          <ac:spMkLst>
            <pc:docMk/>
            <pc:sldMk cId="3664863843" sldId="13225"/>
            <ac:spMk id="2" creationId="{14C6EC2B-58BF-5446-A4E2-A9939A85452D}"/>
          </ac:spMkLst>
        </pc:spChg>
        <pc:spChg chg="mod">
          <ac:chgData name="Fang, Chao" userId="1c1ff599-1142-4f0a-b508-ed8a8762bc98" providerId="ADAL" clId="{106C0C66-198D-FE49-915D-65A26344B26C}" dt="2021-05-10T20:32:49.053" v="982" actId="404"/>
          <ac:spMkLst>
            <pc:docMk/>
            <pc:sldMk cId="3664863843" sldId="13225"/>
            <ac:spMk id="3" creationId="{A6580605-0BFF-3D43-BDC3-843F5BC5E131}"/>
          </ac:spMkLst>
        </pc:spChg>
        <pc:spChg chg="add mod">
          <ac:chgData name="Fang, Chao" userId="1c1ff599-1142-4f0a-b508-ed8a8762bc98" providerId="ADAL" clId="{106C0C66-198D-FE49-915D-65A26344B26C}" dt="2021-05-10T20:32:08.646" v="968"/>
          <ac:spMkLst>
            <pc:docMk/>
            <pc:sldMk cId="3664863843" sldId="13225"/>
            <ac:spMk id="7" creationId="{877EADA6-AD4E-EE45-A4F1-DF7F417DA5A8}"/>
          </ac:spMkLst>
        </pc:spChg>
        <pc:spChg chg="add mod">
          <ac:chgData name="Fang, Chao" userId="1c1ff599-1142-4f0a-b508-ed8a8762bc98" providerId="ADAL" clId="{106C0C66-198D-FE49-915D-65A26344B26C}" dt="2021-05-10T20:32:20.778" v="971" actId="1076"/>
          <ac:spMkLst>
            <pc:docMk/>
            <pc:sldMk cId="3664863843" sldId="13225"/>
            <ac:spMk id="8" creationId="{3200677A-F177-C448-A2D8-D1008F4D2BE0}"/>
          </ac:spMkLst>
        </pc:spChg>
      </pc:sldChg>
      <pc:sldChg chg="modSp mod">
        <pc:chgData name="Fang, Chao" userId="1c1ff599-1142-4f0a-b508-ed8a8762bc98" providerId="ADAL" clId="{106C0C66-198D-FE49-915D-65A26344B26C}" dt="2021-05-12T18:48:46.110" v="2346" actId="313"/>
        <pc:sldMkLst>
          <pc:docMk/>
          <pc:sldMk cId="1894395247" sldId="13226"/>
        </pc:sldMkLst>
        <pc:spChg chg="mod">
          <ac:chgData name="Fang, Chao" userId="1c1ff599-1142-4f0a-b508-ed8a8762bc98" providerId="ADAL" clId="{106C0C66-198D-FE49-915D-65A26344B26C}" dt="2021-05-12T18:48:46.110" v="2346" actId="313"/>
          <ac:spMkLst>
            <pc:docMk/>
            <pc:sldMk cId="1894395247" sldId="13226"/>
            <ac:spMk id="2" creationId="{1FD9CFCC-2D6B-4329-9B1F-5FA19B6A8494}"/>
          </ac:spMkLst>
        </pc:spChg>
      </pc:sldChg>
      <pc:sldChg chg="modSp mod">
        <pc:chgData name="Fang, Chao" userId="1c1ff599-1142-4f0a-b508-ed8a8762bc98" providerId="ADAL" clId="{106C0C66-198D-FE49-915D-65A26344B26C}" dt="2021-05-11T20:32:30.951" v="2138" actId="20577"/>
        <pc:sldMkLst>
          <pc:docMk/>
          <pc:sldMk cId="882178511" sldId="13227"/>
        </pc:sldMkLst>
        <pc:spChg chg="mod">
          <ac:chgData name="Fang, Chao" userId="1c1ff599-1142-4f0a-b508-ed8a8762bc98" providerId="ADAL" clId="{106C0C66-198D-FE49-915D-65A26344B26C}" dt="2021-05-11T20:32:30.951" v="2138" actId="20577"/>
          <ac:spMkLst>
            <pc:docMk/>
            <pc:sldMk cId="882178511" sldId="13227"/>
            <ac:spMk id="10" creationId="{4CC5E550-B0B3-4E59-8F08-7D0D1E5F0778}"/>
          </ac:spMkLst>
        </pc:spChg>
      </pc:sldChg>
    </pc:docChg>
  </pc:docChgLst>
  <pc:docChgLst>
    <pc:chgData name="Markuzon, Natasha" userId="d063e202-2f1e-451e-85bc-f9cd8f2b8ac2" providerId="ADAL" clId="{377B5C6A-6AB3-455F-85F9-3681C5CDB1D2}"/>
    <pc:docChg chg="undo custSel addSld delSld modSld">
      <pc:chgData name="Markuzon, Natasha" userId="d063e202-2f1e-451e-85bc-f9cd8f2b8ac2" providerId="ADAL" clId="{377B5C6A-6AB3-455F-85F9-3681C5CDB1D2}" dt="2021-05-11T20:32:52.285" v="776" actId="1076"/>
      <pc:docMkLst>
        <pc:docMk/>
      </pc:docMkLst>
      <pc:sldChg chg="addSp modSp add del mod">
        <pc:chgData name="Markuzon, Natasha" userId="d063e202-2f1e-451e-85bc-f9cd8f2b8ac2" providerId="ADAL" clId="{377B5C6A-6AB3-455F-85F9-3681C5CDB1D2}" dt="2021-05-11T19:34:34.194" v="403" actId="47"/>
        <pc:sldMkLst>
          <pc:docMk/>
          <pc:sldMk cId="4250175326" sldId="359"/>
        </pc:sldMkLst>
        <pc:spChg chg="add mod">
          <ac:chgData name="Markuzon, Natasha" userId="d063e202-2f1e-451e-85bc-f9cd8f2b8ac2" providerId="ADAL" clId="{377B5C6A-6AB3-455F-85F9-3681C5CDB1D2}" dt="2021-05-11T19:28:02.740" v="292"/>
          <ac:spMkLst>
            <pc:docMk/>
            <pc:sldMk cId="4250175326" sldId="359"/>
            <ac:spMk id="2" creationId="{92804846-6D8E-4A40-B5B4-B5BD594CFE43}"/>
          </ac:spMkLst>
        </pc:spChg>
        <pc:spChg chg="mod">
          <ac:chgData name="Markuzon, Natasha" userId="d063e202-2f1e-451e-85bc-f9cd8f2b8ac2" providerId="ADAL" clId="{377B5C6A-6AB3-455F-85F9-3681C5CDB1D2}" dt="2021-05-11T19:28:02.926" v="294" actId="27636"/>
          <ac:spMkLst>
            <pc:docMk/>
            <pc:sldMk cId="4250175326" sldId="359"/>
            <ac:spMk id="7" creationId="{5BD64F4D-EA76-4447-A502-EE32968BBA7E}"/>
          </ac:spMkLst>
        </pc:spChg>
        <pc:spChg chg="mod">
          <ac:chgData name="Markuzon, Natasha" userId="d063e202-2f1e-451e-85bc-f9cd8f2b8ac2" providerId="ADAL" clId="{377B5C6A-6AB3-455F-85F9-3681C5CDB1D2}" dt="2021-05-11T19:28:02.740" v="292"/>
          <ac:spMkLst>
            <pc:docMk/>
            <pc:sldMk cId="4250175326" sldId="359"/>
            <ac:spMk id="8" creationId="{FFE70976-79D4-4F8B-8069-F6905D554114}"/>
          </ac:spMkLst>
        </pc:spChg>
      </pc:sldChg>
      <pc:sldChg chg="addSp delSp modSp add mod">
        <pc:chgData name="Markuzon, Natasha" userId="d063e202-2f1e-451e-85bc-f9cd8f2b8ac2" providerId="ADAL" clId="{377B5C6A-6AB3-455F-85F9-3681C5CDB1D2}" dt="2021-05-11T19:40:19.328" v="597" actId="15"/>
        <pc:sldMkLst>
          <pc:docMk/>
          <pc:sldMk cId="4212942375" sldId="362"/>
        </pc:sldMkLst>
        <pc:spChg chg="mod">
          <ac:chgData name="Markuzon, Natasha" userId="d063e202-2f1e-451e-85bc-f9cd8f2b8ac2" providerId="ADAL" clId="{377B5C6A-6AB3-455F-85F9-3681C5CDB1D2}" dt="2021-05-11T19:28:37.228" v="317" actId="1038"/>
          <ac:spMkLst>
            <pc:docMk/>
            <pc:sldMk cId="4212942375" sldId="362"/>
            <ac:spMk id="2" creationId="{EE68D577-A996-4794-AAEB-DB326949B128}"/>
          </ac:spMkLst>
        </pc:spChg>
        <pc:spChg chg="add del mod">
          <ac:chgData name="Markuzon, Natasha" userId="d063e202-2f1e-451e-85bc-f9cd8f2b8ac2" providerId="ADAL" clId="{377B5C6A-6AB3-455F-85F9-3681C5CDB1D2}" dt="2021-05-11T19:40:19.328" v="597" actId="15"/>
          <ac:spMkLst>
            <pc:docMk/>
            <pc:sldMk cId="4212942375" sldId="362"/>
            <ac:spMk id="3" creationId="{2DC1AFD0-039E-4617-9DC3-AD45A8993045}"/>
          </ac:spMkLst>
        </pc:spChg>
        <pc:spChg chg="mod">
          <ac:chgData name="Markuzon, Natasha" userId="d063e202-2f1e-451e-85bc-f9cd8f2b8ac2" providerId="ADAL" clId="{377B5C6A-6AB3-455F-85F9-3681C5CDB1D2}" dt="2021-05-11T19:28:02.729" v="291"/>
          <ac:spMkLst>
            <pc:docMk/>
            <pc:sldMk cId="4212942375" sldId="362"/>
            <ac:spMk id="4" creationId="{99BC49D4-443A-4405-A1E5-5CC51CCA2AF0}"/>
          </ac:spMkLst>
        </pc:spChg>
        <pc:spChg chg="add del mod">
          <ac:chgData name="Markuzon, Natasha" userId="d063e202-2f1e-451e-85bc-f9cd8f2b8ac2" providerId="ADAL" clId="{377B5C6A-6AB3-455F-85F9-3681C5CDB1D2}" dt="2021-05-11T19:29:16.819" v="321" actId="478"/>
          <ac:spMkLst>
            <pc:docMk/>
            <pc:sldMk cId="4212942375" sldId="362"/>
            <ac:spMk id="8" creationId="{7DB4A1AE-59BD-4C64-97CC-F6103F923216}"/>
          </ac:spMkLst>
        </pc:spChg>
        <pc:spChg chg="add del mod">
          <ac:chgData name="Markuzon, Natasha" userId="d063e202-2f1e-451e-85bc-f9cd8f2b8ac2" providerId="ADAL" clId="{377B5C6A-6AB3-455F-85F9-3681C5CDB1D2}" dt="2021-05-11T19:29:23.853" v="324" actId="478"/>
          <ac:spMkLst>
            <pc:docMk/>
            <pc:sldMk cId="4212942375" sldId="362"/>
            <ac:spMk id="10" creationId="{11E35A3F-B835-4D05-9289-6DC6D953EAD5}"/>
          </ac:spMkLst>
        </pc:spChg>
      </pc:sldChg>
      <pc:sldChg chg="addSp modSp add">
        <pc:chgData name="Markuzon, Natasha" userId="d063e202-2f1e-451e-85bc-f9cd8f2b8ac2" providerId="ADAL" clId="{377B5C6A-6AB3-455F-85F9-3681C5CDB1D2}" dt="2021-05-11T20:32:24.644" v="769"/>
        <pc:sldMkLst>
          <pc:docMk/>
          <pc:sldMk cId="3134922830" sldId="461"/>
        </pc:sldMkLst>
        <pc:spChg chg="mod">
          <ac:chgData name="Markuzon, Natasha" userId="d063e202-2f1e-451e-85bc-f9cd8f2b8ac2" providerId="ADAL" clId="{377B5C6A-6AB3-455F-85F9-3681C5CDB1D2}" dt="2021-05-11T20:32:24.644" v="769"/>
          <ac:spMkLst>
            <pc:docMk/>
            <pc:sldMk cId="3134922830" sldId="461"/>
            <ac:spMk id="2" creationId="{239DDED1-93DE-471B-A1E9-371A3DCCF8FD}"/>
          </ac:spMkLst>
        </pc:spChg>
        <pc:spChg chg="add mod">
          <ac:chgData name="Markuzon, Natasha" userId="d063e202-2f1e-451e-85bc-f9cd8f2b8ac2" providerId="ADAL" clId="{377B5C6A-6AB3-455F-85F9-3681C5CDB1D2}" dt="2021-05-11T20:32:24.644" v="769"/>
          <ac:spMkLst>
            <pc:docMk/>
            <pc:sldMk cId="3134922830" sldId="461"/>
            <ac:spMk id="4" creationId="{CCE7F7F6-ED59-4E64-BBE5-5A4DF0F22042}"/>
          </ac:spMkLst>
        </pc:spChg>
      </pc:sldChg>
      <pc:sldChg chg="addSp modSp add">
        <pc:chgData name="Markuzon, Natasha" userId="d063e202-2f1e-451e-85bc-f9cd8f2b8ac2" providerId="ADAL" clId="{377B5C6A-6AB3-455F-85F9-3681C5CDB1D2}" dt="2021-05-11T20:32:24.653" v="771"/>
        <pc:sldMkLst>
          <pc:docMk/>
          <pc:sldMk cId="1622577395" sldId="622"/>
        </pc:sldMkLst>
        <pc:spChg chg="mod">
          <ac:chgData name="Markuzon, Natasha" userId="d063e202-2f1e-451e-85bc-f9cd8f2b8ac2" providerId="ADAL" clId="{377B5C6A-6AB3-455F-85F9-3681C5CDB1D2}" dt="2021-05-11T20:32:24.653" v="771"/>
          <ac:spMkLst>
            <pc:docMk/>
            <pc:sldMk cId="1622577395" sldId="622"/>
            <ac:spMk id="2" creationId="{0F5FE70D-DF61-4696-8753-3842D7FBFBF4}"/>
          </ac:spMkLst>
        </pc:spChg>
        <pc:spChg chg="mod">
          <ac:chgData name="Markuzon, Natasha" userId="d063e202-2f1e-451e-85bc-f9cd8f2b8ac2" providerId="ADAL" clId="{377B5C6A-6AB3-455F-85F9-3681C5CDB1D2}" dt="2021-05-11T20:32:24.653" v="771"/>
          <ac:spMkLst>
            <pc:docMk/>
            <pc:sldMk cId="1622577395" sldId="622"/>
            <ac:spMk id="3" creationId="{9B31DF48-F525-4190-831A-A048EF3F15F4}"/>
          </ac:spMkLst>
        </pc:spChg>
        <pc:spChg chg="add mod">
          <ac:chgData name="Markuzon, Natasha" userId="d063e202-2f1e-451e-85bc-f9cd8f2b8ac2" providerId="ADAL" clId="{377B5C6A-6AB3-455F-85F9-3681C5CDB1D2}" dt="2021-05-11T20:32:24.653" v="771"/>
          <ac:spMkLst>
            <pc:docMk/>
            <pc:sldMk cId="1622577395" sldId="622"/>
            <ac:spMk id="4" creationId="{6CB0891F-C53C-4EC8-820E-AF6771ABBB21}"/>
          </ac:spMkLst>
        </pc:spChg>
      </pc:sldChg>
      <pc:sldChg chg="addSp modSp add mod">
        <pc:chgData name="Markuzon, Natasha" userId="d063e202-2f1e-451e-85bc-f9cd8f2b8ac2" providerId="ADAL" clId="{377B5C6A-6AB3-455F-85F9-3681C5CDB1D2}" dt="2021-05-11T20:32:24.894" v="775" actId="27636"/>
        <pc:sldMkLst>
          <pc:docMk/>
          <pc:sldMk cId="144029958" sldId="623"/>
        </pc:sldMkLst>
        <pc:spChg chg="mod">
          <ac:chgData name="Markuzon, Natasha" userId="d063e202-2f1e-451e-85bc-f9cd8f2b8ac2" providerId="ADAL" clId="{377B5C6A-6AB3-455F-85F9-3681C5CDB1D2}" dt="2021-05-11T20:32:24.894" v="775" actId="27636"/>
          <ac:spMkLst>
            <pc:docMk/>
            <pc:sldMk cId="144029958" sldId="623"/>
            <ac:spMk id="2" creationId="{36BB4E65-8604-4361-9849-4A71A3B29F9B}"/>
          </ac:spMkLst>
        </pc:spChg>
        <pc:spChg chg="mod">
          <ac:chgData name="Markuzon, Natasha" userId="d063e202-2f1e-451e-85bc-f9cd8f2b8ac2" providerId="ADAL" clId="{377B5C6A-6AB3-455F-85F9-3681C5CDB1D2}" dt="2021-05-11T20:32:24.663" v="772"/>
          <ac:spMkLst>
            <pc:docMk/>
            <pc:sldMk cId="144029958" sldId="623"/>
            <ac:spMk id="3" creationId="{465C9379-6EDF-4603-86D9-C97CDB433E43}"/>
          </ac:spMkLst>
        </pc:spChg>
        <pc:spChg chg="add mod">
          <ac:chgData name="Markuzon, Natasha" userId="d063e202-2f1e-451e-85bc-f9cd8f2b8ac2" providerId="ADAL" clId="{377B5C6A-6AB3-455F-85F9-3681C5CDB1D2}" dt="2021-05-11T20:32:24.663" v="772"/>
          <ac:spMkLst>
            <pc:docMk/>
            <pc:sldMk cId="144029958" sldId="623"/>
            <ac:spMk id="4" creationId="{B1E77385-88A6-48DE-8BE3-7AB265C2D2BC}"/>
          </ac:spMkLst>
        </pc:spChg>
      </pc:sldChg>
      <pc:sldChg chg="add del">
        <pc:chgData name="Markuzon, Natasha" userId="d063e202-2f1e-451e-85bc-f9cd8f2b8ac2" providerId="ADAL" clId="{377B5C6A-6AB3-455F-85F9-3681C5CDB1D2}" dt="2021-05-10T13:45:56.204" v="1"/>
        <pc:sldMkLst>
          <pc:docMk/>
          <pc:sldMk cId="2265005557" sldId="664"/>
        </pc:sldMkLst>
      </pc:sldChg>
      <pc:sldChg chg="modSp mod">
        <pc:chgData name="Markuzon, Natasha" userId="d063e202-2f1e-451e-85bc-f9cd8f2b8ac2" providerId="ADAL" clId="{377B5C6A-6AB3-455F-85F9-3681C5CDB1D2}" dt="2021-05-11T19:39:36.614" v="592" actId="20577"/>
        <pc:sldMkLst>
          <pc:docMk/>
          <pc:sldMk cId="1488267442" sldId="665"/>
        </pc:sldMkLst>
        <pc:spChg chg="mod">
          <ac:chgData name="Markuzon, Natasha" userId="d063e202-2f1e-451e-85bc-f9cd8f2b8ac2" providerId="ADAL" clId="{377B5C6A-6AB3-455F-85F9-3681C5CDB1D2}" dt="2021-05-11T19:39:36.614" v="592" actId="20577"/>
          <ac:spMkLst>
            <pc:docMk/>
            <pc:sldMk cId="1488267442" sldId="665"/>
            <ac:spMk id="2" creationId="{CA40FD3D-B357-CD4A-9983-1198E96818C1}"/>
          </ac:spMkLst>
        </pc:spChg>
      </pc:sldChg>
      <pc:sldChg chg="addSp modSp new mod">
        <pc:chgData name="Markuzon, Natasha" userId="d063e202-2f1e-451e-85bc-f9cd8f2b8ac2" providerId="ADAL" clId="{377B5C6A-6AB3-455F-85F9-3681C5CDB1D2}" dt="2021-05-11T19:38:04.383" v="576" actId="14100"/>
        <pc:sldMkLst>
          <pc:docMk/>
          <pc:sldMk cId="1894395247" sldId="13226"/>
        </pc:sldMkLst>
        <pc:spChg chg="mod">
          <ac:chgData name="Markuzon, Natasha" userId="d063e202-2f1e-451e-85bc-f9cd8f2b8ac2" providerId="ADAL" clId="{377B5C6A-6AB3-455F-85F9-3681C5CDB1D2}" dt="2021-05-11T19:25:20.766" v="239" actId="14100"/>
          <ac:spMkLst>
            <pc:docMk/>
            <pc:sldMk cId="1894395247" sldId="13226"/>
            <ac:spMk id="2" creationId="{1FD9CFCC-2D6B-4329-9B1F-5FA19B6A8494}"/>
          </ac:spMkLst>
        </pc:spChg>
        <pc:spChg chg="mod">
          <ac:chgData name="Markuzon, Natasha" userId="d063e202-2f1e-451e-85bc-f9cd8f2b8ac2" providerId="ADAL" clId="{377B5C6A-6AB3-455F-85F9-3681C5CDB1D2}" dt="2021-05-11T19:13:32.649" v="14" actId="20577"/>
          <ac:spMkLst>
            <pc:docMk/>
            <pc:sldMk cId="1894395247" sldId="13226"/>
            <ac:spMk id="4" creationId="{6AFED1F8-0015-4581-8B33-553E0050876A}"/>
          </ac:spMkLst>
        </pc:spChg>
        <pc:picChg chg="add mod">
          <ac:chgData name="Markuzon, Natasha" userId="d063e202-2f1e-451e-85bc-f9cd8f2b8ac2" providerId="ADAL" clId="{377B5C6A-6AB3-455F-85F9-3681C5CDB1D2}" dt="2021-05-11T19:38:04.383" v="576" actId="14100"/>
          <ac:picMkLst>
            <pc:docMk/>
            <pc:sldMk cId="1894395247" sldId="13226"/>
            <ac:picMk id="5" creationId="{B2CE3C0C-6368-4AA0-9256-C2F08ED67BAE}"/>
          </ac:picMkLst>
        </pc:picChg>
      </pc:sldChg>
      <pc:sldChg chg="addSp delSp modSp new mod modClrScheme chgLayout">
        <pc:chgData name="Markuzon, Natasha" userId="d063e202-2f1e-451e-85bc-f9cd8f2b8ac2" providerId="ADAL" clId="{377B5C6A-6AB3-455F-85F9-3681C5CDB1D2}" dt="2021-05-11T20:14:24.932" v="765" actId="20577"/>
        <pc:sldMkLst>
          <pc:docMk/>
          <pc:sldMk cId="882178511" sldId="13227"/>
        </pc:sldMkLst>
        <pc:spChg chg="mod">
          <ac:chgData name="Markuzon, Natasha" userId="d063e202-2f1e-451e-85bc-f9cd8f2b8ac2" providerId="ADAL" clId="{377B5C6A-6AB3-455F-85F9-3681C5CDB1D2}" dt="2021-05-11T20:12:33.396" v="629" actId="26606"/>
          <ac:spMkLst>
            <pc:docMk/>
            <pc:sldMk cId="882178511" sldId="13227"/>
            <ac:spMk id="2" creationId="{B9B13AFD-A1D3-4E0C-8B16-E1C8E4549815}"/>
          </ac:spMkLst>
        </pc:spChg>
        <pc:spChg chg="mod">
          <ac:chgData name="Markuzon, Natasha" userId="d063e202-2f1e-451e-85bc-f9cd8f2b8ac2" providerId="ADAL" clId="{377B5C6A-6AB3-455F-85F9-3681C5CDB1D2}" dt="2021-05-11T20:12:33.396" v="629" actId="26606"/>
          <ac:spMkLst>
            <pc:docMk/>
            <pc:sldMk cId="882178511" sldId="13227"/>
            <ac:spMk id="3" creationId="{07461D11-1336-4611-8ABC-B1E804C7D0A0}"/>
          </ac:spMkLst>
        </pc:spChg>
        <pc:spChg chg="mod">
          <ac:chgData name="Markuzon, Natasha" userId="d063e202-2f1e-451e-85bc-f9cd8f2b8ac2" providerId="ADAL" clId="{377B5C6A-6AB3-455F-85F9-3681C5CDB1D2}" dt="2021-05-11T20:12:33.396" v="629" actId="26606"/>
          <ac:spMkLst>
            <pc:docMk/>
            <pc:sldMk cId="882178511" sldId="13227"/>
            <ac:spMk id="4" creationId="{9B31074F-0852-424B-964E-EA498E93AC07}"/>
          </ac:spMkLst>
        </pc:spChg>
        <pc:spChg chg="add del mod">
          <ac:chgData name="Markuzon, Natasha" userId="d063e202-2f1e-451e-85bc-f9cd8f2b8ac2" providerId="ADAL" clId="{377B5C6A-6AB3-455F-85F9-3681C5CDB1D2}" dt="2021-05-11T20:12:33.396" v="629" actId="26606"/>
          <ac:spMkLst>
            <pc:docMk/>
            <pc:sldMk cId="882178511" sldId="13227"/>
            <ac:spMk id="5" creationId="{7ADE56C9-C083-409D-AAF7-4283AEFE0A50}"/>
          </ac:spMkLst>
        </pc:spChg>
        <pc:spChg chg="add mod">
          <ac:chgData name="Markuzon, Natasha" userId="d063e202-2f1e-451e-85bc-f9cd8f2b8ac2" providerId="ADAL" clId="{377B5C6A-6AB3-455F-85F9-3681C5CDB1D2}" dt="2021-05-11T20:14:24.932" v="765" actId="20577"/>
          <ac:spMkLst>
            <pc:docMk/>
            <pc:sldMk cId="882178511" sldId="13227"/>
            <ac:spMk id="10" creationId="{4CC5E550-B0B3-4E59-8F08-7D0D1E5F0778}"/>
          </ac:spMkLst>
        </pc:spChg>
        <pc:spChg chg="add mod">
          <ac:chgData name="Markuzon, Natasha" userId="d063e202-2f1e-451e-85bc-f9cd8f2b8ac2" providerId="ADAL" clId="{377B5C6A-6AB3-455F-85F9-3681C5CDB1D2}" dt="2021-05-11T20:12:33.396" v="629" actId="26606"/>
          <ac:spMkLst>
            <pc:docMk/>
            <pc:sldMk cId="882178511" sldId="13227"/>
            <ac:spMk id="12" creationId="{4FDFDFB2-AE4F-4D98-908B-1F086CCB4DCA}"/>
          </ac:spMkLst>
        </pc:spChg>
      </pc:sldChg>
      <pc:sldChg chg="addSp delSp modSp add">
        <pc:chgData name="Markuzon, Natasha" userId="d063e202-2f1e-451e-85bc-f9cd8f2b8ac2" providerId="ADAL" clId="{377B5C6A-6AB3-455F-85F9-3681C5CDB1D2}" dt="2021-05-11T20:32:24.630" v="768"/>
        <pc:sldMkLst>
          <pc:docMk/>
          <pc:sldMk cId="784851771" sldId="13228"/>
        </pc:sldMkLst>
        <pc:spChg chg="add mod">
          <ac:chgData name="Markuzon, Natasha" userId="d063e202-2f1e-451e-85bc-f9cd8f2b8ac2" providerId="ADAL" clId="{377B5C6A-6AB3-455F-85F9-3681C5CDB1D2}" dt="2021-05-11T20:32:24.630" v="768"/>
          <ac:spMkLst>
            <pc:docMk/>
            <pc:sldMk cId="784851771" sldId="13228"/>
            <ac:spMk id="2" creationId="{2EE49636-B407-41D9-BB76-F5895DF46C27}"/>
          </ac:spMkLst>
        </pc:spChg>
        <pc:spChg chg="mod">
          <ac:chgData name="Markuzon, Natasha" userId="d063e202-2f1e-451e-85bc-f9cd8f2b8ac2" providerId="ADAL" clId="{377B5C6A-6AB3-455F-85F9-3681C5CDB1D2}" dt="2021-05-11T20:32:24.630" v="768"/>
          <ac:spMkLst>
            <pc:docMk/>
            <pc:sldMk cId="784851771" sldId="13228"/>
            <ac:spMk id="6" creationId="{58F4B552-14B0-4DD0-A291-30371D46610F}"/>
          </ac:spMkLst>
        </pc:spChg>
        <pc:spChg chg="mod">
          <ac:chgData name="Markuzon, Natasha" userId="d063e202-2f1e-451e-85bc-f9cd8f2b8ac2" providerId="ADAL" clId="{377B5C6A-6AB3-455F-85F9-3681C5CDB1D2}" dt="2021-05-11T20:32:24.630" v="768"/>
          <ac:spMkLst>
            <pc:docMk/>
            <pc:sldMk cId="784851771" sldId="13228"/>
            <ac:spMk id="8" creationId="{BF679810-A790-4815-826E-D17D251883E8}"/>
          </ac:spMkLst>
        </pc:spChg>
        <pc:spChg chg="mod">
          <ac:chgData name="Markuzon, Natasha" userId="d063e202-2f1e-451e-85bc-f9cd8f2b8ac2" providerId="ADAL" clId="{377B5C6A-6AB3-455F-85F9-3681C5CDB1D2}" dt="2021-05-11T20:32:24.630" v="768"/>
          <ac:spMkLst>
            <pc:docMk/>
            <pc:sldMk cId="784851771" sldId="13228"/>
            <ac:spMk id="10" creationId="{E4484041-2863-48C0-957A-7CAC9884777C}"/>
          </ac:spMkLst>
        </pc:spChg>
        <pc:spChg chg="del">
          <ac:chgData name="Markuzon, Natasha" userId="d063e202-2f1e-451e-85bc-f9cd8f2b8ac2" providerId="ADAL" clId="{377B5C6A-6AB3-455F-85F9-3681C5CDB1D2}" dt="2021-05-11T20:32:24.630" v="768"/>
          <ac:spMkLst>
            <pc:docMk/>
            <pc:sldMk cId="784851771" sldId="13228"/>
            <ac:spMk id="11" creationId="{44A5A04A-0DFA-4263-AF23-2702396BA959}"/>
          </ac:spMkLst>
        </pc:spChg>
        <pc:picChg chg="mod">
          <ac:chgData name="Markuzon, Natasha" userId="d063e202-2f1e-451e-85bc-f9cd8f2b8ac2" providerId="ADAL" clId="{377B5C6A-6AB3-455F-85F9-3681C5CDB1D2}" dt="2021-05-11T20:32:24.630" v="768"/>
          <ac:picMkLst>
            <pc:docMk/>
            <pc:sldMk cId="784851771" sldId="13228"/>
            <ac:picMk id="3" creationId="{4B9425BB-40B8-4680-8F4D-1C4A452879FB}"/>
          </ac:picMkLst>
        </pc:picChg>
      </pc:sldChg>
      <pc:sldChg chg="delSp modSp add mod setBg delDesignElem">
        <pc:chgData name="Markuzon, Natasha" userId="d063e202-2f1e-451e-85bc-f9cd8f2b8ac2" providerId="ADAL" clId="{377B5C6A-6AB3-455F-85F9-3681C5CDB1D2}" dt="2021-05-11T20:32:52.285" v="776" actId="1076"/>
        <pc:sldMkLst>
          <pc:docMk/>
          <pc:sldMk cId="2691516607" sldId="13229"/>
        </pc:sldMkLst>
        <pc:spChg chg="mod">
          <ac:chgData name="Markuzon, Natasha" userId="d063e202-2f1e-451e-85bc-f9cd8f2b8ac2" providerId="ADAL" clId="{377B5C6A-6AB3-455F-85F9-3681C5CDB1D2}" dt="2021-05-11T20:32:24.649" v="770"/>
          <ac:spMkLst>
            <pc:docMk/>
            <pc:sldMk cId="2691516607" sldId="13229"/>
            <ac:spMk id="4" creationId="{ED757546-7F44-42E3-A3E6-DFC597EC7BD4}"/>
          </ac:spMkLst>
        </pc:spChg>
        <pc:spChg chg="mod">
          <ac:chgData name="Markuzon, Natasha" userId="d063e202-2f1e-451e-85bc-f9cd8f2b8ac2" providerId="ADAL" clId="{377B5C6A-6AB3-455F-85F9-3681C5CDB1D2}" dt="2021-05-11T20:32:24.649" v="770"/>
          <ac:spMkLst>
            <pc:docMk/>
            <pc:sldMk cId="2691516607" sldId="13229"/>
            <ac:spMk id="5" creationId="{1DA63CFD-C273-44EF-8DE1-392AA9065EC7}"/>
          </ac:spMkLst>
        </pc:spChg>
        <pc:spChg chg="mod">
          <ac:chgData name="Markuzon, Natasha" userId="d063e202-2f1e-451e-85bc-f9cd8f2b8ac2" providerId="ADAL" clId="{377B5C6A-6AB3-455F-85F9-3681C5CDB1D2}" dt="2021-05-11T20:32:24.649" v="770"/>
          <ac:spMkLst>
            <pc:docMk/>
            <pc:sldMk cId="2691516607" sldId="13229"/>
            <ac:spMk id="6" creationId="{1A8142D1-5EC9-462E-93C4-BCC75022A96C}"/>
          </ac:spMkLst>
        </pc:spChg>
        <pc:spChg chg="mod">
          <ac:chgData name="Markuzon, Natasha" userId="d063e202-2f1e-451e-85bc-f9cd8f2b8ac2" providerId="ADAL" clId="{377B5C6A-6AB3-455F-85F9-3681C5CDB1D2}" dt="2021-05-11T20:32:52.285" v="776" actId="1076"/>
          <ac:spMkLst>
            <pc:docMk/>
            <pc:sldMk cId="2691516607" sldId="13229"/>
            <ac:spMk id="15" creationId="{121389D0-E582-405E-B185-758EA3B1FC60}"/>
          </ac:spMkLst>
        </pc:spChg>
        <pc:spChg chg="del">
          <ac:chgData name="Markuzon, Natasha" userId="d063e202-2f1e-451e-85bc-f9cd8f2b8ac2" providerId="ADAL" clId="{377B5C6A-6AB3-455F-85F9-3681C5CDB1D2}" dt="2021-05-11T20:32:24.101" v="767"/>
          <ac:spMkLst>
            <pc:docMk/>
            <pc:sldMk cId="2691516607" sldId="13229"/>
            <ac:spMk id="25" creationId="{2B566528-1B12-4246-9431-5C2D7D081168}"/>
          </ac:spMkLst>
        </pc:spChg>
        <pc:grpChg chg="del">
          <ac:chgData name="Markuzon, Natasha" userId="d063e202-2f1e-451e-85bc-f9cd8f2b8ac2" providerId="ADAL" clId="{377B5C6A-6AB3-455F-85F9-3681C5CDB1D2}" dt="2021-05-11T20:32:24.101" v="767"/>
          <ac:grpSpMkLst>
            <pc:docMk/>
            <pc:sldMk cId="2691516607" sldId="13229"/>
            <ac:grpSpMk id="26" creationId="{5995D10D-E9C9-47DB-AE7E-801FEF38F5C9}"/>
          </ac:grpSpMkLst>
        </pc:grpChg>
        <pc:grpChg chg="del">
          <ac:chgData name="Markuzon, Natasha" userId="d063e202-2f1e-451e-85bc-f9cd8f2b8ac2" providerId="ADAL" clId="{377B5C6A-6AB3-455F-85F9-3681C5CDB1D2}" dt="2021-05-11T20:32:24.101" v="767"/>
          <ac:grpSpMkLst>
            <pc:docMk/>
            <pc:sldMk cId="2691516607" sldId="13229"/>
            <ac:grpSpMk id="29" creationId="{828A5161-06F1-46CF-8AD7-844680A59E13}"/>
          </ac:grpSpMkLst>
        </pc:grpChg>
        <pc:picChg chg="mod">
          <ac:chgData name="Markuzon, Natasha" userId="d063e202-2f1e-451e-85bc-f9cd8f2b8ac2" providerId="ADAL" clId="{377B5C6A-6AB3-455F-85F9-3681C5CDB1D2}" dt="2021-05-11T20:32:24.649" v="770"/>
          <ac:picMkLst>
            <pc:docMk/>
            <pc:sldMk cId="2691516607" sldId="13229"/>
            <ac:picMk id="3" creationId="{28E55916-A768-4362-99C7-04ACC1E4E825}"/>
          </ac:picMkLst>
        </pc:picChg>
      </pc:sldChg>
      <pc:sldMasterChg chg="delSldLayout">
        <pc:chgData name="Markuzon, Natasha" userId="d063e202-2f1e-451e-85bc-f9cd8f2b8ac2" providerId="ADAL" clId="{377B5C6A-6AB3-455F-85F9-3681C5CDB1D2}" dt="2021-05-11T20:32:24.732" v="774" actId="2696"/>
        <pc:sldMasterMkLst>
          <pc:docMk/>
          <pc:sldMasterMk cId="2125873824" sldId="2147483697"/>
        </pc:sldMasterMkLst>
        <pc:sldLayoutChg chg="del">
          <pc:chgData name="Markuzon, Natasha" userId="d063e202-2f1e-451e-85bc-f9cd8f2b8ac2" providerId="ADAL" clId="{377B5C6A-6AB3-455F-85F9-3681C5CDB1D2}" dt="2021-05-11T20:32:24.732" v="774" actId="2696"/>
          <pc:sldLayoutMkLst>
            <pc:docMk/>
            <pc:sldMasterMk cId="2125873824" sldId="2147483697"/>
            <pc:sldLayoutMk cId="2136866577" sldId="2147484123"/>
          </pc:sldLayoutMkLst>
        </pc:sldLayoutChg>
        <pc:sldLayoutChg chg="del">
          <pc:chgData name="Markuzon, Natasha" userId="d063e202-2f1e-451e-85bc-f9cd8f2b8ac2" providerId="ADAL" clId="{377B5C6A-6AB3-455F-85F9-3681C5CDB1D2}" dt="2021-05-11T19:28:02.777" v="293" actId="2696"/>
          <pc:sldLayoutMkLst>
            <pc:docMk/>
            <pc:sldMasterMk cId="2125873824" sldId="2147483697"/>
            <pc:sldLayoutMk cId="2424897148" sldId="2147484123"/>
          </pc:sldLayoutMkLst>
        </pc:sldLayoutChg>
        <pc:sldLayoutChg chg="del">
          <pc:chgData name="Markuzon, Natasha" userId="d063e202-2f1e-451e-85bc-f9cd8f2b8ac2" providerId="ADAL" clId="{377B5C6A-6AB3-455F-85F9-3681C5CDB1D2}" dt="2021-05-11T20:32:24.731" v="773" actId="2696"/>
          <pc:sldLayoutMkLst>
            <pc:docMk/>
            <pc:sldMasterMk cId="2125873824" sldId="2147483697"/>
            <pc:sldLayoutMk cId="2579108159" sldId="2147484124"/>
          </pc:sldLayoutMkLst>
        </pc:sldLayoutChg>
      </pc:sldMasterChg>
    </pc:docChg>
  </pc:docChgLst>
  <pc:docChgLst>
    <pc:chgData name="Fang, Chao" userId="S::ktnt055@astrazeneca.net::1c1ff599-1142-4f0a-b508-ed8a8762bc98" providerId="AD" clId="Web-{B762804F-9279-4900-840D-4D6B4B0C3D62}"/>
    <pc:docChg chg="modSld sldOrd">
      <pc:chgData name="Fang, Chao" userId="S::ktnt055@astrazeneca.net::1c1ff599-1142-4f0a-b508-ed8a8762bc98" providerId="AD" clId="Web-{B762804F-9279-4900-840D-4D6B4B0C3D62}" dt="2021-05-12T18:42:28.535" v="438"/>
      <pc:docMkLst>
        <pc:docMk/>
      </pc:docMkLst>
      <pc:sldChg chg="ord">
        <pc:chgData name="Fang, Chao" userId="S::ktnt055@astrazeneca.net::1c1ff599-1142-4f0a-b508-ed8a8762bc98" providerId="AD" clId="Web-{B762804F-9279-4900-840D-4D6B4B0C3D62}" dt="2021-05-12T18:42:28.535" v="438"/>
        <pc:sldMkLst>
          <pc:docMk/>
          <pc:sldMk cId="4212942375" sldId="362"/>
        </pc:sldMkLst>
      </pc:sldChg>
      <pc:sldChg chg="modSp">
        <pc:chgData name="Fang, Chao" userId="S::ktnt055@astrazeneca.net::1c1ff599-1142-4f0a-b508-ed8a8762bc98" providerId="AD" clId="Web-{B762804F-9279-4900-840D-4D6B4B0C3D62}" dt="2021-05-12T18:33:20.105" v="182" actId="20577"/>
        <pc:sldMkLst>
          <pc:docMk/>
          <pc:sldMk cId="2727520095" sldId="661"/>
        </pc:sldMkLst>
        <pc:spChg chg="mod">
          <ac:chgData name="Fang, Chao" userId="S::ktnt055@astrazeneca.net::1c1ff599-1142-4f0a-b508-ed8a8762bc98" providerId="AD" clId="Web-{B762804F-9279-4900-840D-4D6B4B0C3D62}" dt="2021-05-12T18:33:20.105" v="182" actId="20577"/>
          <ac:spMkLst>
            <pc:docMk/>
            <pc:sldMk cId="2727520095" sldId="661"/>
            <ac:spMk id="4" creationId="{47DE795A-2FB8-9444-B51A-2E41E71174F1}"/>
          </ac:spMkLst>
        </pc:spChg>
      </pc:sldChg>
      <pc:sldChg chg="modSp">
        <pc:chgData name="Fang, Chao" userId="S::ktnt055@astrazeneca.net::1c1ff599-1142-4f0a-b508-ed8a8762bc98" providerId="AD" clId="Web-{B762804F-9279-4900-840D-4D6B4B0C3D62}" dt="2021-05-12T18:35:51.967" v="267" actId="20577"/>
        <pc:sldMkLst>
          <pc:docMk/>
          <pc:sldMk cId="1223010947" sldId="662"/>
        </pc:sldMkLst>
        <pc:spChg chg="mod">
          <ac:chgData name="Fang, Chao" userId="S::ktnt055@astrazeneca.net::1c1ff599-1142-4f0a-b508-ed8a8762bc98" providerId="AD" clId="Web-{B762804F-9279-4900-840D-4D6B4B0C3D62}" dt="2021-05-12T18:35:51.967" v="267" actId="20577"/>
          <ac:spMkLst>
            <pc:docMk/>
            <pc:sldMk cId="1223010947" sldId="662"/>
            <ac:spMk id="4" creationId="{47DE795A-2FB8-9444-B51A-2E41E71174F1}"/>
          </ac:spMkLst>
        </pc:spChg>
      </pc:sldChg>
      <pc:sldChg chg="modSp">
        <pc:chgData name="Fang, Chao" userId="S::ktnt055@astrazeneca.net::1c1ff599-1142-4f0a-b508-ed8a8762bc98" providerId="AD" clId="Web-{B762804F-9279-4900-840D-4D6B4B0C3D62}" dt="2021-05-12T18:41:18.034" v="434" actId="20577"/>
        <pc:sldMkLst>
          <pc:docMk/>
          <pc:sldMk cId="1488267442" sldId="665"/>
        </pc:sldMkLst>
        <pc:spChg chg="mod">
          <ac:chgData name="Fang, Chao" userId="S::ktnt055@astrazeneca.net::1c1ff599-1142-4f0a-b508-ed8a8762bc98" providerId="AD" clId="Web-{B762804F-9279-4900-840D-4D6B4B0C3D62}" dt="2021-05-12T18:41:18.034" v="434" actId="20577"/>
          <ac:spMkLst>
            <pc:docMk/>
            <pc:sldMk cId="1488267442" sldId="665"/>
            <ac:spMk id="2" creationId="{CA40FD3D-B357-CD4A-9983-1198E96818C1}"/>
          </ac:spMkLst>
        </pc:spChg>
      </pc:sldChg>
      <pc:sldChg chg="delSp modSp addCm">
        <pc:chgData name="Fang, Chao" userId="S::ktnt055@astrazeneca.net::1c1ff599-1142-4f0a-b508-ed8a8762bc98" providerId="AD" clId="Web-{B762804F-9279-4900-840D-4D6B4B0C3D62}" dt="2021-05-12T18:34:34.184" v="250" actId="20577"/>
        <pc:sldMkLst>
          <pc:docMk/>
          <pc:sldMk cId="882178511" sldId="13227"/>
        </pc:sldMkLst>
        <pc:spChg chg="mod">
          <ac:chgData name="Fang, Chao" userId="S::ktnt055@astrazeneca.net::1c1ff599-1142-4f0a-b508-ed8a8762bc98" providerId="AD" clId="Web-{B762804F-9279-4900-840D-4D6B4B0C3D62}" dt="2021-05-12T18:34:34.184" v="250" actId="20577"/>
          <ac:spMkLst>
            <pc:docMk/>
            <pc:sldMk cId="882178511" sldId="13227"/>
            <ac:spMk id="10" creationId="{4CC5E550-B0B3-4E59-8F08-7D0D1E5F0778}"/>
          </ac:spMkLst>
        </pc:spChg>
        <pc:spChg chg="del">
          <ac:chgData name="Fang, Chao" userId="S::ktnt055@astrazeneca.net::1c1ff599-1142-4f0a-b508-ed8a8762bc98" providerId="AD" clId="Web-{B762804F-9279-4900-840D-4D6B4B0C3D62}" dt="2021-05-12T18:23:44.940" v="0"/>
          <ac:spMkLst>
            <pc:docMk/>
            <pc:sldMk cId="882178511" sldId="13227"/>
            <ac:spMk id="12" creationId="{4FDFDFB2-AE4F-4D98-908B-1F086CCB4DCA}"/>
          </ac:spMkLst>
        </pc:spChg>
      </pc:sldChg>
    </pc:docChg>
  </pc:docChgLst>
  <pc:docChgLst>
    <pc:chgData name="Fang, Chao" userId="S::ktnt055@astrazeneca.net::1c1ff599-1142-4f0a-b508-ed8a8762bc98" providerId="AD" clId="Web-{278C4851-9354-434F-987C-C20F5D0E7971}"/>
    <pc:docChg chg="modSld">
      <pc:chgData name="Fang, Chao" userId="S::ktnt055@astrazeneca.net::1c1ff599-1142-4f0a-b508-ed8a8762bc98" providerId="AD" clId="Web-{278C4851-9354-434F-987C-C20F5D0E7971}" dt="2021-05-11T13:39:35.961" v="3"/>
      <pc:docMkLst>
        <pc:docMk/>
      </pc:docMkLst>
      <pc:sldChg chg="modNotes">
        <pc:chgData name="Fang, Chao" userId="S::ktnt055@astrazeneca.net::1c1ff599-1142-4f0a-b508-ed8a8762bc98" providerId="AD" clId="Web-{278C4851-9354-434F-987C-C20F5D0E7971}" dt="2021-05-11T13:39:25.273" v="0"/>
        <pc:sldMkLst>
          <pc:docMk/>
          <pc:sldMk cId="4059128447" sldId="521"/>
        </pc:sldMkLst>
      </pc:sldChg>
      <pc:sldChg chg="modNotes">
        <pc:chgData name="Fang, Chao" userId="S::ktnt055@astrazeneca.net::1c1ff599-1142-4f0a-b508-ed8a8762bc98" providerId="AD" clId="Web-{278C4851-9354-434F-987C-C20F5D0E7971}" dt="2021-05-11T13:39:28.382" v="1"/>
        <pc:sldMkLst>
          <pc:docMk/>
          <pc:sldMk cId="3083837531" sldId="619"/>
        </pc:sldMkLst>
      </pc:sldChg>
      <pc:sldChg chg="modNotes">
        <pc:chgData name="Fang, Chao" userId="S::ktnt055@astrazeneca.net::1c1ff599-1142-4f0a-b508-ed8a8762bc98" providerId="AD" clId="Web-{278C4851-9354-434F-987C-C20F5D0E7971}" dt="2021-05-11T13:39:35.961" v="3"/>
        <pc:sldMkLst>
          <pc:docMk/>
          <pc:sldMk cId="411745647" sldId="663"/>
        </pc:sldMkLst>
      </pc:sldChg>
      <pc:sldChg chg="modNotes">
        <pc:chgData name="Fang, Chao" userId="S::ktnt055@astrazeneca.net::1c1ff599-1142-4f0a-b508-ed8a8762bc98" providerId="AD" clId="Web-{278C4851-9354-434F-987C-C20F5D0E7971}" dt="2021-05-11T13:39:33.195" v="2"/>
        <pc:sldMkLst>
          <pc:docMk/>
          <pc:sldMk cId="3664863843" sldId="13225"/>
        </pc:sldMkLst>
      </pc:sldChg>
    </pc:docChg>
  </pc:docChgLst>
</pc:chgInfo>
</file>

<file path=ppt/handoutMasters/_rels/handoutMaster1.xml.rels><?xml version="1.0" encoding="UTF-8" standalone="yes"?>
<Relationships xmlns="http://schemas.openxmlformats.org/package/2006/relationships"><Relationship Id="rId2" Type="http://schemas.openxmlformats.org/officeDocument/2006/relationships/tags" Target="../tags/tag82.xml"/><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83131E8-FB12-410D-BF61-66026F4B991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3F84DA3-B4E6-4214-A070-882C7BF7CEF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BFD0D9C-4FB5-4727-9E3D-4B02106E0BF8}" type="datetimeFigureOut">
              <a:rPr lang="en-US" smtClean="0"/>
              <a:t>7/13/22</a:t>
            </a:fld>
            <a:endParaRPr lang="en-US"/>
          </a:p>
        </p:txBody>
      </p:sp>
      <p:sp>
        <p:nvSpPr>
          <p:cNvPr id="4" name="Footer Placeholder 3">
            <a:extLst>
              <a:ext uri="{FF2B5EF4-FFF2-40B4-BE49-F238E27FC236}">
                <a16:creationId xmlns:a16="http://schemas.microsoft.com/office/drawing/2014/main" id="{10B9E54A-6E6E-45BD-A700-6E2757729EC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C70E95B-A9AE-4EB9-81E6-ECFE9C38ED5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E395E8E-A04D-4A46-9BA0-C3F696754EF8}" type="slidenum">
              <a:rPr lang="en-US" smtClean="0"/>
              <a:t>‹#›</a:t>
            </a:fld>
            <a:endParaRPr lang="en-US"/>
          </a:p>
        </p:txBody>
      </p:sp>
    </p:spTree>
    <p:custDataLst>
      <p:tags r:id="rId2"/>
    </p:custDataLst>
    <p:extLst>
      <p:ext uri="{BB962C8B-B14F-4D97-AF65-F5344CB8AC3E}">
        <p14:creationId xmlns:p14="http://schemas.microsoft.com/office/powerpoint/2010/main" val="28587000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203200"/>
          </a:xfrm>
          <a:prstGeom prst="rect">
            <a:avLst/>
          </a:prstGeom>
        </p:spPr>
        <p:txBody>
          <a:bodyPr vert="horz" lIns="91440" tIns="45720" rIns="91440" bIns="45720" rtlCol="0"/>
          <a:lstStyle>
            <a:lvl1pPr algn="l">
              <a:defRPr sz="800"/>
            </a:lvl1pPr>
          </a:lstStyle>
          <a:p>
            <a:endParaRPr lang="en-GB"/>
          </a:p>
        </p:txBody>
      </p:sp>
      <p:sp>
        <p:nvSpPr>
          <p:cNvPr id="3" name="Date Placeholder 2"/>
          <p:cNvSpPr>
            <a:spLocks noGrp="1"/>
          </p:cNvSpPr>
          <p:nvPr>
            <p:ph type="dt" idx="1"/>
          </p:nvPr>
        </p:nvSpPr>
        <p:spPr>
          <a:xfrm>
            <a:off x="3884613" y="1"/>
            <a:ext cx="2971800" cy="203200"/>
          </a:xfrm>
          <a:prstGeom prst="rect">
            <a:avLst/>
          </a:prstGeom>
        </p:spPr>
        <p:txBody>
          <a:bodyPr vert="horz" lIns="91440" tIns="45720" rIns="91440" bIns="45720" rtlCol="0"/>
          <a:lstStyle>
            <a:lvl1pPr algn="r">
              <a:defRPr sz="800"/>
            </a:lvl1pPr>
          </a:lstStyle>
          <a:p>
            <a:fld id="{8336942B-E6A5-475C-AB1E-005DE3D92BF2}" type="datetimeFigureOut">
              <a:rPr lang="en-GB" smtClean="0"/>
              <a:pPr/>
              <a:t>13/07/2022</a:t>
            </a:fld>
            <a:endParaRPr lang="en-GB"/>
          </a:p>
        </p:txBody>
      </p:sp>
      <p:sp>
        <p:nvSpPr>
          <p:cNvPr id="4" name="Slide Image Placeholder 3"/>
          <p:cNvSpPr>
            <a:spLocks noGrp="1" noRot="1" noChangeAspect="1"/>
          </p:cNvSpPr>
          <p:nvPr>
            <p:ph type="sldImg" idx="2"/>
          </p:nvPr>
        </p:nvSpPr>
        <p:spPr>
          <a:xfrm>
            <a:off x="850498" y="299584"/>
            <a:ext cx="5157004" cy="2900816"/>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116114" y="3296783"/>
            <a:ext cx="6625772" cy="5629503"/>
          </a:xfrm>
          <a:prstGeom prst="rect">
            <a:avLst/>
          </a:prstGeom>
        </p:spPr>
        <p:txBody>
          <a:bodyPr vert="horz" lIns="0" tIns="0" rIns="0" bIns="0" numCol="1" spcCol="36000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969829"/>
            <a:ext cx="2971800" cy="174171"/>
          </a:xfrm>
          <a:prstGeom prst="rect">
            <a:avLst/>
          </a:prstGeom>
        </p:spPr>
        <p:txBody>
          <a:bodyPr vert="horz" lIns="91440" tIns="45720" rIns="91440" bIns="45720" rtlCol="0" anchor="b"/>
          <a:lstStyle>
            <a:lvl1pPr algn="l">
              <a:defRPr sz="800"/>
            </a:lvl1pPr>
          </a:lstStyle>
          <a:p>
            <a:endParaRPr lang="en-GB"/>
          </a:p>
        </p:txBody>
      </p:sp>
      <p:sp>
        <p:nvSpPr>
          <p:cNvPr id="7" name="Slide Number Placeholder 6"/>
          <p:cNvSpPr>
            <a:spLocks noGrp="1"/>
          </p:cNvSpPr>
          <p:nvPr>
            <p:ph type="sldNum" sz="quarter" idx="5"/>
          </p:nvPr>
        </p:nvSpPr>
        <p:spPr>
          <a:xfrm>
            <a:off x="3884613" y="8969829"/>
            <a:ext cx="2971800" cy="174171"/>
          </a:xfrm>
          <a:prstGeom prst="rect">
            <a:avLst/>
          </a:prstGeom>
        </p:spPr>
        <p:txBody>
          <a:bodyPr vert="horz" lIns="91440" tIns="45720" rIns="91440" bIns="45720" rtlCol="0" anchor="b"/>
          <a:lstStyle>
            <a:lvl1pPr algn="r">
              <a:defRPr sz="800"/>
            </a:lvl1pPr>
          </a:lstStyle>
          <a:p>
            <a:fld id="{48857A81-DEF9-4B57-AC08-20326D7F815B}" type="slidenum">
              <a:rPr lang="en-GB" smtClean="0"/>
              <a:pPr/>
              <a:t>‹#›</a:t>
            </a:fld>
            <a:endParaRPr lang="en-GB"/>
          </a:p>
        </p:txBody>
      </p:sp>
    </p:spTree>
    <p:extLst>
      <p:ext uri="{BB962C8B-B14F-4D97-AF65-F5344CB8AC3E}">
        <p14:creationId xmlns:p14="http://schemas.microsoft.com/office/powerpoint/2010/main" val="187597517"/>
      </p:ext>
    </p:extLst>
  </p:cSld>
  <p:clrMap bg1="lt1" tx1="dk1" bg2="lt2" tx2="dk2" accent1="accent1" accent2="accent2" accent3="accent3" accent4="accent4" accent5="accent5" accent6="accent6" hlink="hlink" folHlink="folHlink"/>
  <p:notesStyle>
    <a:lvl1pPr marL="0" indent="0" algn="l" defTabSz="914400" rtl="0" eaLnBrk="1" latinLnBrk="0" hangingPunct="1">
      <a:spcAft>
        <a:spcPts val="200"/>
      </a:spcAft>
      <a:buFont typeface="Arial" panose="020B0604020202020204" pitchFamily="34" charset="0"/>
      <a:buNone/>
      <a:defRPr sz="1000" kern="1200">
        <a:solidFill>
          <a:schemeClr val="tx1"/>
        </a:solidFill>
        <a:latin typeface="+mn-lt"/>
        <a:ea typeface="+mn-ea"/>
        <a:cs typeface="+mn-cs"/>
      </a:defRPr>
    </a:lvl1pPr>
    <a:lvl2pPr marL="252000" indent="-108000" algn="l" defTabSz="914400" rtl="0" eaLnBrk="1" latinLnBrk="0" hangingPunct="1">
      <a:spcAft>
        <a:spcPts val="200"/>
      </a:spcAft>
      <a:buFont typeface="Arial" panose="020B0604020202020204" pitchFamily="34" charset="0"/>
      <a:buChar char="•"/>
      <a:defRPr sz="1000" kern="1200">
        <a:solidFill>
          <a:schemeClr val="tx1"/>
        </a:solidFill>
        <a:latin typeface="+mn-lt"/>
        <a:ea typeface="+mn-ea"/>
        <a:cs typeface="+mn-cs"/>
      </a:defRPr>
    </a:lvl2pPr>
    <a:lvl3pPr marL="396000" indent="-108000" algn="l" defTabSz="914400" rtl="0" eaLnBrk="1" latinLnBrk="0" hangingPunct="1">
      <a:spcAft>
        <a:spcPts val="200"/>
      </a:spcAft>
      <a:buFont typeface="Arial" panose="020B0604020202020204" pitchFamily="34" charset="0"/>
      <a:buChar char="•"/>
      <a:defRPr sz="1000" kern="1200">
        <a:solidFill>
          <a:schemeClr val="tx1"/>
        </a:solidFill>
        <a:latin typeface="+mn-lt"/>
        <a:ea typeface="+mn-ea"/>
        <a:cs typeface="+mn-cs"/>
      </a:defRPr>
    </a:lvl3pPr>
    <a:lvl4pPr marL="540000" indent="-108000" algn="l" defTabSz="914400" rtl="0" eaLnBrk="1" latinLnBrk="0" hangingPunct="1">
      <a:spcAft>
        <a:spcPts val="200"/>
      </a:spcAft>
      <a:buFont typeface="Arial" panose="020B0604020202020204" pitchFamily="34" charset="0"/>
      <a:buChar char="•"/>
      <a:defRPr sz="1000" kern="1200">
        <a:solidFill>
          <a:schemeClr val="tx1"/>
        </a:solidFill>
        <a:latin typeface="+mn-lt"/>
        <a:ea typeface="+mn-ea"/>
        <a:cs typeface="+mn-cs"/>
      </a:defRPr>
    </a:lvl4pPr>
    <a:lvl5pPr marL="684000" indent="-108000" algn="l" defTabSz="914400" rtl="0" eaLnBrk="1" latinLnBrk="0" hangingPunct="1">
      <a:spcAft>
        <a:spcPts val="200"/>
      </a:spcAft>
      <a:buFont typeface="Arial" panose="020B0604020202020204" pitchFamily="34" charset="0"/>
      <a:buChar char="•"/>
      <a:defRPr sz="10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5"/>
          </p:nvPr>
        </p:nvSpPr>
        <p:spPr/>
        <p:txBody>
          <a:bodyPr/>
          <a:lstStyle/>
          <a:p>
            <a:fld id="{48857A81-DEF9-4B57-AC08-20326D7F815B}" type="slidenum">
              <a:rPr lang="en-GB" smtClean="0"/>
              <a:pPr/>
              <a:t>1</a:t>
            </a:fld>
            <a:endParaRPr lang="en-GB"/>
          </a:p>
        </p:txBody>
      </p:sp>
      <p:sp>
        <p:nvSpPr>
          <p:cNvPr id="6" name="Slide Image Placeholder 5">
            <a:extLst>
              <a:ext uri="{FF2B5EF4-FFF2-40B4-BE49-F238E27FC236}">
                <a16:creationId xmlns:a16="http://schemas.microsoft.com/office/drawing/2014/main" id="{D8676D5B-AEAA-446F-BB4E-3D44B1DD3E32}"/>
              </a:ext>
            </a:extLst>
          </p:cNvPr>
          <p:cNvSpPr>
            <a:spLocks noGrp="1" noRot="1" noChangeAspect="1"/>
          </p:cNvSpPr>
          <p:nvPr>
            <p:ph type="sldImg"/>
          </p:nvPr>
        </p:nvSpPr>
        <p:spPr>
          <a:xfrm>
            <a:off x="850900" y="300038"/>
            <a:ext cx="5156200" cy="2900362"/>
          </a:xfrm>
        </p:spPr>
      </p:sp>
      <p:sp>
        <p:nvSpPr>
          <p:cNvPr id="7" name="Notes Placeholder 6">
            <a:extLst>
              <a:ext uri="{FF2B5EF4-FFF2-40B4-BE49-F238E27FC236}">
                <a16:creationId xmlns:a16="http://schemas.microsoft.com/office/drawing/2014/main" id="{75ED7E47-7128-4755-981B-A920B7E2FA75}"/>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213210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0900" y="300038"/>
            <a:ext cx="5156200" cy="290036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857A81-DEF9-4B57-AC08-20326D7F815B}" type="slidenum">
              <a:rPr lang="en-GB" smtClean="0"/>
              <a:pPr/>
              <a:t>10</a:t>
            </a:fld>
            <a:endParaRPr lang="en-GB"/>
          </a:p>
        </p:txBody>
      </p:sp>
    </p:spTree>
    <p:extLst>
      <p:ext uri="{BB962C8B-B14F-4D97-AF65-F5344CB8AC3E}">
        <p14:creationId xmlns:p14="http://schemas.microsoft.com/office/powerpoint/2010/main" val="26248996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0900" y="300038"/>
            <a:ext cx="5156200" cy="2900362"/>
          </a:xfrm>
        </p:spPr>
      </p:sp>
      <p:sp>
        <p:nvSpPr>
          <p:cNvPr id="3" name="Notes Placeholder 2"/>
          <p:cNvSpPr>
            <a:spLocks noGrp="1"/>
          </p:cNvSpPr>
          <p:nvPr>
            <p:ph type="body" idx="1"/>
          </p:nvPr>
        </p:nvSpPr>
        <p:spPr/>
        <p:txBody>
          <a:bodyPr/>
          <a:lstStyle/>
          <a:p>
            <a:endParaRPr lang="en-US" sz="1000" dirty="0">
              <a:latin typeface="+mn-lt"/>
              <a:cs typeface="Calibri"/>
            </a:endParaRPr>
          </a:p>
        </p:txBody>
      </p:sp>
      <p:sp>
        <p:nvSpPr>
          <p:cNvPr id="4" name="Slide Number Placeholder 3"/>
          <p:cNvSpPr>
            <a:spLocks noGrp="1"/>
          </p:cNvSpPr>
          <p:nvPr>
            <p:ph type="sldNum" sz="quarter" idx="5"/>
          </p:nvPr>
        </p:nvSpPr>
        <p:spPr/>
        <p:txBody>
          <a:bodyPr/>
          <a:lstStyle/>
          <a:p>
            <a:fld id="{48857A81-DEF9-4B57-AC08-20326D7F815B}" type="slidenum">
              <a:rPr lang="en-GB" smtClean="0"/>
              <a:pPr/>
              <a:t>11</a:t>
            </a:fld>
            <a:endParaRPr lang="en-GB"/>
          </a:p>
        </p:txBody>
      </p:sp>
    </p:spTree>
    <p:extLst>
      <p:ext uri="{BB962C8B-B14F-4D97-AF65-F5344CB8AC3E}">
        <p14:creationId xmlns:p14="http://schemas.microsoft.com/office/powerpoint/2010/main" val="1751793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0900" y="300038"/>
            <a:ext cx="5156200" cy="290036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857A81-DEF9-4B57-AC08-20326D7F815B}" type="slidenum">
              <a:rPr lang="en-GB" smtClean="0"/>
              <a:pPr/>
              <a:t>12</a:t>
            </a:fld>
            <a:endParaRPr lang="en-GB"/>
          </a:p>
        </p:txBody>
      </p:sp>
    </p:spTree>
    <p:extLst>
      <p:ext uri="{BB962C8B-B14F-4D97-AF65-F5344CB8AC3E}">
        <p14:creationId xmlns:p14="http://schemas.microsoft.com/office/powerpoint/2010/main" val="29107849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0900" y="300038"/>
            <a:ext cx="5156200" cy="290036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857A81-DEF9-4B57-AC08-20326D7F815B}" type="slidenum">
              <a:rPr lang="en-GB" smtClean="0"/>
              <a:pPr/>
              <a:t>13</a:t>
            </a:fld>
            <a:endParaRPr lang="en-GB"/>
          </a:p>
        </p:txBody>
      </p:sp>
    </p:spTree>
    <p:extLst>
      <p:ext uri="{BB962C8B-B14F-4D97-AF65-F5344CB8AC3E}">
        <p14:creationId xmlns:p14="http://schemas.microsoft.com/office/powerpoint/2010/main" val="10808675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0900" y="300038"/>
            <a:ext cx="5156200" cy="2900362"/>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8857A81-DEF9-4B57-AC08-20326D7F815B}" type="slidenum">
              <a:rPr lang="en-GB" smtClean="0"/>
              <a:pPr/>
              <a:t>14</a:t>
            </a:fld>
            <a:endParaRPr lang="en-GB"/>
          </a:p>
        </p:txBody>
      </p:sp>
    </p:spTree>
    <p:extLst>
      <p:ext uri="{BB962C8B-B14F-4D97-AF65-F5344CB8AC3E}">
        <p14:creationId xmlns:p14="http://schemas.microsoft.com/office/powerpoint/2010/main" val="13118524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0900" y="300038"/>
            <a:ext cx="5156200" cy="2900362"/>
          </a:xfrm>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fld id="{5434D048-8F27-4B44-9DB1-D042F6C38C6C}" type="slidenum">
              <a:rPr lang="en-US" smtClean="0"/>
              <a:t>2</a:t>
            </a:fld>
            <a:endParaRPr lang="en-US"/>
          </a:p>
        </p:txBody>
      </p:sp>
    </p:spTree>
    <p:extLst>
      <p:ext uri="{BB962C8B-B14F-4D97-AF65-F5344CB8AC3E}">
        <p14:creationId xmlns:p14="http://schemas.microsoft.com/office/powerpoint/2010/main" val="10134453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0900" y="300038"/>
            <a:ext cx="5156200" cy="290036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857A81-DEF9-4B57-AC08-20326D7F815B}" type="slidenum">
              <a:rPr lang="en-GB" smtClean="0"/>
              <a:pPr/>
              <a:t>3</a:t>
            </a:fld>
            <a:endParaRPr lang="en-GB"/>
          </a:p>
        </p:txBody>
      </p:sp>
    </p:spTree>
    <p:extLst>
      <p:ext uri="{BB962C8B-B14F-4D97-AF65-F5344CB8AC3E}">
        <p14:creationId xmlns:p14="http://schemas.microsoft.com/office/powerpoint/2010/main" val="299138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0900" y="300038"/>
            <a:ext cx="5156200" cy="290036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857A81-DEF9-4B57-AC08-20326D7F815B}" type="slidenum">
              <a:rPr lang="en-GB" smtClean="0"/>
              <a:pPr/>
              <a:t>4</a:t>
            </a:fld>
            <a:endParaRPr lang="en-GB"/>
          </a:p>
        </p:txBody>
      </p:sp>
    </p:spTree>
    <p:extLst>
      <p:ext uri="{BB962C8B-B14F-4D97-AF65-F5344CB8AC3E}">
        <p14:creationId xmlns:p14="http://schemas.microsoft.com/office/powerpoint/2010/main" val="10573519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0900" y="300038"/>
            <a:ext cx="5156200" cy="2900362"/>
          </a:xfrm>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48857A81-DEF9-4B57-AC08-20326D7F815B}" type="slidenum">
              <a:rPr lang="en-GB" smtClean="0"/>
              <a:pPr/>
              <a:t>5</a:t>
            </a:fld>
            <a:endParaRPr lang="en-GB"/>
          </a:p>
        </p:txBody>
      </p:sp>
    </p:spTree>
    <p:extLst>
      <p:ext uri="{BB962C8B-B14F-4D97-AF65-F5344CB8AC3E}">
        <p14:creationId xmlns:p14="http://schemas.microsoft.com/office/powerpoint/2010/main" val="28292630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0900" y="300038"/>
            <a:ext cx="5156200" cy="2900362"/>
          </a:xfrm>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48857A81-DEF9-4B57-AC08-20326D7F815B}" type="slidenum">
              <a:rPr lang="en-GB" smtClean="0"/>
              <a:pPr/>
              <a:t>6</a:t>
            </a:fld>
            <a:endParaRPr lang="en-GB"/>
          </a:p>
        </p:txBody>
      </p:sp>
    </p:spTree>
    <p:extLst>
      <p:ext uri="{BB962C8B-B14F-4D97-AF65-F5344CB8AC3E}">
        <p14:creationId xmlns:p14="http://schemas.microsoft.com/office/powerpoint/2010/main" val="22105467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0900" y="300038"/>
            <a:ext cx="5156200" cy="290036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AD751AE-7ABC-314D-AFAD-47B860ED6FFE}" type="slidenum">
              <a:rPr lang="en-US" smtClean="0"/>
              <a:pPr/>
              <a:t>7</a:t>
            </a:fld>
            <a:endParaRPr lang="en-US"/>
          </a:p>
        </p:txBody>
      </p:sp>
    </p:spTree>
    <p:extLst>
      <p:ext uri="{BB962C8B-B14F-4D97-AF65-F5344CB8AC3E}">
        <p14:creationId xmlns:p14="http://schemas.microsoft.com/office/powerpoint/2010/main" val="19858234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0900" y="300038"/>
            <a:ext cx="5156200" cy="290036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857A81-DEF9-4B57-AC08-20326D7F815B}" type="slidenum">
              <a:rPr lang="en-GB" smtClean="0"/>
              <a:pPr/>
              <a:t>8</a:t>
            </a:fld>
            <a:endParaRPr lang="en-GB"/>
          </a:p>
        </p:txBody>
      </p:sp>
    </p:spTree>
    <p:extLst>
      <p:ext uri="{BB962C8B-B14F-4D97-AF65-F5344CB8AC3E}">
        <p14:creationId xmlns:p14="http://schemas.microsoft.com/office/powerpoint/2010/main" val="35314949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0900" y="300038"/>
            <a:ext cx="5156200" cy="2900362"/>
          </a:xfrm>
        </p:spPr>
      </p:sp>
      <p:sp>
        <p:nvSpPr>
          <p:cNvPr id="3" name="Notes Placeholder 2"/>
          <p:cNvSpPr>
            <a:spLocks noGrp="1"/>
          </p:cNvSpPr>
          <p:nvPr>
            <p:ph type="body" idx="1"/>
          </p:nvPr>
        </p:nvSpPr>
        <p:spPr/>
        <p:txBody>
          <a:bodyPr/>
          <a:lstStyle/>
          <a:p>
            <a:endParaRPr lang="en-US" sz="10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48857A81-DEF9-4B57-AC08-20326D7F815B}" type="slidenum">
              <a:rPr lang="en-GB" smtClean="0"/>
              <a:pPr/>
              <a:t>9</a:t>
            </a:fld>
            <a:endParaRPr lang="en-GB"/>
          </a:p>
        </p:txBody>
      </p:sp>
    </p:spTree>
    <p:extLst>
      <p:ext uri="{BB962C8B-B14F-4D97-AF65-F5344CB8AC3E}">
        <p14:creationId xmlns:p14="http://schemas.microsoft.com/office/powerpoint/2010/main" val="278756037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2.xml"/><Relationship Id="rId1" Type="http://schemas.openxmlformats.org/officeDocument/2006/relationships/tags" Target="../tags/tag13.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2.xml"/><Relationship Id="rId1" Type="http://schemas.openxmlformats.org/officeDocument/2006/relationships/tags" Target="../tags/tag14.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5.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6.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7.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5.xml"/><Relationship Id="rId1" Type="http://schemas.openxmlformats.org/officeDocument/2006/relationships/customXml" Target="../../customXml/item10.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7.xml"/></Relationships>
</file>

<file path=ppt/slideLayouts/_rels/slideLayout2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8.xml"/></Relationships>
</file>

<file path=ppt/slideLayouts/_rels/slideLayout28.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9.xml"/></Relationships>
</file>

<file path=ppt/slideLayouts/_rels/slideLayout2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0.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3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1.xml"/></Relationships>
</file>

<file path=ppt/slideLayouts/_rels/slideLayout31.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2.xml"/></Relationships>
</file>

<file path=ppt/slideLayouts/_rels/slideLayout3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3.xml"/></Relationships>
</file>

<file path=ppt/slideLayouts/_rels/slideLayout3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4.xml"/></Relationships>
</file>

<file path=ppt/slideLayouts/_rels/slideLayout3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5.xml"/></Relationships>
</file>

<file path=ppt/slideLayouts/_rels/slideLayout3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6.xml"/></Relationships>
</file>

<file path=ppt/slideLayouts/_rels/slideLayout36.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37.xml"/><Relationship Id="rId1" Type="http://schemas.openxmlformats.org/officeDocument/2006/relationships/customXml" Target="../../customXml/item6.xml"/></Relationships>
</file>

<file path=ppt/slideLayouts/_rels/slideLayout37.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39.xml"/></Relationships>
</file>

<file path=ppt/slideLayouts/_rels/slideLayout38.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40.xml"/></Relationships>
</file>

<file path=ppt/slideLayouts/_rels/slideLayout39.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4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2.svg"/></Relationships>
</file>

<file path=ppt/slideLayouts/_rels/slideLayout40.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42.xml"/></Relationships>
</file>

<file path=ppt/slideLayouts/_rels/slideLayout41.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43.xml"/></Relationships>
</file>

<file path=ppt/slideLayouts/_rels/slideLayout42.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44.xml"/><Relationship Id="rId1" Type="http://schemas.openxmlformats.org/officeDocument/2006/relationships/customXml" Target="../../customXml/item3.xml"/></Relationships>
</file>

<file path=ppt/slideLayouts/_rels/slideLayout43.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46.xml"/></Relationships>
</file>

<file path=ppt/slideLayouts/_rels/slideLayout44.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47.xml"/></Relationships>
</file>

<file path=ppt/slideLayouts/_rels/slideLayout45.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48.xml"/></Relationships>
</file>

<file path=ppt/slideLayouts/_rels/slideLayout46.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49.xml"/></Relationships>
</file>

<file path=ppt/slideLayouts/_rels/slideLayout47.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50.xml"/></Relationships>
</file>

<file path=ppt/slideLayouts/_rels/slideLayout48.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51.xml"/><Relationship Id="rId1" Type="http://schemas.openxmlformats.org/officeDocument/2006/relationships/customXml" Target="../../customXml/item9.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6.xml"/><Relationship Id="rId1" Type="http://schemas.openxmlformats.org/officeDocument/2006/relationships/tags" Target="../tags/tag53.xml"/><Relationship Id="rId4" Type="http://schemas.openxmlformats.org/officeDocument/2006/relationships/image" Target="../media/image2.svg"/></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6.xml"/><Relationship Id="rId1" Type="http://schemas.openxmlformats.org/officeDocument/2006/relationships/tags" Target="../tags/tag54.xml"/><Relationship Id="rId4" Type="http://schemas.openxmlformats.org/officeDocument/2006/relationships/image" Target="../media/image2.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6.xml"/><Relationship Id="rId1" Type="http://schemas.openxmlformats.org/officeDocument/2006/relationships/tags" Target="../tags/tag55.xml"/><Relationship Id="rId4" Type="http://schemas.openxmlformats.org/officeDocument/2006/relationships/image" Target="../media/image2.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6.xml"/><Relationship Id="rId1" Type="http://schemas.openxmlformats.org/officeDocument/2006/relationships/tags" Target="../tags/tag56.xml"/><Relationship Id="rId4" Type="http://schemas.openxmlformats.org/officeDocument/2006/relationships/image" Target="../media/image2.svg"/></Relationships>
</file>

<file path=ppt/slideLayouts/_rels/slideLayout53.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57.xml"/><Relationship Id="rId1" Type="http://schemas.openxmlformats.org/officeDocument/2006/relationships/customXml" Target="../../customXml/item8.xml"/></Relationships>
</file>

<file path=ppt/slideLayouts/_rels/slideLayout5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slideMaster" Target="../slideMasters/slideMaster7.xml"/><Relationship Id="rId1" Type="http://schemas.openxmlformats.org/officeDocument/2006/relationships/tags" Target="../tags/tag59.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7.xml"/><Relationship Id="rId1" Type="http://schemas.openxmlformats.org/officeDocument/2006/relationships/tags" Target="../tags/tag60.xml"/><Relationship Id="rId5" Type="http://schemas.openxmlformats.org/officeDocument/2006/relationships/image" Target="../media/image10.png"/><Relationship Id="rId4" Type="http://schemas.openxmlformats.org/officeDocument/2006/relationships/image" Target="../media/image7.png"/></Relationships>
</file>

<file path=ppt/slideLayouts/_rels/slideLayout5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slideMaster" Target="../slideMasters/slideMaster7.xml"/><Relationship Id="rId1" Type="http://schemas.openxmlformats.org/officeDocument/2006/relationships/tags" Target="../tags/tag61.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7.xml"/><Relationship Id="rId1" Type="http://schemas.openxmlformats.org/officeDocument/2006/relationships/tags" Target="../tags/tag62.xml"/><Relationship Id="rId5" Type="http://schemas.openxmlformats.org/officeDocument/2006/relationships/image" Target="../media/image10.png"/><Relationship Id="rId4" Type="http://schemas.openxmlformats.org/officeDocument/2006/relationships/image" Target="../media/image7.png"/></Relationships>
</file>

<file path=ppt/slideLayouts/_rels/slideLayout58.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63.xml"/><Relationship Id="rId1" Type="http://schemas.openxmlformats.org/officeDocument/2006/relationships/customXml" Target="../../customXml/item4.xml"/></Relationships>
</file>

<file path=ppt/slideLayouts/_rels/slideLayout59.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65.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60.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66.xml"/></Relationships>
</file>

<file path=ppt/slideLayouts/_rels/slideLayout61.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67.xml"/><Relationship Id="rId1" Type="http://schemas.openxmlformats.org/officeDocument/2006/relationships/customXml" Target="../../customXml/item5.xml"/></Relationships>
</file>

<file path=ppt/slideLayouts/_rels/slideLayout62.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69.xml"/></Relationships>
</file>

<file path=ppt/slideLayouts/_rels/slideLayout63.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70.xml"/></Relationships>
</file>

<file path=ppt/slideLayouts/_rels/slideLayout64.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71.xml"/></Relationships>
</file>

<file path=ppt/slideLayouts/_rels/slideLayout65.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72.xml"/></Relationships>
</file>

<file path=ppt/slideLayouts/_rels/slideLayout66.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73.xml"/></Relationships>
</file>

<file path=ppt/slideLayouts/_rels/slideLayout67.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74.xml"/></Relationships>
</file>

<file path=ppt/slideLayouts/_rels/slideLayout68.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75.xml"/></Relationships>
</file>

<file path=ppt/slideLayouts/_rels/slideLayout69.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76.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70.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77.xml"/></Relationships>
</file>

<file path=ppt/slideLayouts/_rels/slideLayout71.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78.xml"/></Relationships>
</file>

<file path=ppt/slideLayouts/_rels/slideLayout72.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79.xml"/></Relationships>
</file>

<file path=ppt/slideLayouts/_rels/slideLayout73.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80.xml"/></Relationships>
</file>

<file path=ppt/slideLayouts/_rels/slideLayout74.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81.xml"/><Relationship Id="rId1" Type="http://schemas.openxmlformats.org/officeDocument/2006/relationships/customXml" Target="../../customXml/item7.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1.xml"/><Relationship Id="rId1" Type="http://schemas.openxmlformats.org/officeDocument/2006/relationships/customXml" Target="../../customXml/item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CDCC3B-CA12-4A4B-B5F5-D2062F3C58EC}"/>
              </a:ext>
            </a:extLst>
          </p:cNvPr>
          <p:cNvSpPr>
            <a:spLocks noGrp="1"/>
          </p:cNvSpPr>
          <p:nvPr>
            <p:ph type="title" hasCustomPrompt="1"/>
          </p:nvPr>
        </p:nvSpPr>
        <p:spPr>
          <a:xfrm>
            <a:off x="407987" y="1486304"/>
            <a:ext cx="5185093" cy="2649135"/>
          </a:xfrm>
        </p:spPr>
        <p:txBody>
          <a:bodyPr anchor="b" anchorCtr="0">
            <a:normAutofit/>
          </a:bodyPr>
          <a:lstStyle>
            <a:lvl1pPr>
              <a:lnSpc>
                <a:spcPct val="100000"/>
              </a:lnSpc>
              <a:defRPr sz="4000">
                <a:solidFill>
                  <a:schemeClr val="accent1"/>
                </a:solidFill>
              </a:defRPr>
            </a:lvl1pPr>
          </a:lstStyle>
          <a:p>
            <a:r>
              <a:rPr lang="en-US"/>
              <a:t>Click to enter title here</a:t>
            </a:r>
          </a:p>
        </p:txBody>
      </p:sp>
      <p:sp>
        <p:nvSpPr>
          <p:cNvPr id="6" name="Picture Placeholder 12">
            <a:extLst>
              <a:ext uri="{FF2B5EF4-FFF2-40B4-BE49-F238E27FC236}">
                <a16:creationId xmlns:a16="http://schemas.microsoft.com/office/drawing/2014/main" id="{3506CBD9-0F78-454A-9842-87C2546180B8}"/>
              </a:ext>
            </a:extLst>
          </p:cNvPr>
          <p:cNvSpPr>
            <a:spLocks noGrp="1"/>
          </p:cNvSpPr>
          <p:nvPr>
            <p:ph type="pic" sz="quarter" idx="20" hasCustomPrompt="1"/>
          </p:nvPr>
        </p:nvSpPr>
        <p:spPr>
          <a:xfrm>
            <a:off x="6188475" y="0"/>
            <a:ext cx="6004761" cy="6865200"/>
          </a:xfrm>
          <a:custGeom>
            <a:avLst/>
            <a:gdLst>
              <a:gd name="connsiteX0" fmla="*/ 1547827 w 6004761"/>
              <a:gd name="connsiteY0" fmla="*/ 0 h 6864096"/>
              <a:gd name="connsiteX1" fmla="*/ 6004760 w 6004761"/>
              <a:gd name="connsiteY1" fmla="*/ 0 h 6864096"/>
              <a:gd name="connsiteX2" fmla="*/ 6004761 w 6004761"/>
              <a:gd name="connsiteY2" fmla="*/ 6864096 h 6864096"/>
              <a:gd name="connsiteX3" fmla="*/ 1554450 w 6004761"/>
              <a:gd name="connsiteY3" fmla="*/ 6864096 h 6864096"/>
              <a:gd name="connsiteX4" fmla="*/ 1379124 w 6004761"/>
              <a:gd name="connsiteY4" fmla="*/ 6702826 h 6864096"/>
              <a:gd name="connsiteX5" fmla="*/ 0 w 6004761"/>
              <a:gd name="connsiteY5" fmla="*/ 3429001 h 6864096"/>
              <a:gd name="connsiteX6" fmla="*/ 1379124 w 6004761"/>
              <a:gd name="connsiteY6" fmla="*/ 155178 h 6864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04761" h="6864096">
                <a:moveTo>
                  <a:pt x="1547827" y="0"/>
                </a:moveTo>
                <a:lnTo>
                  <a:pt x="6004760" y="0"/>
                </a:lnTo>
                <a:lnTo>
                  <a:pt x="6004761" y="6864096"/>
                </a:lnTo>
                <a:lnTo>
                  <a:pt x="1554450" y="6864096"/>
                </a:lnTo>
                <a:lnTo>
                  <a:pt x="1379124" y="6702826"/>
                </a:lnTo>
                <a:cubicBezTo>
                  <a:pt x="528239" y="5871990"/>
                  <a:pt x="0" y="4712184"/>
                  <a:pt x="0" y="3429001"/>
                </a:cubicBezTo>
                <a:cubicBezTo>
                  <a:pt x="0" y="2145819"/>
                  <a:pt x="528239" y="986013"/>
                  <a:pt x="1379124" y="155178"/>
                </a:cubicBezTo>
                <a:close/>
              </a:path>
            </a:pathLst>
          </a:custGeom>
          <a:solidFill>
            <a:schemeClr val="accent1"/>
          </a:solidFill>
        </p:spPr>
        <p:txBody>
          <a:bodyPr wrap="square" tIns="432000" bIns="648000" anchor="ctr">
            <a:noAutofit/>
          </a:bodyPr>
          <a:lstStyle>
            <a:lvl1pPr marL="0" indent="0" algn="ctr">
              <a:lnSpc>
                <a:spcPct val="100000"/>
              </a:lnSpc>
              <a:buNone/>
              <a:defRPr sz="1600" b="1">
                <a:solidFill>
                  <a:schemeClr val="bg1"/>
                </a:solidFill>
              </a:defRPr>
            </a:lvl1pPr>
          </a:lstStyle>
          <a:p>
            <a:r>
              <a:rPr lang="en-US"/>
              <a:t>_______________________________</a:t>
            </a:r>
            <a:br>
              <a:rPr lang="en-US"/>
            </a:br>
            <a:br>
              <a:rPr lang="en-US"/>
            </a:br>
            <a:r>
              <a:rPr lang="en-US"/>
              <a:t>To add an image here: </a:t>
            </a:r>
            <a:br>
              <a:rPr lang="en-US"/>
            </a:br>
            <a:r>
              <a:rPr lang="en-US"/>
              <a:t>Click the icon and insert a file from your computer.</a:t>
            </a:r>
            <a:br>
              <a:rPr lang="en-US"/>
            </a:br>
            <a:br>
              <a:rPr lang="en-US"/>
            </a:br>
            <a:br>
              <a:rPr lang="en-US"/>
            </a:br>
            <a:br>
              <a:rPr lang="en-US"/>
            </a:br>
            <a:r>
              <a:rPr lang="en-US"/>
              <a:t> Your image can then be scaled within </a:t>
            </a:r>
            <a:br>
              <a:rPr lang="en-US"/>
            </a:br>
            <a:r>
              <a:rPr lang="en-US"/>
              <a:t>the frame by using the Crop feature in </a:t>
            </a:r>
            <a:br>
              <a:rPr lang="en-US"/>
            </a:br>
            <a:r>
              <a:rPr lang="en-US"/>
              <a:t>the Picture Format tab of the ribbon.</a:t>
            </a:r>
            <a:br>
              <a:rPr lang="en-US"/>
            </a:br>
            <a:r>
              <a:rPr lang="en-US"/>
              <a:t>_______________________________</a:t>
            </a:r>
          </a:p>
        </p:txBody>
      </p:sp>
      <p:pic>
        <p:nvPicPr>
          <p:cNvPr id="7" name="Picture 2" descr="Image result for ASTRAZENECA LOGO">
            <a:extLst>
              <a:ext uri="{FF2B5EF4-FFF2-40B4-BE49-F238E27FC236}">
                <a16:creationId xmlns:a16="http://schemas.microsoft.com/office/drawing/2014/main" id="{1ED72C3C-E918-420F-9374-6F1CBE3946F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12276" y="576767"/>
            <a:ext cx="2405987" cy="651957"/>
          </a:xfrm>
          <a:prstGeom prst="rect">
            <a:avLst/>
          </a:prstGeom>
          <a:noFill/>
          <a:extLst>
            <a:ext uri="{909E8E84-426E-40DD-AFC4-6F175D3DCCD1}">
              <a14:hiddenFill xmlns:a14="http://schemas.microsoft.com/office/drawing/2010/main">
                <a:solidFill>
                  <a:srgbClr val="FFFFFF"/>
                </a:solidFill>
              </a14:hiddenFill>
            </a:ext>
          </a:extLst>
        </p:spPr>
      </p:pic>
      <p:sp>
        <p:nvSpPr>
          <p:cNvPr id="10" name="Text Placeholder 9">
            <a:extLst>
              <a:ext uri="{FF2B5EF4-FFF2-40B4-BE49-F238E27FC236}">
                <a16:creationId xmlns:a16="http://schemas.microsoft.com/office/drawing/2014/main" id="{632E5583-912E-4EA8-8EDC-7B6B86E76274}"/>
              </a:ext>
            </a:extLst>
          </p:cNvPr>
          <p:cNvSpPr>
            <a:spLocks noGrp="1"/>
          </p:cNvSpPr>
          <p:nvPr>
            <p:ph type="body" sz="quarter" idx="21" hasCustomPrompt="1"/>
          </p:nvPr>
        </p:nvSpPr>
        <p:spPr>
          <a:xfrm>
            <a:off x="407988" y="4328932"/>
            <a:ext cx="5184775" cy="1203767"/>
          </a:xfrm>
          <a:prstGeom prst="rect">
            <a:avLst/>
          </a:prstGeom>
        </p:spPr>
        <p:txBody>
          <a:bodyPr lIns="0">
            <a:normAutofit/>
          </a:bodyPr>
          <a:lstStyle>
            <a:lvl1pPr marL="0" indent="0">
              <a:lnSpc>
                <a:spcPct val="100000"/>
              </a:lnSpc>
              <a:buNone/>
              <a:defRPr sz="2400">
                <a:solidFill>
                  <a:schemeClr val="tx1"/>
                </a:solidFill>
              </a:defRPr>
            </a:lvl1pPr>
          </a:lstStyle>
          <a:p>
            <a:pPr lvl="0"/>
            <a:r>
              <a:rPr lang="en-US"/>
              <a:t>Click to add subtitle / presenter name</a:t>
            </a:r>
          </a:p>
        </p:txBody>
      </p:sp>
      <p:sp>
        <p:nvSpPr>
          <p:cNvPr id="12" name="Rectangle 11">
            <a:extLst>
              <a:ext uri="{FF2B5EF4-FFF2-40B4-BE49-F238E27FC236}">
                <a16:creationId xmlns:a16="http://schemas.microsoft.com/office/drawing/2014/main" id="{06231862-37A9-4364-9D96-47810B11870D}"/>
              </a:ext>
            </a:extLst>
          </p:cNvPr>
          <p:cNvSpPr/>
          <p:nvPr userDrawn="1"/>
        </p:nvSpPr>
        <p:spPr>
          <a:xfrm>
            <a:off x="342900" y="404813"/>
            <a:ext cx="2794000" cy="920488"/>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spcAft>
                <a:spcPts val="600"/>
              </a:spcAft>
            </a:pPr>
            <a:endParaRPr lang="en-US" sz="2400" err="1">
              <a:latin typeface="+mj-lt"/>
            </a:endParaRPr>
          </a:p>
        </p:txBody>
      </p:sp>
      <p:sp>
        <p:nvSpPr>
          <p:cNvPr id="3" name="Date Placeholder 2">
            <a:extLst>
              <a:ext uri="{FF2B5EF4-FFF2-40B4-BE49-F238E27FC236}">
                <a16:creationId xmlns:a16="http://schemas.microsoft.com/office/drawing/2014/main" id="{39E6A1CD-3FD6-4AD3-876A-75F060E88A2E}"/>
              </a:ext>
            </a:extLst>
          </p:cNvPr>
          <p:cNvSpPr>
            <a:spLocks noGrp="1"/>
          </p:cNvSpPr>
          <p:nvPr>
            <p:ph type="dt" sz="half" idx="26"/>
          </p:nvPr>
        </p:nvSpPr>
        <p:spPr>
          <a:xfrm>
            <a:off x="407987" y="5887668"/>
            <a:ext cx="1279358" cy="309145"/>
          </a:xfrm>
        </p:spPr>
        <p:txBody>
          <a:bodyPr lIns="0"/>
          <a:lstStyle>
            <a:lvl1pPr algn="l">
              <a:lnSpc>
                <a:spcPct val="100000"/>
              </a:lnSpc>
              <a:defRPr/>
            </a:lvl1pPr>
          </a:lstStyle>
          <a:p>
            <a:endParaRPr lang="en-GB"/>
          </a:p>
        </p:txBody>
      </p:sp>
      <p:sp>
        <p:nvSpPr>
          <p:cNvPr id="15" name="Freeform: Shape 14">
            <a:extLst>
              <a:ext uri="{FF2B5EF4-FFF2-40B4-BE49-F238E27FC236}">
                <a16:creationId xmlns:a16="http://schemas.microsoft.com/office/drawing/2014/main" id="{72260595-7C87-4D29-977E-EE25A0D9291A}"/>
              </a:ext>
            </a:extLst>
          </p:cNvPr>
          <p:cNvSpPr/>
          <p:nvPr userDrawn="1"/>
        </p:nvSpPr>
        <p:spPr>
          <a:xfrm>
            <a:off x="-2087955" y="1"/>
            <a:ext cx="2064161" cy="6858000"/>
          </a:xfrm>
          <a:custGeom>
            <a:avLst/>
            <a:gdLst>
              <a:gd name="connsiteX0" fmla="*/ 0 w 2064161"/>
              <a:gd name="connsiteY0" fmla="*/ 0 h 6858000"/>
              <a:gd name="connsiteX1" fmla="*/ 2002971 w 2064161"/>
              <a:gd name="connsiteY1" fmla="*/ 0 h 6858000"/>
              <a:gd name="connsiteX2" fmla="*/ 2002971 w 2064161"/>
              <a:gd name="connsiteY2" fmla="*/ 6447122 h 6858000"/>
              <a:gd name="connsiteX3" fmla="*/ 2064161 w 2064161"/>
              <a:gd name="connsiteY3" fmla="*/ 6538118 h 6858000"/>
              <a:gd name="connsiteX4" fmla="*/ 2002971 w 2064161"/>
              <a:gd name="connsiteY4" fmla="*/ 6629114 h 6858000"/>
              <a:gd name="connsiteX5" fmla="*/ 2002971 w 2064161"/>
              <a:gd name="connsiteY5" fmla="*/ 6858000 h 6858000"/>
              <a:gd name="connsiteX6" fmla="*/ 0 w 206416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64161" h="6858000">
                <a:moveTo>
                  <a:pt x="0" y="0"/>
                </a:moveTo>
                <a:lnTo>
                  <a:pt x="2002971" y="0"/>
                </a:lnTo>
                <a:lnTo>
                  <a:pt x="2002971" y="6447122"/>
                </a:lnTo>
                <a:lnTo>
                  <a:pt x="2064161" y="6538118"/>
                </a:lnTo>
                <a:lnTo>
                  <a:pt x="2002971" y="6629114"/>
                </a:lnTo>
                <a:lnTo>
                  <a:pt x="2002971"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rIns="144000" bIns="216000" rtlCol="0" anchor="b" anchorCtr="0">
            <a:noAutofit/>
          </a:bodyPr>
          <a:lstStyle/>
          <a:p>
            <a:pPr>
              <a:lnSpc>
                <a:spcPct val="100000"/>
              </a:lnSpc>
              <a:spcAft>
                <a:spcPts val="600"/>
              </a:spcAft>
            </a:pPr>
            <a:r>
              <a:rPr lang="en-GB" sz="1400">
                <a:solidFill>
                  <a:schemeClr val="tx1"/>
                </a:solidFill>
              </a:rPr>
              <a:t>Please ensure you have added the correct confidentiality statement. </a:t>
            </a:r>
          </a:p>
          <a:p>
            <a:pPr>
              <a:lnSpc>
                <a:spcPct val="100000"/>
              </a:lnSpc>
              <a:spcAft>
                <a:spcPts val="600"/>
              </a:spcAft>
            </a:pPr>
            <a:r>
              <a:rPr lang="en-GB" sz="1400">
                <a:solidFill>
                  <a:schemeClr val="tx1"/>
                </a:solidFill>
              </a:rPr>
              <a:t>Type the correct statement: </a:t>
            </a:r>
            <a:br>
              <a:rPr lang="en-GB" sz="1400">
                <a:solidFill>
                  <a:schemeClr val="accent1"/>
                </a:solidFill>
              </a:rPr>
            </a:br>
            <a:r>
              <a:rPr lang="en-GB" sz="1400">
                <a:solidFill>
                  <a:schemeClr val="accent1"/>
                </a:solidFill>
              </a:rPr>
              <a:t>‘</a:t>
            </a:r>
            <a:r>
              <a:rPr lang="en-GB" sz="1400" b="1" i="1">
                <a:solidFill>
                  <a:schemeClr val="accent1"/>
                </a:solidFill>
              </a:rPr>
              <a:t>Company Restricted’ </a:t>
            </a:r>
            <a:r>
              <a:rPr lang="en-GB" sz="1400" b="0">
                <a:solidFill>
                  <a:schemeClr val="tx1"/>
                </a:solidFill>
              </a:rPr>
              <a:t>or</a:t>
            </a:r>
            <a:r>
              <a:rPr lang="en-GB" sz="1400" b="1">
                <a:solidFill>
                  <a:schemeClr val="accent1"/>
                </a:solidFill>
              </a:rPr>
              <a:t> ‘</a:t>
            </a:r>
            <a:r>
              <a:rPr lang="en-GB" sz="1400" b="1" i="1">
                <a:solidFill>
                  <a:schemeClr val="accent1"/>
                </a:solidFill>
              </a:rPr>
              <a:t>Strictly Confidential’ </a:t>
            </a:r>
            <a:r>
              <a:rPr lang="en-GB" sz="1400" b="0" i="1">
                <a:solidFill>
                  <a:schemeClr val="tx1"/>
                </a:solidFill>
              </a:rPr>
              <a:t>.</a:t>
            </a:r>
            <a:r>
              <a:rPr lang="en-GB" sz="1400" b="1" i="1">
                <a:solidFill>
                  <a:schemeClr val="accent1"/>
                </a:solidFill>
              </a:rPr>
              <a:t> </a:t>
            </a:r>
            <a:r>
              <a:rPr lang="en-GB" sz="1400" b="0" i="0">
                <a:solidFill>
                  <a:schemeClr val="tx1"/>
                </a:solidFill>
              </a:rPr>
              <a:t>No statement is needed </a:t>
            </a:r>
            <a:br>
              <a:rPr lang="en-GB" sz="1400" b="0" i="0">
                <a:solidFill>
                  <a:schemeClr val="tx1"/>
                </a:solidFill>
              </a:rPr>
            </a:br>
            <a:r>
              <a:rPr lang="en-GB" sz="1400" b="0" i="0">
                <a:solidFill>
                  <a:schemeClr val="tx1"/>
                </a:solidFill>
              </a:rPr>
              <a:t>for public information. </a:t>
            </a:r>
            <a:endParaRPr lang="en-GB" sz="1400" b="0">
              <a:solidFill>
                <a:schemeClr val="tx1"/>
              </a:solidFill>
            </a:endParaRPr>
          </a:p>
        </p:txBody>
      </p:sp>
      <p:sp>
        <p:nvSpPr>
          <p:cNvPr id="14" name="Oval 13">
            <a:extLst>
              <a:ext uri="{FF2B5EF4-FFF2-40B4-BE49-F238E27FC236}">
                <a16:creationId xmlns:a16="http://schemas.microsoft.com/office/drawing/2014/main" id="{E4809C05-E460-4D1A-BC84-C63C988F5D2D}"/>
              </a:ext>
            </a:extLst>
          </p:cNvPr>
          <p:cNvSpPr/>
          <p:nvPr userDrawn="1"/>
        </p:nvSpPr>
        <p:spPr>
          <a:xfrm>
            <a:off x="-1944694" y="3878333"/>
            <a:ext cx="419968" cy="41996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spcAft>
                <a:spcPts val="600"/>
              </a:spcAft>
            </a:pPr>
            <a:r>
              <a:rPr lang="en-US" sz="2400" b="1">
                <a:solidFill>
                  <a:schemeClr val="bg1"/>
                </a:solidFill>
                <a:latin typeface="+mn-lt"/>
              </a:rPr>
              <a:t>!</a:t>
            </a:r>
          </a:p>
        </p:txBody>
      </p:sp>
      <p:sp>
        <p:nvSpPr>
          <p:cNvPr id="8" name="Text Placeholder 7">
            <a:extLst>
              <a:ext uri="{FF2B5EF4-FFF2-40B4-BE49-F238E27FC236}">
                <a16:creationId xmlns:a16="http://schemas.microsoft.com/office/drawing/2014/main" id="{7468ED59-10F2-418A-8E8D-5A205AB6BDFD}"/>
              </a:ext>
            </a:extLst>
          </p:cNvPr>
          <p:cNvSpPr>
            <a:spLocks noGrp="1"/>
          </p:cNvSpPr>
          <p:nvPr>
            <p:ph type="body" sz="quarter" idx="27" hasCustomPrompt="1"/>
          </p:nvPr>
        </p:nvSpPr>
        <p:spPr>
          <a:xfrm>
            <a:off x="407988" y="6420976"/>
            <a:ext cx="5184775" cy="234286"/>
          </a:xfrm>
        </p:spPr>
        <p:txBody>
          <a:bodyPr lIns="0" tIns="36000" rIns="0" bIns="36000" anchor="ctr" anchorCtr="0">
            <a:spAutoFit/>
          </a:bodyPr>
          <a:lstStyle>
            <a:lvl1pPr marL="0" indent="0">
              <a:lnSpc>
                <a:spcPct val="100000"/>
              </a:lnSpc>
              <a:buNone/>
              <a:defRPr sz="1050"/>
            </a:lvl1pPr>
            <a:lvl2pPr marL="432000" indent="0">
              <a:buNone/>
              <a:defRPr sz="1050"/>
            </a:lvl2pPr>
            <a:lvl3pPr marL="684000" indent="0">
              <a:buNone/>
              <a:defRPr sz="1050"/>
            </a:lvl3pPr>
            <a:lvl4pPr marL="828000" indent="0">
              <a:buNone/>
              <a:defRPr sz="1050"/>
            </a:lvl4pPr>
            <a:lvl5pPr marL="959400" indent="0">
              <a:buNone/>
              <a:defRPr sz="1050"/>
            </a:lvl5pPr>
          </a:lstStyle>
          <a:p>
            <a:pPr lvl="0"/>
            <a:r>
              <a:rPr lang="en-US"/>
              <a:t>Click to add confidentiality statement here</a:t>
            </a:r>
          </a:p>
        </p:txBody>
      </p:sp>
    </p:spTree>
    <p:custDataLst>
      <p:tags r:id="rId1"/>
    </p:custDataLst>
    <p:extLst>
      <p:ext uri="{BB962C8B-B14F-4D97-AF65-F5344CB8AC3E}">
        <p14:creationId xmlns:p14="http://schemas.microsoft.com/office/powerpoint/2010/main" val="2848700265"/>
      </p:ext>
    </p:extLst>
  </p:cSld>
  <p:clrMapOvr>
    <a:masterClrMapping/>
  </p:clrMapOvr>
  <p:extLst>
    <p:ext uri="{DCECCB84-F9BA-43D5-87BE-67443E8EF086}">
      <p15:sldGuideLst xmlns:p15="http://schemas.microsoft.com/office/powerpoint/2012/main">
        <p15:guide id="1" pos="3522" userDrawn="1">
          <p15:clr>
            <a:srgbClr val="C35EA4"/>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Contents List">
    <p:spTree>
      <p:nvGrpSpPr>
        <p:cNvPr id="1" name=""/>
        <p:cNvGrpSpPr/>
        <p:nvPr/>
      </p:nvGrpSpPr>
      <p:grpSpPr>
        <a:xfrm>
          <a:off x="0" y="0"/>
          <a:ext cx="0" cy="0"/>
          <a:chOff x="0" y="0"/>
          <a:chExt cx="0" cy="0"/>
        </a:xfrm>
      </p:grpSpPr>
      <p:sp>
        <p:nvSpPr>
          <p:cNvPr id="7" name="Content Placeholder 2"/>
          <p:cNvSpPr>
            <a:spLocks noGrp="1"/>
          </p:cNvSpPr>
          <p:nvPr>
            <p:ph idx="1" hasCustomPrompt="1"/>
          </p:nvPr>
        </p:nvSpPr>
        <p:spPr>
          <a:xfrm>
            <a:off x="315383" y="1644095"/>
            <a:ext cx="11688232" cy="4230000"/>
          </a:xfrm>
          <a:prstGeom prst="rect">
            <a:avLst/>
          </a:prstGeom>
        </p:spPr>
        <p:txBody>
          <a:bodyPr/>
          <a:lstStyle>
            <a:lvl1pPr marL="359824" indent="-359824">
              <a:lnSpc>
                <a:spcPct val="100000"/>
              </a:lnSpc>
              <a:spcBef>
                <a:spcPts val="0"/>
              </a:spcBef>
              <a:buClrTx/>
              <a:buFont typeface="+mj-lt"/>
              <a:buAutoNum type="arabicPeriod"/>
              <a:defRPr sz="2400" b="1">
                <a:solidFill>
                  <a:schemeClr val="tx1"/>
                </a:solidFill>
                <a:latin typeface="Arial" pitchFamily="34" charset="0"/>
                <a:cs typeface="Arial" pitchFamily="34" charset="0"/>
              </a:defRPr>
            </a:lvl1pPr>
            <a:lvl2pPr marL="629984" indent="-179996">
              <a:lnSpc>
                <a:spcPct val="100000"/>
              </a:lnSpc>
              <a:spcBef>
                <a:spcPts val="0"/>
              </a:spcBef>
              <a:buClrTx/>
              <a:buFont typeface="Arial" pitchFamily="34" charset="0"/>
              <a:buChar char="•"/>
              <a:defRPr sz="2133" baseline="0">
                <a:solidFill>
                  <a:schemeClr val="tx1"/>
                </a:solidFill>
                <a:latin typeface="Arial" pitchFamily="34" charset="0"/>
                <a:cs typeface="Arial" pitchFamily="34" charset="0"/>
              </a:defRPr>
            </a:lvl2pPr>
            <a:lvl3pPr>
              <a:defRPr sz="1400" baseline="0">
                <a:latin typeface="Arial" pitchFamily="34" charset="0"/>
                <a:cs typeface="Arial" pitchFamily="34" charset="0"/>
              </a:defRPr>
            </a:lvl3pPr>
            <a:lvl4pPr marL="622784" indent="-179996">
              <a:defRPr sz="1400">
                <a:latin typeface="Arial" pitchFamily="34" charset="0"/>
                <a:cs typeface="Arial" pitchFamily="34" charset="0"/>
              </a:defRPr>
            </a:lvl4pPr>
            <a:lvl5pPr marL="622784">
              <a:defRPr sz="1400">
                <a:latin typeface="Arial" pitchFamily="34" charset="0"/>
                <a:cs typeface="Arial" pitchFamily="34" charset="0"/>
              </a:defRPr>
            </a:lvl5pPr>
            <a:lvl6pPr>
              <a:defRPr>
                <a:latin typeface="Arial" pitchFamily="34" charset="0"/>
                <a:cs typeface="Arial" pitchFamily="34" charset="0"/>
              </a:defRPr>
            </a:lvl6pPr>
          </a:lstStyle>
          <a:p>
            <a:r>
              <a:rPr lang="en-GB" noProof="0"/>
              <a:t>First level</a:t>
            </a:r>
          </a:p>
          <a:p>
            <a:pPr lvl="1"/>
            <a:r>
              <a:rPr lang="en-GB" noProof="0"/>
              <a:t>Second level</a:t>
            </a:r>
          </a:p>
          <a:p>
            <a:pPr lvl="1"/>
            <a:r>
              <a:rPr lang="en-GB" noProof="0"/>
              <a:t>Third level</a:t>
            </a:r>
          </a:p>
          <a:p>
            <a:pPr lvl="1"/>
            <a:r>
              <a:rPr lang="en-GB" noProof="0"/>
              <a:t>Fourth level</a:t>
            </a:r>
          </a:p>
        </p:txBody>
      </p:sp>
      <p:sp>
        <p:nvSpPr>
          <p:cNvPr id="5" name="Slide Number Placeholder 5"/>
          <p:cNvSpPr>
            <a:spLocks noGrp="1"/>
          </p:cNvSpPr>
          <p:nvPr>
            <p:ph type="sldNum" sz="quarter" idx="4"/>
          </p:nvPr>
        </p:nvSpPr>
        <p:spPr>
          <a:xfrm>
            <a:off x="424500" y="6462339"/>
            <a:ext cx="528000" cy="216000"/>
          </a:xfrm>
          <a:prstGeom prst="rect">
            <a:avLst/>
          </a:prstGeom>
        </p:spPr>
        <p:txBody>
          <a:bodyPr vert="horz" lIns="0" tIns="0" rIns="0" bIns="0" rtlCol="0" anchor="t" anchorCtr="0"/>
          <a:lstStyle>
            <a:lvl1pPr algn="l">
              <a:defRPr sz="1067" b="1">
                <a:solidFill>
                  <a:schemeClr val="tx1"/>
                </a:solidFill>
                <a:latin typeface="Arial" pitchFamily="34" charset="0"/>
                <a:cs typeface="Arial" pitchFamily="34" charset="0"/>
              </a:defRPr>
            </a:lvl1pPr>
          </a:lstStyle>
          <a:p>
            <a:fld id="{3C4F54F3-C349-4609-AFEE-01462D5C7942}" type="slidenum">
              <a:rPr lang="en-GB" smtClean="0"/>
              <a:pPr/>
              <a:t>‹#›</a:t>
            </a:fld>
            <a:endParaRPr lang="en-GB"/>
          </a:p>
        </p:txBody>
      </p:sp>
      <p:sp>
        <p:nvSpPr>
          <p:cNvPr id="9" name="Title 8"/>
          <p:cNvSpPr>
            <a:spLocks noGrp="1"/>
          </p:cNvSpPr>
          <p:nvPr>
            <p:ph type="title" hasCustomPrompt="1"/>
          </p:nvPr>
        </p:nvSpPr>
        <p:spPr>
          <a:xfrm>
            <a:off x="316083" y="192000"/>
            <a:ext cx="11687535" cy="672000"/>
          </a:xfrm>
          <a:prstGeom prst="rect">
            <a:avLst/>
          </a:prstGeom>
        </p:spPr>
        <p:txBody>
          <a:bodyPr vert="horz"/>
          <a:lstStyle>
            <a:lvl1pPr algn="l" defTabSz="609585" rtl="0" eaLnBrk="1" latinLnBrk="0" hangingPunct="1">
              <a:lnSpc>
                <a:spcPct val="100000"/>
              </a:lnSpc>
              <a:spcBef>
                <a:spcPct val="0"/>
              </a:spcBef>
              <a:buNone/>
              <a:defRPr lang="en-GB" sz="3200" b="1" kern="1200" baseline="0" noProof="0" dirty="0">
                <a:solidFill>
                  <a:srgbClr val="830051"/>
                </a:solidFill>
                <a:latin typeface="Arial" pitchFamily="34" charset="0"/>
                <a:ea typeface="+mj-ea"/>
                <a:cs typeface="Arial" pitchFamily="34" charset="0"/>
              </a:defRPr>
            </a:lvl1pPr>
          </a:lstStyle>
          <a:p>
            <a:r>
              <a:rPr lang="en-GB" noProof="0"/>
              <a:t>Click to add content title</a:t>
            </a:r>
          </a:p>
        </p:txBody>
      </p:sp>
    </p:spTree>
    <p:extLst>
      <p:ext uri="{BB962C8B-B14F-4D97-AF65-F5344CB8AC3E}">
        <p14:creationId xmlns:p14="http://schemas.microsoft.com/office/powerpoint/2010/main" val="25864107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1610F-58DB-3E4D-B8C9-D54DBFE8002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F9DBA89-C83B-9D4A-9454-154C9EACD013}"/>
              </a:ext>
            </a:extLst>
          </p:cNvPr>
          <p:cNvSpPr>
            <a:spLocks noGrp="1"/>
          </p:cNvSpPr>
          <p:nvPr>
            <p:ph type="dt" sz="half" idx="10"/>
          </p:nvPr>
        </p:nvSpPr>
        <p:spPr/>
        <p:txBody>
          <a:bodyPr/>
          <a:lstStyle/>
          <a:p>
            <a:fld id="{9D95A509-A894-CA4F-B900-EC0A1F7CFCF3}" type="datetimeFigureOut">
              <a:rPr lang="en-US" smtClean="0"/>
              <a:t>7/13/22</a:t>
            </a:fld>
            <a:endParaRPr lang="en-US"/>
          </a:p>
        </p:txBody>
      </p:sp>
      <p:sp>
        <p:nvSpPr>
          <p:cNvPr id="4" name="Footer Placeholder 3">
            <a:extLst>
              <a:ext uri="{FF2B5EF4-FFF2-40B4-BE49-F238E27FC236}">
                <a16:creationId xmlns:a16="http://schemas.microsoft.com/office/drawing/2014/main" id="{69D99681-C585-1144-963D-6F98334531E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442DF99-5491-E14C-B4E8-E14BA147D141}"/>
              </a:ext>
            </a:extLst>
          </p:cNvPr>
          <p:cNvSpPr>
            <a:spLocks noGrp="1"/>
          </p:cNvSpPr>
          <p:nvPr>
            <p:ph type="sldNum" sz="quarter" idx="12"/>
          </p:nvPr>
        </p:nvSpPr>
        <p:spPr/>
        <p:txBody>
          <a:bodyPr/>
          <a:lstStyle/>
          <a:p>
            <a:fld id="{DF2B1DAE-8B7E-7844-BC82-A8E23448308F}" type="slidenum">
              <a:rPr lang="en-US" smtClean="0"/>
              <a:t>‹#›</a:t>
            </a:fld>
            <a:endParaRPr lang="en-US"/>
          </a:p>
        </p:txBody>
      </p:sp>
    </p:spTree>
    <p:extLst>
      <p:ext uri="{BB962C8B-B14F-4D97-AF65-F5344CB8AC3E}">
        <p14:creationId xmlns:p14="http://schemas.microsoft.com/office/powerpoint/2010/main" val="38560775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ullet Content 1">
    <p:spTree>
      <p:nvGrpSpPr>
        <p:cNvPr id="1" name=""/>
        <p:cNvGrpSpPr/>
        <p:nvPr/>
      </p:nvGrpSpPr>
      <p:grpSpPr>
        <a:xfrm>
          <a:off x="0" y="0"/>
          <a:ext cx="0" cy="0"/>
          <a:chOff x="0" y="0"/>
          <a:chExt cx="0" cy="0"/>
        </a:xfrm>
      </p:grpSpPr>
      <p:sp>
        <p:nvSpPr>
          <p:cNvPr id="5" name="Title 8"/>
          <p:cNvSpPr>
            <a:spLocks noGrp="1"/>
          </p:cNvSpPr>
          <p:nvPr>
            <p:ph type="title" hasCustomPrompt="1"/>
          </p:nvPr>
        </p:nvSpPr>
        <p:spPr>
          <a:xfrm>
            <a:off x="316083" y="192000"/>
            <a:ext cx="11687535" cy="672000"/>
          </a:xfrm>
          <a:prstGeom prst="rect">
            <a:avLst/>
          </a:prstGeom>
        </p:spPr>
        <p:txBody>
          <a:bodyPr vert="horz"/>
          <a:lstStyle>
            <a:lvl1pPr algn="l">
              <a:lnSpc>
                <a:spcPct val="100000"/>
              </a:lnSpc>
              <a:defRPr sz="3200" b="1" baseline="0">
                <a:solidFill>
                  <a:srgbClr val="830051"/>
                </a:solidFill>
                <a:latin typeface="Arial" pitchFamily="34" charset="0"/>
                <a:cs typeface="Arial" pitchFamily="34" charset="0"/>
              </a:defRPr>
            </a:lvl1pPr>
          </a:lstStyle>
          <a:p>
            <a:r>
              <a:rPr lang="en-GB" noProof="0" dirty="0"/>
              <a:t>Click to add title</a:t>
            </a:r>
          </a:p>
        </p:txBody>
      </p:sp>
      <p:sp>
        <p:nvSpPr>
          <p:cNvPr id="6" name="Slide Number Placeholder 5"/>
          <p:cNvSpPr>
            <a:spLocks noGrp="1"/>
          </p:cNvSpPr>
          <p:nvPr>
            <p:ph type="sldNum" sz="quarter" idx="4"/>
          </p:nvPr>
        </p:nvSpPr>
        <p:spPr>
          <a:xfrm>
            <a:off x="424500" y="6462339"/>
            <a:ext cx="528000" cy="216000"/>
          </a:xfrm>
          <a:prstGeom prst="rect">
            <a:avLst/>
          </a:prstGeom>
        </p:spPr>
        <p:txBody>
          <a:bodyPr vert="horz" lIns="0" tIns="0" rIns="0" bIns="0" rtlCol="0" anchor="t" anchorCtr="0"/>
          <a:lstStyle>
            <a:lvl1pPr algn="l">
              <a:defRPr sz="1067" b="1">
                <a:solidFill>
                  <a:schemeClr val="tx1"/>
                </a:solidFill>
                <a:latin typeface="Arial" pitchFamily="34" charset="0"/>
                <a:cs typeface="Arial" pitchFamily="34" charset="0"/>
              </a:defRPr>
            </a:lvl1pPr>
          </a:lstStyle>
          <a:p>
            <a:fld id="{3C4F54F3-C349-4609-AFEE-01462D5C7942}" type="slidenum">
              <a:rPr lang="en-GB" smtClean="0"/>
              <a:pPr/>
              <a:t>‹#›</a:t>
            </a:fld>
            <a:endParaRPr lang="en-GB" dirty="0"/>
          </a:p>
        </p:txBody>
      </p:sp>
      <p:sp>
        <p:nvSpPr>
          <p:cNvPr id="7" name="Content Placeholder 2"/>
          <p:cNvSpPr>
            <a:spLocks noGrp="1"/>
          </p:cNvSpPr>
          <p:nvPr>
            <p:ph idx="16" hasCustomPrompt="1"/>
          </p:nvPr>
        </p:nvSpPr>
        <p:spPr>
          <a:xfrm>
            <a:off x="316800" y="1645920"/>
            <a:ext cx="9408000" cy="2157984"/>
          </a:xfrm>
          <a:prstGeom prst="rect">
            <a:avLst/>
          </a:prstGeom>
        </p:spPr>
        <p:txBody>
          <a:bodyPr/>
          <a:lstStyle>
            <a:lvl1pPr marL="239994" indent="-239994">
              <a:lnSpc>
                <a:spcPct val="100000"/>
              </a:lnSpc>
              <a:spcBef>
                <a:spcPts val="0"/>
              </a:spcBef>
              <a:buClr>
                <a:srgbClr val="830051"/>
              </a:buClr>
              <a:buFont typeface="Arial" pitchFamily="34" charset="0"/>
              <a:buChar char="•"/>
              <a:defRPr sz="2400">
                <a:solidFill>
                  <a:schemeClr val="tx1"/>
                </a:solidFill>
                <a:latin typeface="Arial" pitchFamily="34" charset="0"/>
                <a:cs typeface="Arial" pitchFamily="34" charset="0"/>
              </a:defRPr>
            </a:lvl1pPr>
            <a:lvl2pPr marL="719982" indent="-239994">
              <a:lnSpc>
                <a:spcPct val="100000"/>
              </a:lnSpc>
              <a:spcBef>
                <a:spcPts val="0"/>
              </a:spcBef>
              <a:defRPr sz="2400" baseline="0">
                <a:solidFill>
                  <a:schemeClr val="tx1"/>
                </a:solidFill>
                <a:latin typeface="Arial" pitchFamily="34" charset="0"/>
                <a:cs typeface="Arial" pitchFamily="34" charset="0"/>
              </a:defRPr>
            </a:lvl2pPr>
            <a:lvl3pPr>
              <a:defRPr sz="1867" baseline="0">
                <a:latin typeface="Arial" pitchFamily="34" charset="0"/>
                <a:cs typeface="Arial" pitchFamily="34" charset="0"/>
              </a:defRPr>
            </a:lvl3pPr>
            <a:lvl4pPr marL="830379" indent="-239994">
              <a:defRPr sz="1867">
                <a:latin typeface="Arial" pitchFamily="34" charset="0"/>
                <a:cs typeface="Arial" pitchFamily="34" charset="0"/>
              </a:defRPr>
            </a:lvl4pPr>
            <a:lvl5pPr marL="830379">
              <a:defRPr sz="1867">
                <a:latin typeface="Arial" pitchFamily="34" charset="0"/>
                <a:cs typeface="Arial" pitchFamily="34" charset="0"/>
              </a:defRPr>
            </a:lvl5pPr>
            <a:lvl6pPr>
              <a:defRPr>
                <a:latin typeface="Arial" pitchFamily="34" charset="0"/>
                <a:cs typeface="Arial" pitchFamily="34" charset="0"/>
              </a:defRPr>
            </a:lvl6pPr>
          </a:lstStyle>
          <a:p>
            <a:r>
              <a:rPr lang="en-GB" noProof="0" dirty="0"/>
              <a:t>First level</a:t>
            </a:r>
          </a:p>
          <a:p>
            <a:pPr lvl="1"/>
            <a:r>
              <a:rPr lang="en-GB" noProof="0" dirty="0"/>
              <a:t>Second level</a:t>
            </a:r>
          </a:p>
          <a:p>
            <a:pPr lvl="1"/>
            <a:r>
              <a:rPr lang="en-GB" noProof="0" dirty="0"/>
              <a:t>Third level</a:t>
            </a:r>
          </a:p>
          <a:p>
            <a:pPr lvl="1"/>
            <a:r>
              <a:rPr lang="en-GB" noProof="0" dirty="0"/>
              <a:t>Fourth level</a:t>
            </a:r>
          </a:p>
        </p:txBody>
      </p:sp>
    </p:spTree>
    <p:extLst>
      <p:ext uri="{BB962C8B-B14F-4D97-AF65-F5344CB8AC3E}">
        <p14:creationId xmlns:p14="http://schemas.microsoft.com/office/powerpoint/2010/main" val="34131779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 Dual Log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CDCC3B-CA12-4A4B-B5F5-D2062F3C58EC}"/>
              </a:ext>
            </a:extLst>
          </p:cNvPr>
          <p:cNvSpPr>
            <a:spLocks noGrp="1"/>
          </p:cNvSpPr>
          <p:nvPr>
            <p:ph type="title" hasCustomPrompt="1"/>
          </p:nvPr>
        </p:nvSpPr>
        <p:spPr>
          <a:xfrm>
            <a:off x="407987" y="1486304"/>
            <a:ext cx="5185093" cy="2649135"/>
          </a:xfrm>
        </p:spPr>
        <p:txBody>
          <a:bodyPr anchor="b" anchorCtr="0">
            <a:normAutofit/>
          </a:bodyPr>
          <a:lstStyle>
            <a:lvl1pPr>
              <a:lnSpc>
                <a:spcPct val="100000"/>
              </a:lnSpc>
              <a:defRPr sz="4000">
                <a:solidFill>
                  <a:schemeClr val="accent1"/>
                </a:solidFill>
              </a:defRPr>
            </a:lvl1pPr>
          </a:lstStyle>
          <a:p>
            <a:r>
              <a:rPr lang="en-US"/>
              <a:t>Click to enter title here</a:t>
            </a:r>
          </a:p>
        </p:txBody>
      </p:sp>
      <p:sp>
        <p:nvSpPr>
          <p:cNvPr id="6" name="Picture Placeholder 12">
            <a:extLst>
              <a:ext uri="{FF2B5EF4-FFF2-40B4-BE49-F238E27FC236}">
                <a16:creationId xmlns:a16="http://schemas.microsoft.com/office/drawing/2014/main" id="{3506CBD9-0F78-454A-9842-87C2546180B8}"/>
              </a:ext>
            </a:extLst>
          </p:cNvPr>
          <p:cNvSpPr>
            <a:spLocks noGrp="1"/>
          </p:cNvSpPr>
          <p:nvPr>
            <p:ph type="pic" sz="quarter" idx="20" hasCustomPrompt="1"/>
          </p:nvPr>
        </p:nvSpPr>
        <p:spPr>
          <a:xfrm>
            <a:off x="6188475" y="0"/>
            <a:ext cx="6004761" cy="6865200"/>
          </a:xfrm>
          <a:custGeom>
            <a:avLst/>
            <a:gdLst>
              <a:gd name="connsiteX0" fmla="*/ 1547827 w 6004761"/>
              <a:gd name="connsiteY0" fmla="*/ 0 h 6864096"/>
              <a:gd name="connsiteX1" fmla="*/ 6004760 w 6004761"/>
              <a:gd name="connsiteY1" fmla="*/ 0 h 6864096"/>
              <a:gd name="connsiteX2" fmla="*/ 6004761 w 6004761"/>
              <a:gd name="connsiteY2" fmla="*/ 6864096 h 6864096"/>
              <a:gd name="connsiteX3" fmla="*/ 1554450 w 6004761"/>
              <a:gd name="connsiteY3" fmla="*/ 6864096 h 6864096"/>
              <a:gd name="connsiteX4" fmla="*/ 1379124 w 6004761"/>
              <a:gd name="connsiteY4" fmla="*/ 6702826 h 6864096"/>
              <a:gd name="connsiteX5" fmla="*/ 0 w 6004761"/>
              <a:gd name="connsiteY5" fmla="*/ 3429001 h 6864096"/>
              <a:gd name="connsiteX6" fmla="*/ 1379124 w 6004761"/>
              <a:gd name="connsiteY6" fmla="*/ 155178 h 6864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04761" h="6864096">
                <a:moveTo>
                  <a:pt x="1547827" y="0"/>
                </a:moveTo>
                <a:lnTo>
                  <a:pt x="6004760" y="0"/>
                </a:lnTo>
                <a:lnTo>
                  <a:pt x="6004761" y="6864096"/>
                </a:lnTo>
                <a:lnTo>
                  <a:pt x="1554450" y="6864096"/>
                </a:lnTo>
                <a:lnTo>
                  <a:pt x="1379124" y="6702826"/>
                </a:lnTo>
                <a:cubicBezTo>
                  <a:pt x="528239" y="5871990"/>
                  <a:pt x="0" y="4712184"/>
                  <a:pt x="0" y="3429001"/>
                </a:cubicBezTo>
                <a:cubicBezTo>
                  <a:pt x="0" y="2145819"/>
                  <a:pt x="528239" y="986013"/>
                  <a:pt x="1379124" y="155178"/>
                </a:cubicBezTo>
                <a:close/>
              </a:path>
            </a:pathLst>
          </a:custGeom>
          <a:solidFill>
            <a:schemeClr val="accent1"/>
          </a:solidFill>
        </p:spPr>
        <p:txBody>
          <a:bodyPr vert="horz" wrap="square" lIns="91440" tIns="432000" rIns="91440" bIns="648000" rtlCol="0" anchor="ctr">
            <a:noAutofit/>
          </a:bodyPr>
          <a:lstStyle>
            <a:lvl1pPr marL="0" indent="0" algn="ctr">
              <a:lnSpc>
                <a:spcPct val="100000"/>
              </a:lnSpc>
              <a:buNone/>
              <a:defRPr lang="en-US" sz="1600" b="1" dirty="0">
                <a:solidFill>
                  <a:schemeClr val="bg1"/>
                </a:solidFill>
              </a:defRPr>
            </a:lvl1pPr>
          </a:lstStyle>
          <a:p>
            <a:pPr marL="228600" lvl="0" indent="-228600" algn="ctr"/>
            <a:r>
              <a:rPr lang="en-US"/>
              <a:t>_______________________________</a:t>
            </a:r>
            <a:br>
              <a:rPr lang="en-US"/>
            </a:br>
            <a:br>
              <a:rPr lang="en-US"/>
            </a:br>
            <a:r>
              <a:rPr lang="en-US"/>
              <a:t>To add an image here: </a:t>
            </a:r>
            <a:br>
              <a:rPr lang="en-US"/>
            </a:br>
            <a:r>
              <a:rPr lang="en-US"/>
              <a:t>Click the icon and insert a file from your computer.</a:t>
            </a:r>
            <a:br>
              <a:rPr lang="en-US"/>
            </a:br>
            <a:br>
              <a:rPr lang="en-US"/>
            </a:br>
            <a:br>
              <a:rPr lang="en-US"/>
            </a:br>
            <a:br>
              <a:rPr lang="en-US"/>
            </a:br>
            <a:r>
              <a:rPr lang="en-US"/>
              <a:t> Your image can then be scaled within </a:t>
            </a:r>
            <a:br>
              <a:rPr lang="en-US"/>
            </a:br>
            <a:r>
              <a:rPr lang="en-US"/>
              <a:t>the frame by using the Crop feature in </a:t>
            </a:r>
            <a:br>
              <a:rPr lang="en-US"/>
            </a:br>
            <a:r>
              <a:rPr lang="en-US"/>
              <a:t>the Picture Format tab of the ribbon.</a:t>
            </a:r>
            <a:br>
              <a:rPr lang="en-US"/>
            </a:br>
            <a:r>
              <a:rPr lang="en-US"/>
              <a:t>_______________________________</a:t>
            </a:r>
          </a:p>
        </p:txBody>
      </p:sp>
      <p:pic>
        <p:nvPicPr>
          <p:cNvPr id="7" name="Picture 2" descr="Image result for ASTRAZENECA LOGO">
            <a:extLst>
              <a:ext uri="{FF2B5EF4-FFF2-40B4-BE49-F238E27FC236}">
                <a16:creationId xmlns:a16="http://schemas.microsoft.com/office/drawing/2014/main" id="{1ED72C3C-E918-420F-9374-6F1CBE3946F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12276" y="576767"/>
            <a:ext cx="2405987" cy="651957"/>
          </a:xfrm>
          <a:prstGeom prst="rect">
            <a:avLst/>
          </a:prstGeom>
          <a:noFill/>
          <a:extLst>
            <a:ext uri="{909E8E84-426E-40DD-AFC4-6F175D3DCCD1}">
              <a14:hiddenFill xmlns:a14="http://schemas.microsoft.com/office/drawing/2010/main">
                <a:solidFill>
                  <a:srgbClr val="FFFFFF"/>
                </a:solidFill>
              </a14:hiddenFill>
            </a:ext>
          </a:extLst>
        </p:spPr>
      </p:pic>
      <p:sp>
        <p:nvSpPr>
          <p:cNvPr id="10" name="Text Placeholder 9">
            <a:extLst>
              <a:ext uri="{FF2B5EF4-FFF2-40B4-BE49-F238E27FC236}">
                <a16:creationId xmlns:a16="http://schemas.microsoft.com/office/drawing/2014/main" id="{632E5583-912E-4EA8-8EDC-7B6B86E76274}"/>
              </a:ext>
            </a:extLst>
          </p:cNvPr>
          <p:cNvSpPr>
            <a:spLocks noGrp="1"/>
          </p:cNvSpPr>
          <p:nvPr>
            <p:ph type="body" sz="quarter" idx="21" hasCustomPrompt="1"/>
          </p:nvPr>
        </p:nvSpPr>
        <p:spPr>
          <a:xfrm>
            <a:off x="407988" y="4328932"/>
            <a:ext cx="5184775" cy="1203767"/>
          </a:xfrm>
          <a:prstGeom prst="rect">
            <a:avLst/>
          </a:prstGeom>
        </p:spPr>
        <p:txBody>
          <a:bodyPr lIns="0">
            <a:normAutofit/>
          </a:bodyPr>
          <a:lstStyle>
            <a:lvl1pPr marL="0" indent="0">
              <a:lnSpc>
                <a:spcPct val="100000"/>
              </a:lnSpc>
              <a:buNone/>
              <a:defRPr sz="2400">
                <a:solidFill>
                  <a:schemeClr val="tx1"/>
                </a:solidFill>
              </a:defRPr>
            </a:lvl1pPr>
          </a:lstStyle>
          <a:p>
            <a:pPr lvl="0"/>
            <a:r>
              <a:rPr lang="en-US"/>
              <a:t>Click to add subtitle / presenter name</a:t>
            </a:r>
          </a:p>
        </p:txBody>
      </p:sp>
      <p:sp>
        <p:nvSpPr>
          <p:cNvPr id="12" name="Rectangle 11">
            <a:extLst>
              <a:ext uri="{FF2B5EF4-FFF2-40B4-BE49-F238E27FC236}">
                <a16:creationId xmlns:a16="http://schemas.microsoft.com/office/drawing/2014/main" id="{06231862-37A9-4364-9D96-47810B11870D}"/>
              </a:ext>
            </a:extLst>
          </p:cNvPr>
          <p:cNvSpPr/>
          <p:nvPr userDrawn="1"/>
        </p:nvSpPr>
        <p:spPr>
          <a:xfrm>
            <a:off x="342900" y="404813"/>
            <a:ext cx="2794000" cy="920488"/>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spcAft>
                <a:spcPts val="600"/>
              </a:spcAft>
            </a:pPr>
            <a:endParaRPr lang="en-US" sz="2400" err="1">
              <a:latin typeface="+mj-lt"/>
            </a:endParaRPr>
          </a:p>
        </p:txBody>
      </p:sp>
      <p:sp>
        <p:nvSpPr>
          <p:cNvPr id="3" name="Date Placeholder 2">
            <a:extLst>
              <a:ext uri="{FF2B5EF4-FFF2-40B4-BE49-F238E27FC236}">
                <a16:creationId xmlns:a16="http://schemas.microsoft.com/office/drawing/2014/main" id="{39E6A1CD-3FD6-4AD3-876A-75F060E88A2E}"/>
              </a:ext>
            </a:extLst>
          </p:cNvPr>
          <p:cNvSpPr>
            <a:spLocks noGrp="1"/>
          </p:cNvSpPr>
          <p:nvPr>
            <p:ph type="dt" sz="half" idx="26"/>
          </p:nvPr>
        </p:nvSpPr>
        <p:spPr>
          <a:xfrm>
            <a:off x="407987" y="5887668"/>
            <a:ext cx="1279358" cy="309145"/>
          </a:xfrm>
        </p:spPr>
        <p:txBody>
          <a:bodyPr lIns="0"/>
          <a:lstStyle>
            <a:lvl1pPr algn="l">
              <a:lnSpc>
                <a:spcPct val="100000"/>
              </a:lnSpc>
              <a:defRPr/>
            </a:lvl1pPr>
          </a:lstStyle>
          <a:p>
            <a:endParaRPr lang="en-GB"/>
          </a:p>
        </p:txBody>
      </p:sp>
      <p:sp>
        <p:nvSpPr>
          <p:cNvPr id="11" name="Picture Placeholder 3">
            <a:extLst>
              <a:ext uri="{FF2B5EF4-FFF2-40B4-BE49-F238E27FC236}">
                <a16:creationId xmlns:a16="http://schemas.microsoft.com/office/drawing/2014/main" id="{894F9465-82DF-4370-9E47-56C71396EFC4}"/>
              </a:ext>
            </a:extLst>
          </p:cNvPr>
          <p:cNvSpPr>
            <a:spLocks noGrp="1"/>
          </p:cNvSpPr>
          <p:nvPr>
            <p:ph type="pic" sz="quarter" idx="25" hasCustomPrompt="1"/>
          </p:nvPr>
        </p:nvSpPr>
        <p:spPr>
          <a:xfrm>
            <a:off x="3530600" y="622299"/>
            <a:ext cx="2062480" cy="635001"/>
          </a:xfrm>
        </p:spPr>
        <p:txBody>
          <a:bodyPr anchor="ctr" anchorCtr="0">
            <a:normAutofit/>
          </a:bodyPr>
          <a:lstStyle>
            <a:lvl1pPr marL="0" indent="0" algn="ctr">
              <a:lnSpc>
                <a:spcPct val="100000"/>
              </a:lnSpc>
              <a:buNone/>
              <a:defRPr sz="1400"/>
            </a:lvl1pPr>
          </a:lstStyle>
          <a:p>
            <a:r>
              <a:rPr lang="en-US"/>
              <a:t>Use this placeholder for a secondary logo if needed</a:t>
            </a:r>
          </a:p>
        </p:txBody>
      </p:sp>
      <p:sp>
        <p:nvSpPr>
          <p:cNvPr id="15" name="Text Placeholder 7">
            <a:extLst>
              <a:ext uri="{FF2B5EF4-FFF2-40B4-BE49-F238E27FC236}">
                <a16:creationId xmlns:a16="http://schemas.microsoft.com/office/drawing/2014/main" id="{AF0B1B31-3000-4CD8-BB26-CDF0CF4ED32F}"/>
              </a:ext>
            </a:extLst>
          </p:cNvPr>
          <p:cNvSpPr>
            <a:spLocks noGrp="1"/>
          </p:cNvSpPr>
          <p:nvPr>
            <p:ph type="body" sz="quarter" idx="27" hasCustomPrompt="1"/>
          </p:nvPr>
        </p:nvSpPr>
        <p:spPr>
          <a:xfrm>
            <a:off x="407988" y="6420976"/>
            <a:ext cx="5184775" cy="234286"/>
          </a:xfrm>
        </p:spPr>
        <p:txBody>
          <a:bodyPr lIns="0" tIns="36000" rIns="0" bIns="36000" anchor="ctr" anchorCtr="0">
            <a:spAutoFit/>
          </a:bodyPr>
          <a:lstStyle>
            <a:lvl1pPr marL="0" indent="0">
              <a:lnSpc>
                <a:spcPct val="100000"/>
              </a:lnSpc>
              <a:buNone/>
              <a:defRPr sz="1050"/>
            </a:lvl1pPr>
            <a:lvl2pPr marL="432000" indent="0">
              <a:buNone/>
              <a:defRPr sz="1050"/>
            </a:lvl2pPr>
            <a:lvl3pPr marL="684000" indent="0">
              <a:buNone/>
              <a:defRPr sz="1050"/>
            </a:lvl3pPr>
            <a:lvl4pPr marL="828000" indent="0">
              <a:buNone/>
              <a:defRPr sz="1050"/>
            </a:lvl4pPr>
            <a:lvl5pPr marL="959400" indent="0">
              <a:buNone/>
              <a:defRPr sz="1050"/>
            </a:lvl5pPr>
          </a:lstStyle>
          <a:p>
            <a:pPr lvl="0"/>
            <a:r>
              <a:rPr lang="en-US"/>
              <a:t>Click to add confidentiality statement here</a:t>
            </a:r>
          </a:p>
        </p:txBody>
      </p:sp>
      <p:sp>
        <p:nvSpPr>
          <p:cNvPr id="16" name="Freeform: Shape 15">
            <a:extLst>
              <a:ext uri="{FF2B5EF4-FFF2-40B4-BE49-F238E27FC236}">
                <a16:creationId xmlns:a16="http://schemas.microsoft.com/office/drawing/2014/main" id="{B8C86533-B59D-4640-AA9B-D75189B4B4CA}"/>
              </a:ext>
            </a:extLst>
          </p:cNvPr>
          <p:cNvSpPr/>
          <p:nvPr userDrawn="1"/>
        </p:nvSpPr>
        <p:spPr>
          <a:xfrm>
            <a:off x="-2087955" y="1"/>
            <a:ext cx="2064161" cy="6858000"/>
          </a:xfrm>
          <a:custGeom>
            <a:avLst/>
            <a:gdLst>
              <a:gd name="connsiteX0" fmla="*/ 0 w 2064161"/>
              <a:gd name="connsiteY0" fmla="*/ 0 h 6858000"/>
              <a:gd name="connsiteX1" fmla="*/ 2002971 w 2064161"/>
              <a:gd name="connsiteY1" fmla="*/ 0 h 6858000"/>
              <a:gd name="connsiteX2" fmla="*/ 2002971 w 2064161"/>
              <a:gd name="connsiteY2" fmla="*/ 6447122 h 6858000"/>
              <a:gd name="connsiteX3" fmla="*/ 2064161 w 2064161"/>
              <a:gd name="connsiteY3" fmla="*/ 6538118 h 6858000"/>
              <a:gd name="connsiteX4" fmla="*/ 2002971 w 2064161"/>
              <a:gd name="connsiteY4" fmla="*/ 6629114 h 6858000"/>
              <a:gd name="connsiteX5" fmla="*/ 2002971 w 2064161"/>
              <a:gd name="connsiteY5" fmla="*/ 6858000 h 6858000"/>
              <a:gd name="connsiteX6" fmla="*/ 0 w 206416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64161" h="6858000">
                <a:moveTo>
                  <a:pt x="0" y="0"/>
                </a:moveTo>
                <a:lnTo>
                  <a:pt x="2002971" y="0"/>
                </a:lnTo>
                <a:lnTo>
                  <a:pt x="2002971" y="6447122"/>
                </a:lnTo>
                <a:lnTo>
                  <a:pt x="2064161" y="6538118"/>
                </a:lnTo>
                <a:lnTo>
                  <a:pt x="2002971" y="6629114"/>
                </a:lnTo>
                <a:lnTo>
                  <a:pt x="2002971"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rIns="144000" bIns="216000" rtlCol="0" anchor="b" anchorCtr="0">
            <a:noAutofit/>
          </a:bodyPr>
          <a:lstStyle/>
          <a:p>
            <a:pPr>
              <a:lnSpc>
                <a:spcPct val="100000"/>
              </a:lnSpc>
              <a:spcAft>
                <a:spcPts val="600"/>
              </a:spcAft>
            </a:pPr>
            <a:r>
              <a:rPr lang="en-GB" sz="1400">
                <a:solidFill>
                  <a:schemeClr val="tx1"/>
                </a:solidFill>
              </a:rPr>
              <a:t>Please ensure you have added the correct confidentiality statement. </a:t>
            </a:r>
          </a:p>
          <a:p>
            <a:pPr>
              <a:lnSpc>
                <a:spcPct val="100000"/>
              </a:lnSpc>
              <a:spcAft>
                <a:spcPts val="600"/>
              </a:spcAft>
            </a:pPr>
            <a:r>
              <a:rPr lang="en-GB" sz="1400">
                <a:solidFill>
                  <a:schemeClr val="tx1"/>
                </a:solidFill>
              </a:rPr>
              <a:t>Type the correct statement: </a:t>
            </a:r>
            <a:br>
              <a:rPr lang="en-GB" sz="1400">
                <a:solidFill>
                  <a:schemeClr val="accent1"/>
                </a:solidFill>
              </a:rPr>
            </a:br>
            <a:r>
              <a:rPr lang="en-GB" sz="1400">
                <a:solidFill>
                  <a:schemeClr val="accent1"/>
                </a:solidFill>
              </a:rPr>
              <a:t>‘</a:t>
            </a:r>
            <a:r>
              <a:rPr lang="en-GB" sz="1400" b="1" i="1">
                <a:solidFill>
                  <a:schemeClr val="accent1"/>
                </a:solidFill>
              </a:rPr>
              <a:t>Company Restricted’ </a:t>
            </a:r>
            <a:r>
              <a:rPr lang="en-GB" sz="1400" b="0">
                <a:solidFill>
                  <a:schemeClr val="tx1"/>
                </a:solidFill>
              </a:rPr>
              <a:t>or</a:t>
            </a:r>
            <a:r>
              <a:rPr lang="en-GB" sz="1400" b="1">
                <a:solidFill>
                  <a:schemeClr val="accent1"/>
                </a:solidFill>
              </a:rPr>
              <a:t> ‘</a:t>
            </a:r>
            <a:r>
              <a:rPr lang="en-GB" sz="1400" b="1" i="1">
                <a:solidFill>
                  <a:schemeClr val="accent1"/>
                </a:solidFill>
              </a:rPr>
              <a:t>Strictly Confidential’ </a:t>
            </a:r>
            <a:r>
              <a:rPr lang="en-GB" sz="1400" b="0" i="1">
                <a:solidFill>
                  <a:schemeClr val="tx1"/>
                </a:solidFill>
              </a:rPr>
              <a:t>.</a:t>
            </a:r>
            <a:r>
              <a:rPr lang="en-GB" sz="1400" b="1" i="1">
                <a:solidFill>
                  <a:schemeClr val="accent1"/>
                </a:solidFill>
              </a:rPr>
              <a:t> </a:t>
            </a:r>
            <a:r>
              <a:rPr lang="en-GB" sz="1400" b="0" i="0">
                <a:solidFill>
                  <a:schemeClr val="tx1"/>
                </a:solidFill>
              </a:rPr>
              <a:t>No statement is needed </a:t>
            </a:r>
            <a:br>
              <a:rPr lang="en-GB" sz="1400" b="0" i="0">
                <a:solidFill>
                  <a:schemeClr val="tx1"/>
                </a:solidFill>
              </a:rPr>
            </a:br>
            <a:r>
              <a:rPr lang="en-GB" sz="1400" b="0" i="0">
                <a:solidFill>
                  <a:schemeClr val="tx1"/>
                </a:solidFill>
              </a:rPr>
              <a:t>for public information. </a:t>
            </a:r>
            <a:endParaRPr lang="en-GB" sz="1400" b="0">
              <a:solidFill>
                <a:schemeClr val="tx1"/>
              </a:solidFill>
            </a:endParaRPr>
          </a:p>
        </p:txBody>
      </p:sp>
      <p:sp>
        <p:nvSpPr>
          <p:cNvPr id="17" name="Oval 16">
            <a:extLst>
              <a:ext uri="{FF2B5EF4-FFF2-40B4-BE49-F238E27FC236}">
                <a16:creationId xmlns:a16="http://schemas.microsoft.com/office/drawing/2014/main" id="{CF3181C7-2372-4ADB-A7E1-372907919D37}"/>
              </a:ext>
            </a:extLst>
          </p:cNvPr>
          <p:cNvSpPr/>
          <p:nvPr userDrawn="1"/>
        </p:nvSpPr>
        <p:spPr>
          <a:xfrm>
            <a:off x="-1944694" y="3878333"/>
            <a:ext cx="419968" cy="41996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spcAft>
                <a:spcPts val="600"/>
              </a:spcAft>
            </a:pPr>
            <a:r>
              <a:rPr lang="en-US" sz="2400" b="1">
                <a:solidFill>
                  <a:schemeClr val="bg1"/>
                </a:solidFill>
                <a:latin typeface="+mn-lt"/>
              </a:rPr>
              <a:t>!</a:t>
            </a:r>
          </a:p>
        </p:txBody>
      </p:sp>
    </p:spTree>
    <p:custDataLst>
      <p:tags r:id="rId1"/>
    </p:custDataLst>
    <p:extLst>
      <p:ext uri="{BB962C8B-B14F-4D97-AF65-F5344CB8AC3E}">
        <p14:creationId xmlns:p14="http://schemas.microsoft.com/office/powerpoint/2010/main" val="634878808"/>
      </p:ext>
    </p:extLst>
  </p:cSld>
  <p:clrMapOvr>
    <a:masterClrMapping/>
  </p:clrMapOvr>
  <p:extLst>
    <p:ext uri="{DCECCB84-F9BA-43D5-87BE-67443E8EF086}">
      <p15:sldGuideLst xmlns:p15="http://schemas.microsoft.com/office/powerpoint/2012/main">
        <p15:guide id="1" pos="3522" userDrawn="1">
          <p15:clr>
            <a:srgbClr val="C35EA4"/>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Alternativ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EB1523F-CCFB-4B58-AB3F-DEC8A49B7F24}"/>
              </a:ext>
            </a:extLst>
          </p:cNvPr>
          <p:cNvSpPr/>
          <p:nvPr userDrawn="1"/>
        </p:nvSpPr>
        <p:spPr>
          <a:xfrm>
            <a:off x="9855200" y="4927601"/>
            <a:ext cx="2336800" cy="1930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spcAft>
                <a:spcPts val="600"/>
              </a:spcAft>
            </a:pPr>
            <a:endParaRPr lang="en-US" err="1"/>
          </a:p>
        </p:txBody>
      </p:sp>
      <p:sp>
        <p:nvSpPr>
          <p:cNvPr id="2" name="Title 1">
            <a:extLst>
              <a:ext uri="{FF2B5EF4-FFF2-40B4-BE49-F238E27FC236}">
                <a16:creationId xmlns:a16="http://schemas.microsoft.com/office/drawing/2014/main" id="{49CDCC3B-CA12-4A4B-B5F5-D2062F3C58EC}"/>
              </a:ext>
            </a:extLst>
          </p:cNvPr>
          <p:cNvSpPr>
            <a:spLocks noGrp="1"/>
          </p:cNvSpPr>
          <p:nvPr>
            <p:ph type="title" hasCustomPrompt="1"/>
          </p:nvPr>
        </p:nvSpPr>
        <p:spPr>
          <a:xfrm>
            <a:off x="407986" y="2148952"/>
            <a:ext cx="4356101" cy="1986487"/>
          </a:xfrm>
        </p:spPr>
        <p:txBody>
          <a:bodyPr anchor="b" anchorCtr="0">
            <a:normAutofit/>
          </a:bodyPr>
          <a:lstStyle>
            <a:lvl1pPr>
              <a:lnSpc>
                <a:spcPct val="100000"/>
              </a:lnSpc>
              <a:defRPr sz="4000">
                <a:solidFill>
                  <a:schemeClr val="accent1"/>
                </a:solidFill>
              </a:defRPr>
            </a:lvl1pPr>
          </a:lstStyle>
          <a:p>
            <a:r>
              <a:rPr lang="en-US"/>
              <a:t>Click to enter </a:t>
            </a:r>
            <a:br>
              <a:rPr lang="en-US"/>
            </a:br>
            <a:r>
              <a:rPr lang="en-US"/>
              <a:t>title here</a:t>
            </a:r>
          </a:p>
        </p:txBody>
      </p:sp>
      <p:pic>
        <p:nvPicPr>
          <p:cNvPr id="7" name="Picture 2" descr="Image result for ASTRAZENECA LOGO">
            <a:extLst>
              <a:ext uri="{FF2B5EF4-FFF2-40B4-BE49-F238E27FC236}">
                <a16:creationId xmlns:a16="http://schemas.microsoft.com/office/drawing/2014/main" id="{1ED72C3C-E918-420F-9374-6F1CBE3946F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12276" y="576767"/>
            <a:ext cx="2405987" cy="651957"/>
          </a:xfrm>
          <a:prstGeom prst="rect">
            <a:avLst/>
          </a:prstGeom>
          <a:noFill/>
          <a:extLst>
            <a:ext uri="{909E8E84-426E-40DD-AFC4-6F175D3DCCD1}">
              <a14:hiddenFill xmlns:a14="http://schemas.microsoft.com/office/drawing/2010/main">
                <a:solidFill>
                  <a:srgbClr val="FFFFFF"/>
                </a:solidFill>
              </a14:hiddenFill>
            </a:ext>
          </a:extLst>
        </p:spPr>
      </p:pic>
      <p:sp>
        <p:nvSpPr>
          <p:cNvPr id="10" name="Text Placeholder 9">
            <a:extLst>
              <a:ext uri="{FF2B5EF4-FFF2-40B4-BE49-F238E27FC236}">
                <a16:creationId xmlns:a16="http://schemas.microsoft.com/office/drawing/2014/main" id="{632E5583-912E-4EA8-8EDC-7B6B86E76274}"/>
              </a:ext>
            </a:extLst>
          </p:cNvPr>
          <p:cNvSpPr>
            <a:spLocks noGrp="1"/>
          </p:cNvSpPr>
          <p:nvPr>
            <p:ph type="body" sz="quarter" idx="21" hasCustomPrompt="1"/>
          </p:nvPr>
        </p:nvSpPr>
        <p:spPr>
          <a:xfrm>
            <a:off x="407987" y="4328932"/>
            <a:ext cx="4355835" cy="1203767"/>
          </a:xfrm>
          <a:prstGeom prst="rect">
            <a:avLst/>
          </a:prstGeom>
        </p:spPr>
        <p:txBody>
          <a:bodyPr lIns="0">
            <a:normAutofit/>
          </a:bodyPr>
          <a:lstStyle>
            <a:lvl1pPr marL="0" indent="0">
              <a:lnSpc>
                <a:spcPct val="100000"/>
              </a:lnSpc>
              <a:buNone/>
              <a:defRPr sz="2400">
                <a:solidFill>
                  <a:schemeClr val="tx1"/>
                </a:solidFill>
              </a:defRPr>
            </a:lvl1pPr>
          </a:lstStyle>
          <a:p>
            <a:pPr lvl="0"/>
            <a:r>
              <a:rPr lang="en-US"/>
              <a:t>Click to add subtitle /</a:t>
            </a:r>
            <a:br>
              <a:rPr lang="en-US"/>
            </a:br>
            <a:r>
              <a:rPr lang="en-US"/>
              <a:t>presenter name</a:t>
            </a:r>
          </a:p>
        </p:txBody>
      </p:sp>
      <p:sp>
        <p:nvSpPr>
          <p:cNvPr id="12" name="Rectangle 11">
            <a:extLst>
              <a:ext uri="{FF2B5EF4-FFF2-40B4-BE49-F238E27FC236}">
                <a16:creationId xmlns:a16="http://schemas.microsoft.com/office/drawing/2014/main" id="{06231862-37A9-4364-9D96-47810B11870D}"/>
              </a:ext>
            </a:extLst>
          </p:cNvPr>
          <p:cNvSpPr/>
          <p:nvPr userDrawn="1"/>
        </p:nvSpPr>
        <p:spPr>
          <a:xfrm>
            <a:off x="342900" y="404813"/>
            <a:ext cx="2794000" cy="920488"/>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spcAft>
                <a:spcPts val="600"/>
              </a:spcAft>
            </a:pPr>
            <a:endParaRPr lang="en-US" sz="2400" err="1">
              <a:latin typeface="+mj-lt"/>
            </a:endParaRPr>
          </a:p>
        </p:txBody>
      </p:sp>
      <p:sp>
        <p:nvSpPr>
          <p:cNvPr id="3" name="Date Placeholder 2">
            <a:extLst>
              <a:ext uri="{FF2B5EF4-FFF2-40B4-BE49-F238E27FC236}">
                <a16:creationId xmlns:a16="http://schemas.microsoft.com/office/drawing/2014/main" id="{39E6A1CD-3FD6-4AD3-876A-75F060E88A2E}"/>
              </a:ext>
            </a:extLst>
          </p:cNvPr>
          <p:cNvSpPr>
            <a:spLocks noGrp="1"/>
          </p:cNvSpPr>
          <p:nvPr>
            <p:ph type="dt" sz="half" idx="26"/>
          </p:nvPr>
        </p:nvSpPr>
        <p:spPr>
          <a:xfrm>
            <a:off x="407987" y="5887668"/>
            <a:ext cx="1279358" cy="309145"/>
          </a:xfrm>
        </p:spPr>
        <p:txBody>
          <a:bodyPr lIns="0"/>
          <a:lstStyle>
            <a:lvl1pPr algn="l">
              <a:lnSpc>
                <a:spcPct val="100000"/>
              </a:lnSpc>
              <a:defRPr/>
            </a:lvl1pPr>
          </a:lstStyle>
          <a:p>
            <a:endParaRPr lang="en-GB"/>
          </a:p>
        </p:txBody>
      </p:sp>
      <p:sp>
        <p:nvSpPr>
          <p:cNvPr id="13" name="Picture Placeholder 12">
            <a:extLst>
              <a:ext uri="{FF2B5EF4-FFF2-40B4-BE49-F238E27FC236}">
                <a16:creationId xmlns:a16="http://schemas.microsoft.com/office/drawing/2014/main" id="{332A73A7-F1E1-4085-B3F6-999828C7F549}"/>
              </a:ext>
            </a:extLst>
          </p:cNvPr>
          <p:cNvSpPr>
            <a:spLocks noGrp="1"/>
          </p:cNvSpPr>
          <p:nvPr>
            <p:ph type="pic" sz="quarter" idx="20" hasCustomPrompt="1"/>
          </p:nvPr>
        </p:nvSpPr>
        <p:spPr>
          <a:xfrm>
            <a:off x="4922520" y="0"/>
            <a:ext cx="7269480" cy="6858000"/>
          </a:xfrm>
          <a:custGeom>
            <a:avLst/>
            <a:gdLst>
              <a:gd name="connsiteX0" fmla="*/ 2049352 w 7269480"/>
              <a:gd name="connsiteY0" fmla="*/ 0 h 6858000"/>
              <a:gd name="connsiteX1" fmla="*/ 3164301 w 7269480"/>
              <a:gd name="connsiteY1" fmla="*/ 0 h 6858000"/>
              <a:gd name="connsiteX2" fmla="*/ 5735747 w 7269480"/>
              <a:gd name="connsiteY2" fmla="*/ 0 h 6858000"/>
              <a:gd name="connsiteX3" fmla="*/ 5735748 w 7269480"/>
              <a:gd name="connsiteY3" fmla="*/ 0 h 6858000"/>
              <a:gd name="connsiteX4" fmla="*/ 5747970 w 7269480"/>
              <a:gd name="connsiteY4" fmla="*/ 6260 h 6858000"/>
              <a:gd name="connsiteX5" fmla="*/ 7120314 w 7269480"/>
              <a:gd name="connsiteY5" fmla="*/ 1252638 h 6858000"/>
              <a:gd name="connsiteX6" fmla="*/ 7269480 w 7269480"/>
              <a:gd name="connsiteY6" fmla="*/ 1498173 h 6858000"/>
              <a:gd name="connsiteX7" fmla="*/ 7269480 w 7269480"/>
              <a:gd name="connsiteY7" fmla="*/ 5359828 h 6858000"/>
              <a:gd name="connsiteX8" fmla="*/ 7120314 w 7269480"/>
              <a:gd name="connsiteY8" fmla="*/ 5605362 h 6858000"/>
              <a:gd name="connsiteX9" fmla="*/ 5747970 w 7269480"/>
              <a:gd name="connsiteY9" fmla="*/ 6851740 h 6858000"/>
              <a:gd name="connsiteX10" fmla="*/ 5735748 w 7269480"/>
              <a:gd name="connsiteY10" fmla="*/ 6858000 h 6858000"/>
              <a:gd name="connsiteX11" fmla="*/ 3163098 w 7269480"/>
              <a:gd name="connsiteY11" fmla="*/ 6858000 h 6858000"/>
              <a:gd name="connsiteX12" fmla="*/ 2049352 w 7269480"/>
              <a:gd name="connsiteY12" fmla="*/ 6858000 h 6858000"/>
              <a:gd name="connsiteX13" fmla="*/ 2037130 w 7269480"/>
              <a:gd name="connsiteY13" fmla="*/ 6851740 h 6858000"/>
              <a:gd name="connsiteX14" fmla="*/ 0 w 7269480"/>
              <a:gd name="connsiteY14" fmla="*/ 3429000 h 6858000"/>
              <a:gd name="connsiteX15" fmla="*/ 2037130 w 7269480"/>
              <a:gd name="connsiteY15" fmla="*/ 626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269480" h="6858000">
                <a:moveTo>
                  <a:pt x="2049352" y="0"/>
                </a:moveTo>
                <a:lnTo>
                  <a:pt x="3164301" y="0"/>
                </a:lnTo>
                <a:lnTo>
                  <a:pt x="5735747" y="0"/>
                </a:lnTo>
                <a:lnTo>
                  <a:pt x="5735748" y="0"/>
                </a:lnTo>
                <a:lnTo>
                  <a:pt x="5747970" y="6260"/>
                </a:lnTo>
                <a:cubicBezTo>
                  <a:pt x="6299519" y="305879"/>
                  <a:pt x="6770554" y="734926"/>
                  <a:pt x="7120314" y="1252638"/>
                </a:cubicBezTo>
                <a:lnTo>
                  <a:pt x="7269480" y="1498173"/>
                </a:lnTo>
                <a:lnTo>
                  <a:pt x="7269480" y="5359828"/>
                </a:lnTo>
                <a:lnTo>
                  <a:pt x="7120314" y="5605362"/>
                </a:lnTo>
                <a:cubicBezTo>
                  <a:pt x="6770554" y="6123075"/>
                  <a:pt x="6299519" y="6552122"/>
                  <a:pt x="5747970" y="6851740"/>
                </a:cubicBezTo>
                <a:lnTo>
                  <a:pt x="5735748" y="6858000"/>
                </a:lnTo>
                <a:lnTo>
                  <a:pt x="3163098" y="6858000"/>
                </a:lnTo>
                <a:lnTo>
                  <a:pt x="2049352" y="6858000"/>
                </a:lnTo>
                <a:lnTo>
                  <a:pt x="2037130" y="6851740"/>
                </a:lnTo>
                <a:cubicBezTo>
                  <a:pt x="823724" y="6192579"/>
                  <a:pt x="0" y="4906985"/>
                  <a:pt x="0" y="3429000"/>
                </a:cubicBezTo>
                <a:cubicBezTo>
                  <a:pt x="0" y="1951015"/>
                  <a:pt x="823724" y="665422"/>
                  <a:pt x="2037130" y="6260"/>
                </a:cubicBezTo>
                <a:close/>
              </a:path>
            </a:pathLst>
          </a:custGeom>
          <a:solidFill>
            <a:schemeClr val="accent1"/>
          </a:solidFill>
        </p:spPr>
        <p:txBody>
          <a:bodyPr vert="horz" wrap="square" lIns="91440" tIns="432000" rIns="91440" bIns="648000" rtlCol="0" anchor="ctr">
            <a:noAutofit/>
          </a:bodyPr>
          <a:lstStyle>
            <a:lvl1pPr marL="0" indent="0" algn="ctr">
              <a:lnSpc>
                <a:spcPct val="100000"/>
              </a:lnSpc>
              <a:buNone/>
              <a:defRPr lang="en-US" sz="1600" b="1" dirty="0">
                <a:solidFill>
                  <a:schemeClr val="bg1"/>
                </a:solidFill>
              </a:defRPr>
            </a:lvl1pPr>
          </a:lstStyle>
          <a:p>
            <a:pPr marL="228600" lvl="0" indent="-228600" algn="ctr"/>
            <a:r>
              <a:rPr lang="en-US"/>
              <a:t>_______________________________</a:t>
            </a:r>
            <a:br>
              <a:rPr lang="en-US"/>
            </a:br>
            <a:br>
              <a:rPr lang="en-US"/>
            </a:br>
            <a:r>
              <a:rPr lang="en-US"/>
              <a:t>To add an image here: </a:t>
            </a:r>
            <a:br>
              <a:rPr lang="en-US"/>
            </a:br>
            <a:r>
              <a:rPr lang="en-US"/>
              <a:t>Click the icon and insert a file from your computer.</a:t>
            </a:r>
            <a:br>
              <a:rPr lang="en-US"/>
            </a:br>
            <a:br>
              <a:rPr lang="en-US"/>
            </a:br>
            <a:br>
              <a:rPr lang="en-US"/>
            </a:br>
            <a:br>
              <a:rPr lang="en-US"/>
            </a:br>
            <a:r>
              <a:rPr lang="en-US"/>
              <a:t> Your image can then be scaled within </a:t>
            </a:r>
            <a:br>
              <a:rPr lang="en-US"/>
            </a:br>
            <a:r>
              <a:rPr lang="en-US"/>
              <a:t>the frame by using the Crop feature in </a:t>
            </a:r>
            <a:br>
              <a:rPr lang="en-US"/>
            </a:br>
            <a:r>
              <a:rPr lang="en-US"/>
              <a:t>the Picture Format tab of the ribbon.</a:t>
            </a:r>
            <a:br>
              <a:rPr lang="en-US"/>
            </a:br>
            <a:r>
              <a:rPr lang="en-US"/>
              <a:t>_______________________________</a:t>
            </a:r>
          </a:p>
        </p:txBody>
      </p:sp>
      <p:sp>
        <p:nvSpPr>
          <p:cNvPr id="14" name="Text Placeholder 7">
            <a:extLst>
              <a:ext uri="{FF2B5EF4-FFF2-40B4-BE49-F238E27FC236}">
                <a16:creationId xmlns:a16="http://schemas.microsoft.com/office/drawing/2014/main" id="{92EBB4F1-3A58-475F-9EBB-925156182B78}"/>
              </a:ext>
            </a:extLst>
          </p:cNvPr>
          <p:cNvSpPr>
            <a:spLocks noGrp="1"/>
          </p:cNvSpPr>
          <p:nvPr>
            <p:ph type="body" sz="quarter" idx="27" hasCustomPrompt="1"/>
          </p:nvPr>
        </p:nvSpPr>
        <p:spPr>
          <a:xfrm>
            <a:off x="407989" y="6420976"/>
            <a:ext cx="4355834" cy="234286"/>
          </a:xfrm>
        </p:spPr>
        <p:txBody>
          <a:bodyPr wrap="square" lIns="0" tIns="36000" rIns="0" bIns="36000" anchor="ctr" anchorCtr="0">
            <a:spAutoFit/>
          </a:bodyPr>
          <a:lstStyle>
            <a:lvl1pPr marL="0" indent="0">
              <a:lnSpc>
                <a:spcPct val="100000"/>
              </a:lnSpc>
              <a:buNone/>
              <a:defRPr sz="1050"/>
            </a:lvl1pPr>
            <a:lvl2pPr marL="432000" indent="0">
              <a:buNone/>
              <a:defRPr sz="1050"/>
            </a:lvl2pPr>
            <a:lvl3pPr marL="684000" indent="0">
              <a:buNone/>
              <a:defRPr sz="1050"/>
            </a:lvl3pPr>
            <a:lvl4pPr marL="828000" indent="0">
              <a:buNone/>
              <a:defRPr sz="1050"/>
            </a:lvl4pPr>
            <a:lvl5pPr marL="959400" indent="0">
              <a:buNone/>
              <a:defRPr sz="1050"/>
            </a:lvl5pPr>
          </a:lstStyle>
          <a:p>
            <a:pPr lvl="0"/>
            <a:r>
              <a:rPr lang="en-US"/>
              <a:t>Click to add confidentiality statement here</a:t>
            </a:r>
          </a:p>
        </p:txBody>
      </p:sp>
      <p:sp>
        <p:nvSpPr>
          <p:cNvPr id="16" name="Freeform: Shape 15">
            <a:extLst>
              <a:ext uri="{FF2B5EF4-FFF2-40B4-BE49-F238E27FC236}">
                <a16:creationId xmlns:a16="http://schemas.microsoft.com/office/drawing/2014/main" id="{E75B7FBB-299C-44B5-9400-EB5D056A8E38}"/>
              </a:ext>
            </a:extLst>
          </p:cNvPr>
          <p:cNvSpPr/>
          <p:nvPr userDrawn="1"/>
        </p:nvSpPr>
        <p:spPr>
          <a:xfrm>
            <a:off x="-2087955" y="1"/>
            <a:ext cx="2064161" cy="6858000"/>
          </a:xfrm>
          <a:custGeom>
            <a:avLst/>
            <a:gdLst>
              <a:gd name="connsiteX0" fmla="*/ 0 w 2064161"/>
              <a:gd name="connsiteY0" fmla="*/ 0 h 6858000"/>
              <a:gd name="connsiteX1" fmla="*/ 2002971 w 2064161"/>
              <a:gd name="connsiteY1" fmla="*/ 0 h 6858000"/>
              <a:gd name="connsiteX2" fmla="*/ 2002971 w 2064161"/>
              <a:gd name="connsiteY2" fmla="*/ 6447122 h 6858000"/>
              <a:gd name="connsiteX3" fmla="*/ 2064161 w 2064161"/>
              <a:gd name="connsiteY3" fmla="*/ 6538118 h 6858000"/>
              <a:gd name="connsiteX4" fmla="*/ 2002971 w 2064161"/>
              <a:gd name="connsiteY4" fmla="*/ 6629114 h 6858000"/>
              <a:gd name="connsiteX5" fmla="*/ 2002971 w 2064161"/>
              <a:gd name="connsiteY5" fmla="*/ 6858000 h 6858000"/>
              <a:gd name="connsiteX6" fmla="*/ 0 w 206416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64161" h="6858000">
                <a:moveTo>
                  <a:pt x="0" y="0"/>
                </a:moveTo>
                <a:lnTo>
                  <a:pt x="2002971" y="0"/>
                </a:lnTo>
                <a:lnTo>
                  <a:pt x="2002971" y="6447122"/>
                </a:lnTo>
                <a:lnTo>
                  <a:pt x="2064161" y="6538118"/>
                </a:lnTo>
                <a:lnTo>
                  <a:pt x="2002971" y="6629114"/>
                </a:lnTo>
                <a:lnTo>
                  <a:pt x="2002971"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rIns="144000" bIns="216000" rtlCol="0" anchor="b" anchorCtr="0">
            <a:noAutofit/>
          </a:bodyPr>
          <a:lstStyle/>
          <a:p>
            <a:pPr>
              <a:lnSpc>
                <a:spcPct val="100000"/>
              </a:lnSpc>
              <a:spcAft>
                <a:spcPts val="600"/>
              </a:spcAft>
            </a:pPr>
            <a:r>
              <a:rPr lang="en-GB" sz="1400">
                <a:solidFill>
                  <a:schemeClr val="tx1"/>
                </a:solidFill>
              </a:rPr>
              <a:t>Please ensure you have added the correct confidentiality statement. </a:t>
            </a:r>
          </a:p>
          <a:p>
            <a:pPr>
              <a:lnSpc>
                <a:spcPct val="100000"/>
              </a:lnSpc>
              <a:spcAft>
                <a:spcPts val="600"/>
              </a:spcAft>
            </a:pPr>
            <a:r>
              <a:rPr lang="en-GB" sz="1400">
                <a:solidFill>
                  <a:schemeClr val="tx1"/>
                </a:solidFill>
              </a:rPr>
              <a:t>Type the correct statement: </a:t>
            </a:r>
            <a:br>
              <a:rPr lang="en-GB" sz="1400">
                <a:solidFill>
                  <a:schemeClr val="accent1"/>
                </a:solidFill>
              </a:rPr>
            </a:br>
            <a:r>
              <a:rPr lang="en-GB" sz="1400">
                <a:solidFill>
                  <a:schemeClr val="accent1"/>
                </a:solidFill>
              </a:rPr>
              <a:t>‘</a:t>
            </a:r>
            <a:r>
              <a:rPr lang="en-GB" sz="1400" b="1" i="1">
                <a:solidFill>
                  <a:schemeClr val="accent1"/>
                </a:solidFill>
              </a:rPr>
              <a:t>Company Restricted’ </a:t>
            </a:r>
            <a:r>
              <a:rPr lang="en-GB" sz="1400" b="0">
                <a:solidFill>
                  <a:schemeClr val="tx1"/>
                </a:solidFill>
              </a:rPr>
              <a:t>or</a:t>
            </a:r>
            <a:r>
              <a:rPr lang="en-GB" sz="1400" b="1">
                <a:solidFill>
                  <a:schemeClr val="accent1"/>
                </a:solidFill>
              </a:rPr>
              <a:t> ‘</a:t>
            </a:r>
            <a:r>
              <a:rPr lang="en-GB" sz="1400" b="1" i="1">
                <a:solidFill>
                  <a:schemeClr val="accent1"/>
                </a:solidFill>
              </a:rPr>
              <a:t>Strictly Confidential’ </a:t>
            </a:r>
            <a:r>
              <a:rPr lang="en-GB" sz="1400" b="0" i="1">
                <a:solidFill>
                  <a:schemeClr val="tx1"/>
                </a:solidFill>
              </a:rPr>
              <a:t>.</a:t>
            </a:r>
            <a:r>
              <a:rPr lang="en-GB" sz="1400" b="1" i="1">
                <a:solidFill>
                  <a:schemeClr val="accent1"/>
                </a:solidFill>
              </a:rPr>
              <a:t> </a:t>
            </a:r>
            <a:r>
              <a:rPr lang="en-GB" sz="1400" b="0" i="0">
                <a:solidFill>
                  <a:schemeClr val="tx1"/>
                </a:solidFill>
              </a:rPr>
              <a:t>No statement is needed </a:t>
            </a:r>
            <a:br>
              <a:rPr lang="en-GB" sz="1400" b="0" i="0">
                <a:solidFill>
                  <a:schemeClr val="tx1"/>
                </a:solidFill>
              </a:rPr>
            </a:br>
            <a:r>
              <a:rPr lang="en-GB" sz="1400" b="0" i="0">
                <a:solidFill>
                  <a:schemeClr val="tx1"/>
                </a:solidFill>
              </a:rPr>
              <a:t>for public information. </a:t>
            </a:r>
            <a:endParaRPr lang="en-GB" sz="1400" b="0">
              <a:solidFill>
                <a:schemeClr val="tx1"/>
              </a:solidFill>
            </a:endParaRPr>
          </a:p>
        </p:txBody>
      </p:sp>
      <p:sp>
        <p:nvSpPr>
          <p:cNvPr id="17" name="Oval 16">
            <a:extLst>
              <a:ext uri="{FF2B5EF4-FFF2-40B4-BE49-F238E27FC236}">
                <a16:creationId xmlns:a16="http://schemas.microsoft.com/office/drawing/2014/main" id="{7ED5B82E-36BE-4555-8CA2-58A989EDD594}"/>
              </a:ext>
            </a:extLst>
          </p:cNvPr>
          <p:cNvSpPr/>
          <p:nvPr userDrawn="1"/>
        </p:nvSpPr>
        <p:spPr>
          <a:xfrm>
            <a:off x="-1944694" y="3878333"/>
            <a:ext cx="419968" cy="41996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spcAft>
                <a:spcPts val="600"/>
              </a:spcAft>
            </a:pPr>
            <a:r>
              <a:rPr lang="en-US" sz="2400" b="1">
                <a:solidFill>
                  <a:schemeClr val="bg1"/>
                </a:solidFill>
                <a:latin typeface="+mn-lt"/>
              </a:rPr>
              <a:t>!</a:t>
            </a:r>
          </a:p>
        </p:txBody>
      </p:sp>
    </p:spTree>
    <p:custDataLst>
      <p:tags r:id="rId1"/>
    </p:custDataLst>
    <p:extLst>
      <p:ext uri="{BB962C8B-B14F-4D97-AF65-F5344CB8AC3E}">
        <p14:creationId xmlns:p14="http://schemas.microsoft.com/office/powerpoint/2010/main" val="4289368211"/>
      </p:ext>
    </p:extLst>
  </p:cSld>
  <p:clrMapOvr>
    <a:masterClrMapping/>
  </p:clrMapOvr>
  <p:extLst>
    <p:ext uri="{DCECCB84-F9BA-43D5-87BE-67443E8EF086}">
      <p15:sldGuideLst xmlns:p15="http://schemas.microsoft.com/office/powerpoint/2012/main">
        <p15:guide id="1" pos="3001" userDrawn="1">
          <p15:clr>
            <a:srgbClr val="C35EA4"/>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Alternativ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635B2-3D27-4FA3-B863-05E4C9624AB6}"/>
              </a:ext>
            </a:extLst>
          </p:cNvPr>
          <p:cNvSpPr>
            <a:spLocks noGrp="1"/>
          </p:cNvSpPr>
          <p:nvPr>
            <p:ph type="title" hasCustomPrompt="1"/>
          </p:nvPr>
        </p:nvSpPr>
        <p:spPr>
          <a:xfrm>
            <a:off x="407988" y="1071349"/>
            <a:ext cx="3049588" cy="1231106"/>
          </a:xfrm>
        </p:spPr>
        <p:txBody>
          <a:bodyPr>
            <a:spAutoFit/>
          </a:bodyPr>
          <a:lstStyle>
            <a:lvl1pPr>
              <a:lnSpc>
                <a:spcPct val="100000"/>
              </a:lnSpc>
              <a:defRPr sz="4000"/>
            </a:lvl1pPr>
          </a:lstStyle>
          <a:p>
            <a:r>
              <a:rPr lang="en-US"/>
              <a:t>Click to enter title here</a:t>
            </a:r>
          </a:p>
        </p:txBody>
      </p:sp>
      <p:cxnSp>
        <p:nvCxnSpPr>
          <p:cNvPr id="9" name="Straight Connector 8">
            <a:extLst>
              <a:ext uri="{FF2B5EF4-FFF2-40B4-BE49-F238E27FC236}">
                <a16:creationId xmlns:a16="http://schemas.microsoft.com/office/drawing/2014/main" id="{21040238-DCC8-4532-9AE6-EB7C834F336E}"/>
              </a:ext>
            </a:extLst>
          </p:cNvPr>
          <p:cNvCxnSpPr>
            <a:cxnSpLocks/>
          </p:cNvCxnSpPr>
          <p:nvPr userDrawn="1"/>
        </p:nvCxnSpPr>
        <p:spPr>
          <a:xfrm>
            <a:off x="3540125" y="1071349"/>
            <a:ext cx="0" cy="499562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C2552EAD-E21A-4A83-A364-65FFC805340A}"/>
              </a:ext>
            </a:extLst>
          </p:cNvPr>
          <p:cNvSpPr>
            <a:spLocks noGrp="1"/>
          </p:cNvSpPr>
          <p:nvPr>
            <p:ph sz="quarter" idx="19" hasCustomPrompt="1"/>
          </p:nvPr>
        </p:nvSpPr>
        <p:spPr>
          <a:xfrm>
            <a:off x="3719512" y="1071563"/>
            <a:ext cx="8064501" cy="4995409"/>
          </a:xfrm>
        </p:spPr>
        <p:txBody>
          <a:bodyPr/>
          <a:lstStyle>
            <a:lvl1pPr>
              <a:lnSpc>
                <a:spcPct val="100000"/>
              </a:lnSpc>
              <a:defRPr/>
            </a:lvl1pPr>
            <a:lvl2pPr marL="630900" indent="-342900">
              <a:lnSpc>
                <a:spcPct val="100000"/>
              </a:lnSpc>
              <a:defRPr lang="en-US" sz="2400" kern="1200" dirty="0">
                <a:solidFill>
                  <a:schemeClr val="tx1"/>
                </a:solidFill>
                <a:latin typeface="+mn-lt"/>
                <a:ea typeface="+mn-ea"/>
                <a:cs typeface="+mn-cs"/>
              </a:defRPr>
            </a:lvl2pPr>
            <a:lvl3pPr marL="918900" indent="-342900">
              <a:lnSpc>
                <a:spcPct val="100000"/>
              </a:lnSpc>
              <a:defRPr lang="en-US" sz="2000" kern="1200" dirty="0">
                <a:solidFill>
                  <a:schemeClr val="tx1"/>
                </a:solidFill>
                <a:latin typeface="+mn-lt"/>
                <a:ea typeface="+mn-ea"/>
                <a:cs typeface="+mn-cs"/>
              </a:defRPr>
            </a:lvl3pPr>
            <a:lvl4pPr marL="1098900" indent="-342900">
              <a:lnSpc>
                <a:spcPct val="100000"/>
              </a:lnSpc>
              <a:defRPr lang="en-US" sz="2000" kern="1200" dirty="0">
                <a:solidFill>
                  <a:schemeClr val="tx1"/>
                </a:solidFill>
                <a:latin typeface="+mn-lt"/>
                <a:ea typeface="+mn-ea"/>
                <a:cs typeface="+mn-cs"/>
              </a:defRPr>
            </a:lvl4pPr>
            <a:lvl5pPr>
              <a:lnSpc>
                <a:spcPct val="100000"/>
              </a:lnSpc>
              <a:defRPr/>
            </a:lvl5pPr>
          </a:lstStyle>
          <a:p>
            <a:pPr lvl="0"/>
            <a:r>
              <a:rPr lang="en-US"/>
              <a:t>Click to add text here. </a:t>
            </a:r>
            <a:br>
              <a:rPr lang="en-US"/>
            </a:br>
            <a:r>
              <a:rPr lang="en-US"/>
              <a:t>When pasting copy from other slides, be sure to right-click and choose ‘Keep text only’. </a:t>
            </a:r>
            <a:br>
              <a:rPr lang="en-US"/>
            </a:br>
            <a:r>
              <a:rPr lang="en-US"/>
              <a:t>To increase bullet level, select your text and press Tab.</a:t>
            </a:r>
            <a:br>
              <a:rPr lang="en-US"/>
            </a:br>
            <a:r>
              <a:rPr lang="en-US"/>
              <a:t>To decrease bullet level, select your bullet text and press </a:t>
            </a:r>
            <a:br>
              <a:rPr lang="en-US"/>
            </a:br>
            <a:r>
              <a:rPr lang="en-US"/>
              <a:t>Shift + Tab.</a:t>
            </a:r>
          </a:p>
          <a:p>
            <a:pPr marL="576000" marR="0" lvl="1" indent="-288000" algn="l" defTabSz="914400" rtl="0" eaLnBrk="1" fontAlgn="auto" latinLnBrk="0" hangingPunct="1">
              <a:lnSpc>
                <a:spcPct val="90000"/>
              </a:lnSpc>
              <a:spcBef>
                <a:spcPts val="0"/>
              </a:spcBef>
              <a:spcAft>
                <a:spcPts val="800"/>
              </a:spcAft>
              <a:buClrTx/>
              <a:buSzPct val="100000"/>
              <a:buFont typeface="Arial" panose="020B0604020202020204" pitchFamily="34" charset="0"/>
              <a:buChar char="•"/>
              <a:tabLst/>
            </a:pPr>
            <a:r>
              <a:rPr lang="en-US"/>
              <a:t>Second level</a:t>
            </a:r>
          </a:p>
          <a:p>
            <a:pPr marL="792000" lvl="2"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Third level</a:t>
            </a:r>
          </a:p>
          <a:p>
            <a:pPr marL="972000" lvl="3"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Fourth level</a:t>
            </a:r>
          </a:p>
          <a:p>
            <a:pPr lvl="4"/>
            <a:r>
              <a:rPr lang="en-US"/>
              <a:t>Fifth level</a:t>
            </a:r>
          </a:p>
        </p:txBody>
      </p:sp>
      <p:sp>
        <p:nvSpPr>
          <p:cNvPr id="6" name="Date Placeholder 5">
            <a:extLst>
              <a:ext uri="{FF2B5EF4-FFF2-40B4-BE49-F238E27FC236}">
                <a16:creationId xmlns:a16="http://schemas.microsoft.com/office/drawing/2014/main" id="{D86DE4FB-795F-484C-AD8A-2137F4F32907}"/>
              </a:ext>
            </a:extLst>
          </p:cNvPr>
          <p:cNvSpPr>
            <a:spLocks noGrp="1"/>
          </p:cNvSpPr>
          <p:nvPr>
            <p:ph type="dt" sz="half" idx="20"/>
          </p:nvPr>
        </p:nvSpPr>
        <p:spPr/>
        <p:txBody>
          <a:bodyPr/>
          <a:lstStyle>
            <a:lvl1pPr>
              <a:lnSpc>
                <a:spcPct val="100000"/>
              </a:lnSpc>
              <a:defRPr/>
            </a:lvl1pPr>
          </a:lstStyle>
          <a:p>
            <a:endParaRPr lang="en-GB"/>
          </a:p>
        </p:txBody>
      </p:sp>
      <p:sp>
        <p:nvSpPr>
          <p:cNvPr id="8" name="Slide Number Placeholder 7">
            <a:extLst>
              <a:ext uri="{FF2B5EF4-FFF2-40B4-BE49-F238E27FC236}">
                <a16:creationId xmlns:a16="http://schemas.microsoft.com/office/drawing/2014/main" id="{8004BC3F-3250-41AA-B3F3-B5D6A729D269}"/>
              </a:ext>
            </a:extLst>
          </p:cNvPr>
          <p:cNvSpPr>
            <a:spLocks noGrp="1"/>
          </p:cNvSpPr>
          <p:nvPr>
            <p:ph type="sldNum" sz="quarter" idx="22"/>
          </p:nvPr>
        </p:nvSpPr>
        <p:spPr/>
        <p:txBody>
          <a:bodyPr/>
          <a:lstStyle>
            <a:lvl1pPr>
              <a:lnSpc>
                <a:spcPct val="100000"/>
              </a:lnSpc>
              <a:defRPr/>
            </a:lvl1pPr>
          </a:lstStyle>
          <a:p>
            <a:fld id="{F8E47D07-9D1E-4FE9-B31A-2F5863681021}" type="slidenum">
              <a:rPr lang="en-GB" smtClean="0"/>
              <a:pPr/>
              <a:t>‹#›</a:t>
            </a:fld>
            <a:endParaRPr lang="en-GB"/>
          </a:p>
        </p:txBody>
      </p:sp>
      <p:sp>
        <p:nvSpPr>
          <p:cNvPr id="10" name="Text Placeholder 96">
            <a:extLst>
              <a:ext uri="{FF2B5EF4-FFF2-40B4-BE49-F238E27FC236}">
                <a16:creationId xmlns:a16="http://schemas.microsoft.com/office/drawing/2014/main" id="{5E3BF5D9-8E40-4082-9AAD-60F44214B9DC}"/>
              </a:ext>
            </a:extLst>
          </p:cNvPr>
          <p:cNvSpPr>
            <a:spLocks noGrp="1"/>
          </p:cNvSpPr>
          <p:nvPr>
            <p:ph type="body" sz="quarter" idx="111" hasCustomPrompt="1"/>
          </p:nvPr>
        </p:nvSpPr>
        <p:spPr>
          <a:xfrm>
            <a:off x="407988" y="6200774"/>
            <a:ext cx="9729787" cy="657225"/>
          </a:xfrm>
        </p:spPr>
        <p:txBody>
          <a:bodyPr anchor="b" anchorCtr="0">
            <a:noAutofit/>
          </a:bodyPr>
          <a:lstStyle>
            <a:lvl1pPr>
              <a:lnSpc>
                <a:spcPct val="100000"/>
              </a:lnSpc>
              <a:spcAft>
                <a:spcPts val="300"/>
              </a:spcAft>
              <a:buNone/>
              <a:defRPr sz="800"/>
            </a:lvl1pPr>
          </a:lstStyle>
          <a:p>
            <a:pPr lvl="0"/>
            <a:r>
              <a:rPr lang="en-US"/>
              <a:t>Footnotes</a:t>
            </a:r>
          </a:p>
        </p:txBody>
      </p:sp>
    </p:spTree>
    <p:custDataLst>
      <p:tags r:id="rId1"/>
    </p:custDataLst>
    <p:extLst>
      <p:ext uri="{BB962C8B-B14F-4D97-AF65-F5344CB8AC3E}">
        <p14:creationId xmlns:p14="http://schemas.microsoft.com/office/powerpoint/2010/main" val="2677805899"/>
      </p:ext>
    </p:extLst>
  </p:cSld>
  <p:clrMapOvr>
    <a:masterClrMapping/>
  </p:clrMapOvr>
  <p:extLst>
    <p:ext uri="{DCECCB84-F9BA-43D5-87BE-67443E8EF086}">
      <p15:sldGuideLst xmlns:p15="http://schemas.microsoft.com/office/powerpoint/2012/main">
        <p15:guide id="1" pos="2230" userDrawn="1">
          <p15:clr>
            <a:srgbClr val="C35EA4"/>
          </p15:clr>
        </p15:guide>
        <p15:guide id="2" pos="2343" userDrawn="1">
          <p15:clr>
            <a:srgbClr val="C35EA4"/>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D67DB2-7332-41D7-A67F-6D389C81814F}"/>
              </a:ext>
            </a:extLst>
          </p:cNvPr>
          <p:cNvSpPr>
            <a:spLocks noGrp="1"/>
          </p:cNvSpPr>
          <p:nvPr>
            <p:ph type="title" hasCustomPrompt="1"/>
          </p:nvPr>
        </p:nvSpPr>
        <p:spPr/>
        <p:txBody>
          <a:bodyPr/>
          <a:lstStyle/>
          <a:p>
            <a:r>
              <a:rPr lang="en-US"/>
              <a:t>Click to enter title here</a:t>
            </a:r>
          </a:p>
        </p:txBody>
      </p:sp>
      <p:sp>
        <p:nvSpPr>
          <p:cNvPr id="3" name="Date Placeholder 2">
            <a:extLst>
              <a:ext uri="{FF2B5EF4-FFF2-40B4-BE49-F238E27FC236}">
                <a16:creationId xmlns:a16="http://schemas.microsoft.com/office/drawing/2014/main" id="{499DB923-50C2-4A46-BF6E-A2E97DBB25F6}"/>
              </a:ext>
            </a:extLst>
          </p:cNvPr>
          <p:cNvSpPr>
            <a:spLocks noGrp="1"/>
          </p:cNvSpPr>
          <p:nvPr>
            <p:ph type="dt" sz="half" idx="10"/>
          </p:nvPr>
        </p:nvSpPr>
        <p:spPr/>
        <p:txBody>
          <a:bodyPr/>
          <a:lstStyle/>
          <a:p>
            <a:endParaRPr lang="en-GB"/>
          </a:p>
        </p:txBody>
      </p:sp>
      <p:sp>
        <p:nvSpPr>
          <p:cNvPr id="4" name="Slide Number Placeholder 3">
            <a:extLst>
              <a:ext uri="{FF2B5EF4-FFF2-40B4-BE49-F238E27FC236}">
                <a16:creationId xmlns:a16="http://schemas.microsoft.com/office/drawing/2014/main" id="{DC50693F-359E-4A4C-B3F0-F900FA65CF94}"/>
              </a:ext>
            </a:extLst>
          </p:cNvPr>
          <p:cNvSpPr>
            <a:spLocks noGrp="1"/>
          </p:cNvSpPr>
          <p:nvPr>
            <p:ph type="sldNum" sz="quarter" idx="11"/>
          </p:nvPr>
        </p:nvSpPr>
        <p:spPr/>
        <p:txBody>
          <a:bodyPr/>
          <a:lstStyle/>
          <a:p>
            <a:fld id="{F8E47D07-9D1E-4FE9-B31A-2F5863681021}" type="slidenum">
              <a:rPr lang="en-GB" smtClean="0"/>
              <a:pPr/>
              <a:t>‹#›</a:t>
            </a:fld>
            <a:endParaRPr lang="en-GB"/>
          </a:p>
        </p:txBody>
      </p:sp>
      <p:cxnSp>
        <p:nvCxnSpPr>
          <p:cNvPr id="6" name="Straight Connector 5">
            <a:extLst>
              <a:ext uri="{FF2B5EF4-FFF2-40B4-BE49-F238E27FC236}">
                <a16:creationId xmlns:a16="http://schemas.microsoft.com/office/drawing/2014/main" id="{4249127B-3E4D-4AFD-8464-39A9871621B1}"/>
              </a:ext>
            </a:extLst>
          </p:cNvPr>
          <p:cNvCxnSpPr>
            <a:cxnSpLocks/>
          </p:cNvCxnSpPr>
          <p:nvPr userDrawn="1"/>
        </p:nvCxnSpPr>
        <p:spPr>
          <a:xfrm>
            <a:off x="6096000" y="1741714"/>
            <a:ext cx="0" cy="425903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Heading 1">
            <a:extLst>
              <a:ext uri="{FF2B5EF4-FFF2-40B4-BE49-F238E27FC236}">
                <a16:creationId xmlns:a16="http://schemas.microsoft.com/office/drawing/2014/main" id="{070D82D0-2159-463E-AB3F-9F2BE51F89B0}"/>
              </a:ext>
            </a:extLst>
          </p:cNvPr>
          <p:cNvSpPr>
            <a:spLocks noGrp="1"/>
          </p:cNvSpPr>
          <p:nvPr>
            <p:ph type="body" sz="quarter" idx="13" hasCustomPrompt="1"/>
          </p:nvPr>
        </p:nvSpPr>
        <p:spPr>
          <a:xfrm>
            <a:off x="407987" y="2082800"/>
            <a:ext cx="5508625" cy="423863"/>
          </a:xfrm>
        </p:spPr>
        <p:txBody>
          <a:bodyPr anchor="b" anchorCtr="0"/>
          <a:lstStyle>
            <a:lvl1pPr marL="0" indent="0">
              <a:buNone/>
              <a:defRPr b="1">
                <a:solidFill>
                  <a:schemeClr val="accent1"/>
                </a:solidFill>
              </a:defRPr>
            </a:lvl1pPr>
          </a:lstStyle>
          <a:p>
            <a:pPr lvl="0"/>
            <a:r>
              <a:rPr lang="en-US"/>
              <a:t>Click to add heading</a:t>
            </a:r>
          </a:p>
        </p:txBody>
      </p:sp>
      <p:sp>
        <p:nvSpPr>
          <p:cNvPr id="16" name="Body 1">
            <a:extLst>
              <a:ext uri="{FF2B5EF4-FFF2-40B4-BE49-F238E27FC236}">
                <a16:creationId xmlns:a16="http://schemas.microsoft.com/office/drawing/2014/main" id="{8C2190C6-D818-4BFE-8D40-1D7A2A8ADF1C}"/>
              </a:ext>
            </a:extLst>
          </p:cNvPr>
          <p:cNvSpPr>
            <a:spLocks noGrp="1"/>
          </p:cNvSpPr>
          <p:nvPr>
            <p:ph sz="quarter" idx="14" hasCustomPrompt="1"/>
          </p:nvPr>
        </p:nvSpPr>
        <p:spPr>
          <a:xfrm>
            <a:off x="407987" y="2570163"/>
            <a:ext cx="5508625" cy="3430587"/>
          </a:xfrm>
        </p:spPr>
        <p:txBody>
          <a:bodyPr/>
          <a:lstStyle/>
          <a:p>
            <a:pPr lvl="0"/>
            <a:r>
              <a:rPr lang="en-US"/>
              <a:t>Click to add content. When pasting copy from other slides, be sure to right-click and choose ‘Keep text only’.</a:t>
            </a:r>
          </a:p>
          <a:p>
            <a:pPr lvl="1"/>
            <a:r>
              <a:rPr lang="en-US"/>
              <a:t>Second level</a:t>
            </a:r>
          </a:p>
          <a:p>
            <a:pPr lvl="2"/>
            <a:r>
              <a:rPr lang="en-US"/>
              <a:t>Third level</a:t>
            </a:r>
          </a:p>
          <a:p>
            <a:pPr lvl="3"/>
            <a:r>
              <a:rPr lang="en-US"/>
              <a:t>Fourth level</a:t>
            </a:r>
          </a:p>
          <a:p>
            <a:pPr lvl="4"/>
            <a:r>
              <a:rPr lang="en-US"/>
              <a:t>Fifth level</a:t>
            </a:r>
          </a:p>
        </p:txBody>
      </p:sp>
      <p:sp>
        <p:nvSpPr>
          <p:cNvPr id="17" name="Heading 2">
            <a:extLst>
              <a:ext uri="{FF2B5EF4-FFF2-40B4-BE49-F238E27FC236}">
                <a16:creationId xmlns:a16="http://schemas.microsoft.com/office/drawing/2014/main" id="{24B2D424-3A88-43FD-9D45-46AC196CADF4}"/>
              </a:ext>
            </a:extLst>
          </p:cNvPr>
          <p:cNvSpPr>
            <a:spLocks noGrp="1"/>
          </p:cNvSpPr>
          <p:nvPr>
            <p:ph type="body" sz="quarter" idx="15" hasCustomPrompt="1"/>
          </p:nvPr>
        </p:nvSpPr>
        <p:spPr>
          <a:xfrm>
            <a:off x="6275387" y="2082800"/>
            <a:ext cx="5508625" cy="423863"/>
          </a:xfrm>
        </p:spPr>
        <p:txBody>
          <a:bodyPr anchor="b" anchorCtr="0"/>
          <a:lstStyle>
            <a:lvl1pPr marL="0" indent="0">
              <a:buNone/>
              <a:defRPr b="1">
                <a:solidFill>
                  <a:schemeClr val="accent1"/>
                </a:solidFill>
              </a:defRPr>
            </a:lvl1pPr>
          </a:lstStyle>
          <a:p>
            <a:pPr lvl="0"/>
            <a:r>
              <a:rPr lang="en-US"/>
              <a:t>Click to add heading</a:t>
            </a:r>
          </a:p>
        </p:txBody>
      </p:sp>
      <p:sp>
        <p:nvSpPr>
          <p:cNvPr id="18" name="Body 2">
            <a:extLst>
              <a:ext uri="{FF2B5EF4-FFF2-40B4-BE49-F238E27FC236}">
                <a16:creationId xmlns:a16="http://schemas.microsoft.com/office/drawing/2014/main" id="{FB60ED6F-5297-42F6-9D9B-F6FF319D69CF}"/>
              </a:ext>
            </a:extLst>
          </p:cNvPr>
          <p:cNvSpPr>
            <a:spLocks noGrp="1"/>
          </p:cNvSpPr>
          <p:nvPr>
            <p:ph sz="quarter" idx="16" hasCustomPrompt="1"/>
          </p:nvPr>
        </p:nvSpPr>
        <p:spPr>
          <a:xfrm>
            <a:off x="6275388" y="2570163"/>
            <a:ext cx="5508625" cy="3430587"/>
          </a:xfrm>
        </p:spPr>
        <p:txBody>
          <a:bodyPr/>
          <a:lstStyle/>
          <a:p>
            <a:pPr lvl="0"/>
            <a:r>
              <a:rPr lang="en-US"/>
              <a:t>Click to add content. When pasting copy from other slides, be sure to right-click and choose ‘Keep text only’.</a:t>
            </a:r>
          </a:p>
          <a:p>
            <a:pPr lvl="1"/>
            <a:r>
              <a:rPr lang="en-US"/>
              <a:t>Second level</a:t>
            </a:r>
          </a:p>
          <a:p>
            <a:pPr lvl="2"/>
            <a:r>
              <a:rPr lang="en-US"/>
              <a:t>Third level</a:t>
            </a:r>
          </a:p>
          <a:p>
            <a:pPr lvl="3"/>
            <a:r>
              <a:rPr lang="en-US"/>
              <a:t>Fourth level</a:t>
            </a:r>
          </a:p>
          <a:p>
            <a:pPr lvl="4"/>
            <a:r>
              <a:rPr lang="en-US"/>
              <a:t>Fifth level</a:t>
            </a:r>
          </a:p>
        </p:txBody>
      </p:sp>
      <p:sp>
        <p:nvSpPr>
          <p:cNvPr id="11" name="Text Placeholder 96">
            <a:extLst>
              <a:ext uri="{FF2B5EF4-FFF2-40B4-BE49-F238E27FC236}">
                <a16:creationId xmlns:a16="http://schemas.microsoft.com/office/drawing/2014/main" id="{013D0F1F-6026-4F9D-886A-D6CB164FDC05}"/>
              </a:ext>
            </a:extLst>
          </p:cNvPr>
          <p:cNvSpPr>
            <a:spLocks noGrp="1"/>
          </p:cNvSpPr>
          <p:nvPr>
            <p:ph type="body" sz="quarter" idx="111" hasCustomPrompt="1"/>
          </p:nvPr>
        </p:nvSpPr>
        <p:spPr>
          <a:xfrm>
            <a:off x="407988" y="6200774"/>
            <a:ext cx="9729787" cy="657225"/>
          </a:xfrm>
        </p:spPr>
        <p:txBody>
          <a:bodyPr anchor="b" anchorCtr="0">
            <a:noAutofit/>
          </a:bodyPr>
          <a:lstStyle>
            <a:lvl1pPr>
              <a:spcAft>
                <a:spcPts val="300"/>
              </a:spcAft>
              <a:buNone/>
              <a:defRPr sz="800"/>
            </a:lvl1pPr>
          </a:lstStyle>
          <a:p>
            <a:pPr lvl="0"/>
            <a:r>
              <a:rPr lang="en-US"/>
              <a:t>Footnotes</a:t>
            </a:r>
          </a:p>
        </p:txBody>
      </p:sp>
    </p:spTree>
    <p:custDataLst>
      <p:tags r:id="rId1"/>
    </p:custDataLst>
    <p:extLst>
      <p:ext uri="{BB962C8B-B14F-4D97-AF65-F5344CB8AC3E}">
        <p14:creationId xmlns:p14="http://schemas.microsoft.com/office/powerpoint/2010/main" val="28870378"/>
      </p:ext>
    </p:extLst>
  </p:cSld>
  <p:clrMapOvr>
    <a:masterClrMapping/>
  </p:clrMapOvr>
  <p:extLst>
    <p:ext uri="{DCECCB84-F9BA-43D5-87BE-67443E8EF086}">
      <p15:sldGuideLst xmlns:p15="http://schemas.microsoft.com/office/powerpoint/2012/main">
        <p15:guide id="1" orient="horz" pos="890" userDrawn="1">
          <p15:clr>
            <a:srgbClr val="C35EA4"/>
          </p15:clr>
        </p15:guide>
        <p15:guide id="2" orient="horz" pos="981" userDrawn="1">
          <p15:clr>
            <a:srgbClr val="C35EA4"/>
          </p15:clr>
        </p15:guide>
        <p15:guide id="3" pos="3727" userDrawn="1">
          <p15:clr>
            <a:srgbClr val="C35EA4"/>
          </p15:clr>
        </p15:guide>
        <p15:guide id="4" pos="3953" userDrawn="1">
          <p15:clr>
            <a:srgbClr val="C35EA4"/>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635B2-3D27-4FA3-B863-05E4C9624AB6}"/>
              </a:ext>
            </a:extLst>
          </p:cNvPr>
          <p:cNvSpPr>
            <a:spLocks noGrp="1"/>
          </p:cNvSpPr>
          <p:nvPr>
            <p:ph type="title" hasCustomPrompt="1"/>
          </p:nvPr>
        </p:nvSpPr>
        <p:spPr/>
        <p:txBody>
          <a:bodyPr/>
          <a:lstStyle>
            <a:lvl1pPr>
              <a:defRPr/>
            </a:lvl1pPr>
          </a:lstStyle>
          <a:p>
            <a:r>
              <a:rPr lang="en-US"/>
              <a:t>Click to enter title here</a:t>
            </a:r>
          </a:p>
        </p:txBody>
      </p:sp>
      <p:cxnSp>
        <p:nvCxnSpPr>
          <p:cNvPr id="10" name="Straight Connector 9">
            <a:extLst>
              <a:ext uri="{FF2B5EF4-FFF2-40B4-BE49-F238E27FC236}">
                <a16:creationId xmlns:a16="http://schemas.microsoft.com/office/drawing/2014/main" id="{BD8AB9BA-443A-4985-908B-268C192E8231}"/>
              </a:ext>
            </a:extLst>
          </p:cNvPr>
          <p:cNvCxnSpPr>
            <a:cxnSpLocks/>
          </p:cNvCxnSpPr>
          <p:nvPr userDrawn="1"/>
        </p:nvCxnSpPr>
        <p:spPr>
          <a:xfrm>
            <a:off x="4118139" y="1741714"/>
            <a:ext cx="0" cy="425903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Date Placeholder 4">
            <a:extLst>
              <a:ext uri="{FF2B5EF4-FFF2-40B4-BE49-F238E27FC236}">
                <a16:creationId xmlns:a16="http://schemas.microsoft.com/office/drawing/2014/main" id="{A6A24A62-EC53-4EC3-A57F-B48D78D6753A}"/>
              </a:ext>
            </a:extLst>
          </p:cNvPr>
          <p:cNvSpPr>
            <a:spLocks noGrp="1"/>
          </p:cNvSpPr>
          <p:nvPr>
            <p:ph type="dt" sz="half" idx="21"/>
          </p:nvPr>
        </p:nvSpPr>
        <p:spPr/>
        <p:txBody>
          <a:bodyPr/>
          <a:lstStyle/>
          <a:p>
            <a:endParaRPr lang="en-GB"/>
          </a:p>
        </p:txBody>
      </p:sp>
      <p:sp>
        <p:nvSpPr>
          <p:cNvPr id="9" name="Slide Number Placeholder 8">
            <a:extLst>
              <a:ext uri="{FF2B5EF4-FFF2-40B4-BE49-F238E27FC236}">
                <a16:creationId xmlns:a16="http://schemas.microsoft.com/office/drawing/2014/main" id="{F69DE8D6-BF8D-46B6-A107-F9199421CE2B}"/>
              </a:ext>
            </a:extLst>
          </p:cNvPr>
          <p:cNvSpPr>
            <a:spLocks noGrp="1"/>
          </p:cNvSpPr>
          <p:nvPr>
            <p:ph type="sldNum" sz="quarter" idx="23"/>
          </p:nvPr>
        </p:nvSpPr>
        <p:spPr/>
        <p:txBody>
          <a:bodyPr/>
          <a:lstStyle/>
          <a:p>
            <a:fld id="{F8E47D07-9D1E-4FE9-B31A-2F5863681021}" type="slidenum">
              <a:rPr lang="en-GB" smtClean="0"/>
              <a:pPr/>
              <a:t>‹#›</a:t>
            </a:fld>
            <a:endParaRPr lang="en-GB"/>
          </a:p>
        </p:txBody>
      </p:sp>
      <p:cxnSp>
        <p:nvCxnSpPr>
          <p:cNvPr id="11" name="Straight Connector 10">
            <a:extLst>
              <a:ext uri="{FF2B5EF4-FFF2-40B4-BE49-F238E27FC236}">
                <a16:creationId xmlns:a16="http://schemas.microsoft.com/office/drawing/2014/main" id="{F7A7995C-40F8-42EE-BD46-96F566801178}"/>
              </a:ext>
            </a:extLst>
          </p:cNvPr>
          <p:cNvCxnSpPr>
            <a:cxnSpLocks/>
          </p:cNvCxnSpPr>
          <p:nvPr userDrawn="1"/>
        </p:nvCxnSpPr>
        <p:spPr>
          <a:xfrm>
            <a:off x="8099830" y="1741714"/>
            <a:ext cx="0" cy="425903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 Placeholder 9">
            <a:extLst>
              <a:ext uri="{FF2B5EF4-FFF2-40B4-BE49-F238E27FC236}">
                <a16:creationId xmlns:a16="http://schemas.microsoft.com/office/drawing/2014/main" id="{1A257A5E-3450-4EAA-9676-01FE18D22AFC}"/>
              </a:ext>
            </a:extLst>
          </p:cNvPr>
          <p:cNvSpPr>
            <a:spLocks noGrp="1"/>
          </p:cNvSpPr>
          <p:nvPr>
            <p:ph type="body" sz="quarter" idx="13" hasCustomPrompt="1"/>
          </p:nvPr>
        </p:nvSpPr>
        <p:spPr>
          <a:xfrm>
            <a:off x="407988" y="2082800"/>
            <a:ext cx="3527426" cy="423863"/>
          </a:xfrm>
        </p:spPr>
        <p:txBody>
          <a:bodyPr anchor="b" anchorCtr="0"/>
          <a:lstStyle>
            <a:lvl1pPr marL="0" indent="0">
              <a:buNone/>
              <a:defRPr b="1">
                <a:solidFill>
                  <a:schemeClr val="accent1"/>
                </a:solidFill>
              </a:defRPr>
            </a:lvl1pPr>
          </a:lstStyle>
          <a:p>
            <a:pPr lvl="0"/>
            <a:r>
              <a:rPr lang="en-US"/>
              <a:t>Click to add heading</a:t>
            </a:r>
          </a:p>
        </p:txBody>
      </p:sp>
      <p:sp>
        <p:nvSpPr>
          <p:cNvPr id="22" name="Content Placeholder 15">
            <a:extLst>
              <a:ext uri="{FF2B5EF4-FFF2-40B4-BE49-F238E27FC236}">
                <a16:creationId xmlns:a16="http://schemas.microsoft.com/office/drawing/2014/main" id="{AC128DA7-A1CD-4D7E-A165-98C855054735}"/>
              </a:ext>
            </a:extLst>
          </p:cNvPr>
          <p:cNvSpPr>
            <a:spLocks noGrp="1"/>
          </p:cNvSpPr>
          <p:nvPr>
            <p:ph sz="quarter" idx="14" hasCustomPrompt="1"/>
          </p:nvPr>
        </p:nvSpPr>
        <p:spPr>
          <a:xfrm>
            <a:off x="407988" y="2570163"/>
            <a:ext cx="3527426" cy="3430587"/>
          </a:xfrm>
        </p:spPr>
        <p:txBody>
          <a:bodyPr/>
          <a:lstStyle/>
          <a:p>
            <a:pPr lvl="0"/>
            <a:r>
              <a:rPr lang="en-US"/>
              <a:t>Click to add content. When pasting copy from other slides, be sure to right-click and choose ‘Keep text only’.</a:t>
            </a:r>
          </a:p>
          <a:p>
            <a:pPr lvl="1"/>
            <a:r>
              <a:rPr lang="en-US"/>
              <a:t>Second level</a:t>
            </a:r>
          </a:p>
          <a:p>
            <a:pPr lvl="2"/>
            <a:r>
              <a:rPr lang="en-US"/>
              <a:t>Third level</a:t>
            </a:r>
          </a:p>
          <a:p>
            <a:pPr lvl="3"/>
            <a:r>
              <a:rPr lang="en-US"/>
              <a:t>Fourth level</a:t>
            </a:r>
          </a:p>
          <a:p>
            <a:pPr lvl="4"/>
            <a:r>
              <a:rPr lang="en-US"/>
              <a:t>Fifth level</a:t>
            </a:r>
          </a:p>
        </p:txBody>
      </p:sp>
      <p:sp>
        <p:nvSpPr>
          <p:cNvPr id="23" name="Text Placeholder 9">
            <a:extLst>
              <a:ext uri="{FF2B5EF4-FFF2-40B4-BE49-F238E27FC236}">
                <a16:creationId xmlns:a16="http://schemas.microsoft.com/office/drawing/2014/main" id="{6A7B7E24-E7D3-48A2-A374-DF6A8A555D5F}"/>
              </a:ext>
            </a:extLst>
          </p:cNvPr>
          <p:cNvSpPr>
            <a:spLocks noGrp="1"/>
          </p:cNvSpPr>
          <p:nvPr>
            <p:ph type="body" sz="quarter" idx="15" hasCustomPrompt="1"/>
          </p:nvPr>
        </p:nvSpPr>
        <p:spPr>
          <a:xfrm>
            <a:off x="4295775" y="2082800"/>
            <a:ext cx="3600445" cy="423863"/>
          </a:xfrm>
        </p:spPr>
        <p:txBody>
          <a:bodyPr anchor="b" anchorCtr="0"/>
          <a:lstStyle>
            <a:lvl1pPr marL="0" indent="0">
              <a:buNone/>
              <a:defRPr b="1">
                <a:solidFill>
                  <a:schemeClr val="accent1"/>
                </a:solidFill>
              </a:defRPr>
            </a:lvl1pPr>
          </a:lstStyle>
          <a:p>
            <a:pPr lvl="0"/>
            <a:r>
              <a:rPr lang="en-US"/>
              <a:t>Click to add heading</a:t>
            </a:r>
          </a:p>
        </p:txBody>
      </p:sp>
      <p:sp>
        <p:nvSpPr>
          <p:cNvPr id="24" name="Content Placeholder 15">
            <a:extLst>
              <a:ext uri="{FF2B5EF4-FFF2-40B4-BE49-F238E27FC236}">
                <a16:creationId xmlns:a16="http://schemas.microsoft.com/office/drawing/2014/main" id="{4DFF8E89-1B64-4E2A-9B30-3844550AD3DD}"/>
              </a:ext>
            </a:extLst>
          </p:cNvPr>
          <p:cNvSpPr>
            <a:spLocks noGrp="1"/>
          </p:cNvSpPr>
          <p:nvPr>
            <p:ph sz="quarter" idx="16" hasCustomPrompt="1"/>
          </p:nvPr>
        </p:nvSpPr>
        <p:spPr>
          <a:xfrm>
            <a:off x="4295776" y="2570163"/>
            <a:ext cx="3600445" cy="3430587"/>
          </a:xfrm>
        </p:spPr>
        <p:txBody>
          <a:bodyPr/>
          <a:lstStyle/>
          <a:p>
            <a:pPr lvl="0"/>
            <a:r>
              <a:rPr lang="en-US"/>
              <a:t>Click to add content. When pasting copy from other slides, be sure to right-click and choose ‘Keep text only’.</a:t>
            </a:r>
          </a:p>
          <a:p>
            <a:pPr lvl="1"/>
            <a:r>
              <a:rPr lang="en-US"/>
              <a:t>Second level</a:t>
            </a:r>
          </a:p>
          <a:p>
            <a:pPr lvl="2"/>
            <a:r>
              <a:rPr lang="en-US"/>
              <a:t>Third level</a:t>
            </a:r>
          </a:p>
          <a:p>
            <a:pPr lvl="3"/>
            <a:r>
              <a:rPr lang="en-US"/>
              <a:t>Fourth level</a:t>
            </a:r>
          </a:p>
          <a:p>
            <a:pPr lvl="4"/>
            <a:r>
              <a:rPr lang="en-US"/>
              <a:t>Fifth level</a:t>
            </a:r>
          </a:p>
        </p:txBody>
      </p:sp>
      <p:sp>
        <p:nvSpPr>
          <p:cNvPr id="27" name="Text Placeholder 9">
            <a:extLst>
              <a:ext uri="{FF2B5EF4-FFF2-40B4-BE49-F238E27FC236}">
                <a16:creationId xmlns:a16="http://schemas.microsoft.com/office/drawing/2014/main" id="{6AAFFFBD-15E8-4574-972E-8DDFA341B650}"/>
              </a:ext>
            </a:extLst>
          </p:cNvPr>
          <p:cNvSpPr>
            <a:spLocks noGrp="1"/>
          </p:cNvSpPr>
          <p:nvPr>
            <p:ph type="body" sz="quarter" idx="24" hasCustomPrompt="1"/>
          </p:nvPr>
        </p:nvSpPr>
        <p:spPr>
          <a:xfrm>
            <a:off x="8256588" y="2082800"/>
            <a:ext cx="3527423" cy="423863"/>
          </a:xfrm>
        </p:spPr>
        <p:txBody>
          <a:bodyPr anchor="b" anchorCtr="0"/>
          <a:lstStyle>
            <a:lvl1pPr marL="0" indent="0">
              <a:buNone/>
              <a:defRPr b="1">
                <a:solidFill>
                  <a:schemeClr val="accent1"/>
                </a:solidFill>
              </a:defRPr>
            </a:lvl1pPr>
          </a:lstStyle>
          <a:p>
            <a:pPr lvl="0"/>
            <a:r>
              <a:rPr lang="en-US"/>
              <a:t>Click to add heading</a:t>
            </a:r>
          </a:p>
        </p:txBody>
      </p:sp>
      <p:sp>
        <p:nvSpPr>
          <p:cNvPr id="28" name="Content Placeholder 15">
            <a:extLst>
              <a:ext uri="{FF2B5EF4-FFF2-40B4-BE49-F238E27FC236}">
                <a16:creationId xmlns:a16="http://schemas.microsoft.com/office/drawing/2014/main" id="{CF570F45-2E05-4895-9F02-11DAFD1730B1}"/>
              </a:ext>
            </a:extLst>
          </p:cNvPr>
          <p:cNvSpPr>
            <a:spLocks noGrp="1"/>
          </p:cNvSpPr>
          <p:nvPr>
            <p:ph sz="quarter" idx="25" hasCustomPrompt="1"/>
          </p:nvPr>
        </p:nvSpPr>
        <p:spPr>
          <a:xfrm>
            <a:off x="8256589" y="2570163"/>
            <a:ext cx="3527423" cy="3430587"/>
          </a:xfrm>
        </p:spPr>
        <p:txBody>
          <a:bodyPr/>
          <a:lstStyle/>
          <a:p>
            <a:pPr lvl="0"/>
            <a:r>
              <a:rPr lang="en-US"/>
              <a:t>Click to add content. When pasting copy from other slides, be sure to right-click and choose ‘Keep text only’.</a:t>
            </a:r>
          </a:p>
          <a:p>
            <a:pPr lvl="1"/>
            <a:r>
              <a:rPr lang="en-US"/>
              <a:t>Second level</a:t>
            </a:r>
          </a:p>
          <a:p>
            <a:pPr lvl="2"/>
            <a:r>
              <a:rPr lang="en-US"/>
              <a:t>Third level</a:t>
            </a:r>
          </a:p>
          <a:p>
            <a:pPr lvl="3"/>
            <a:r>
              <a:rPr lang="en-US"/>
              <a:t>Fourth level</a:t>
            </a:r>
          </a:p>
          <a:p>
            <a:pPr lvl="4"/>
            <a:r>
              <a:rPr lang="en-US"/>
              <a:t>Fifth level</a:t>
            </a:r>
          </a:p>
        </p:txBody>
      </p:sp>
      <p:sp>
        <p:nvSpPr>
          <p:cNvPr id="14" name="Text Placeholder 96">
            <a:extLst>
              <a:ext uri="{FF2B5EF4-FFF2-40B4-BE49-F238E27FC236}">
                <a16:creationId xmlns:a16="http://schemas.microsoft.com/office/drawing/2014/main" id="{12B9530D-EF7B-47C9-A997-FA875C956E8F}"/>
              </a:ext>
            </a:extLst>
          </p:cNvPr>
          <p:cNvSpPr>
            <a:spLocks noGrp="1"/>
          </p:cNvSpPr>
          <p:nvPr>
            <p:ph type="body" sz="quarter" idx="111" hasCustomPrompt="1"/>
          </p:nvPr>
        </p:nvSpPr>
        <p:spPr>
          <a:xfrm>
            <a:off x="407988" y="6200774"/>
            <a:ext cx="9729787" cy="657225"/>
          </a:xfrm>
        </p:spPr>
        <p:txBody>
          <a:bodyPr anchor="b" anchorCtr="0">
            <a:noAutofit/>
          </a:bodyPr>
          <a:lstStyle>
            <a:lvl1pPr>
              <a:spcAft>
                <a:spcPts val="300"/>
              </a:spcAft>
              <a:buNone/>
              <a:defRPr sz="800"/>
            </a:lvl1pPr>
          </a:lstStyle>
          <a:p>
            <a:pPr lvl="0"/>
            <a:r>
              <a:rPr lang="en-US"/>
              <a:t>Footnotes</a:t>
            </a:r>
          </a:p>
        </p:txBody>
      </p:sp>
    </p:spTree>
    <p:custDataLst>
      <p:tags r:id="rId1"/>
    </p:custDataLst>
    <p:extLst>
      <p:ext uri="{BB962C8B-B14F-4D97-AF65-F5344CB8AC3E}">
        <p14:creationId xmlns:p14="http://schemas.microsoft.com/office/powerpoint/2010/main" val="536228283"/>
      </p:ext>
    </p:extLst>
  </p:cSld>
  <p:clrMapOvr>
    <a:masterClrMapping/>
  </p:clrMapOvr>
  <p:extLst>
    <p:ext uri="{DCECCB84-F9BA-43D5-87BE-67443E8EF086}">
      <p15:sldGuideLst xmlns:p15="http://schemas.microsoft.com/office/powerpoint/2012/main">
        <p15:guide id="5" pos="2479" userDrawn="1">
          <p15:clr>
            <a:srgbClr val="A4A3A4"/>
          </p15:clr>
        </p15:guide>
        <p15:guide id="6" pos="2706" userDrawn="1">
          <p15:clr>
            <a:srgbClr val="A4A3A4"/>
          </p15:clr>
        </p15:guide>
        <p15:guide id="11" orient="horz" pos="890" userDrawn="1">
          <p15:clr>
            <a:srgbClr val="C35EA4"/>
          </p15:clr>
        </p15:guide>
        <p15:guide id="12" orient="horz" pos="981" userDrawn="1">
          <p15:clr>
            <a:srgbClr val="C35EA4"/>
          </p15:clr>
        </p15:guide>
        <p15:guide id="13" pos="5201" userDrawn="1">
          <p15:clr>
            <a:srgbClr val="A4A3A4"/>
          </p15:clr>
        </p15:guide>
        <p15:guide id="14" pos="4974" userDrawn="1">
          <p15:clr>
            <a:srgbClr val="A4A3A4"/>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635B2-3D27-4FA3-B863-05E4C9624AB6}"/>
              </a:ext>
            </a:extLst>
          </p:cNvPr>
          <p:cNvSpPr>
            <a:spLocks noGrp="1"/>
          </p:cNvSpPr>
          <p:nvPr>
            <p:ph type="title" hasCustomPrompt="1"/>
          </p:nvPr>
        </p:nvSpPr>
        <p:spPr/>
        <p:txBody>
          <a:bodyPr/>
          <a:lstStyle>
            <a:lvl1pPr>
              <a:lnSpc>
                <a:spcPct val="100000"/>
              </a:lnSpc>
              <a:defRPr/>
            </a:lvl1pPr>
          </a:lstStyle>
          <a:p>
            <a:r>
              <a:rPr lang="en-US"/>
              <a:t>Click to enter title here</a:t>
            </a:r>
          </a:p>
        </p:txBody>
      </p:sp>
      <p:cxnSp>
        <p:nvCxnSpPr>
          <p:cNvPr id="10" name="Straight Connector 9">
            <a:extLst>
              <a:ext uri="{FF2B5EF4-FFF2-40B4-BE49-F238E27FC236}">
                <a16:creationId xmlns:a16="http://schemas.microsoft.com/office/drawing/2014/main" id="{BD8AB9BA-443A-4985-908B-268C192E8231}"/>
              </a:ext>
            </a:extLst>
          </p:cNvPr>
          <p:cNvCxnSpPr>
            <a:cxnSpLocks/>
          </p:cNvCxnSpPr>
          <p:nvPr userDrawn="1"/>
        </p:nvCxnSpPr>
        <p:spPr>
          <a:xfrm>
            <a:off x="3215481" y="1741714"/>
            <a:ext cx="0" cy="425903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 Placeholder 11">
            <a:extLst>
              <a:ext uri="{FF2B5EF4-FFF2-40B4-BE49-F238E27FC236}">
                <a16:creationId xmlns:a16="http://schemas.microsoft.com/office/drawing/2014/main" id="{6F9CD076-13C6-4629-A44D-60CE2274E081}"/>
              </a:ext>
            </a:extLst>
          </p:cNvPr>
          <p:cNvSpPr>
            <a:spLocks noGrp="1"/>
          </p:cNvSpPr>
          <p:nvPr>
            <p:ph type="body" sz="quarter" idx="16" hasCustomPrompt="1"/>
          </p:nvPr>
        </p:nvSpPr>
        <p:spPr>
          <a:xfrm>
            <a:off x="407987" y="2045224"/>
            <a:ext cx="2735263" cy="461665"/>
          </a:xfrm>
          <a:prstGeom prst="rect">
            <a:avLst/>
          </a:prstGeom>
        </p:spPr>
        <p:txBody>
          <a:bodyPr wrap="square" anchor="b" anchorCtr="0">
            <a:spAutoFit/>
          </a:bodyPr>
          <a:lstStyle>
            <a:lvl1pPr marL="0" indent="0">
              <a:lnSpc>
                <a:spcPct val="100000"/>
              </a:lnSpc>
              <a:buNone/>
              <a:defRPr b="1">
                <a:solidFill>
                  <a:schemeClr val="accent1"/>
                </a:solidFill>
              </a:defRPr>
            </a:lvl1pPr>
            <a:lvl2pPr marL="0" indent="0">
              <a:buNone/>
              <a:defRPr/>
            </a:lvl2pPr>
          </a:lstStyle>
          <a:p>
            <a:pPr lvl="0"/>
            <a:r>
              <a:rPr lang="en-US"/>
              <a:t>Click to add heading</a:t>
            </a:r>
          </a:p>
        </p:txBody>
      </p:sp>
      <p:sp>
        <p:nvSpPr>
          <p:cNvPr id="15" name="Content Placeholder 3">
            <a:extLst>
              <a:ext uri="{FF2B5EF4-FFF2-40B4-BE49-F238E27FC236}">
                <a16:creationId xmlns:a16="http://schemas.microsoft.com/office/drawing/2014/main" id="{56C5F394-5808-40FF-B6FD-65F716906911}"/>
              </a:ext>
            </a:extLst>
          </p:cNvPr>
          <p:cNvSpPr>
            <a:spLocks noGrp="1"/>
          </p:cNvSpPr>
          <p:nvPr>
            <p:ph sz="quarter" idx="20" hasCustomPrompt="1"/>
          </p:nvPr>
        </p:nvSpPr>
        <p:spPr>
          <a:xfrm>
            <a:off x="407987" y="2570163"/>
            <a:ext cx="2735263" cy="3630612"/>
          </a:xfrm>
          <a:prstGeom prst="rect">
            <a:avLst/>
          </a:prstGeom>
        </p:spPr>
        <p:txBody>
          <a:bodyPr wrap="square">
            <a:noAutofit/>
          </a:bodyPr>
          <a:lstStyle>
            <a:lvl1pPr>
              <a:lnSpc>
                <a:spcPct val="100000"/>
              </a:lnSpc>
              <a:defRPr/>
            </a:lvl1pPr>
            <a:lvl2pPr marL="630900" indent="-342900">
              <a:lnSpc>
                <a:spcPct val="100000"/>
              </a:lnSpc>
              <a:defRPr lang="en-US" sz="2400" kern="1200" dirty="0">
                <a:solidFill>
                  <a:schemeClr val="tx1"/>
                </a:solidFill>
                <a:latin typeface="+mn-lt"/>
                <a:ea typeface="+mn-ea"/>
                <a:cs typeface="+mn-cs"/>
              </a:defRPr>
            </a:lvl2pPr>
            <a:lvl3pPr marL="918900" indent="-342900">
              <a:lnSpc>
                <a:spcPct val="100000"/>
              </a:lnSpc>
              <a:defRPr lang="en-US" sz="2000" kern="1200" dirty="0">
                <a:solidFill>
                  <a:schemeClr val="tx1"/>
                </a:solidFill>
                <a:latin typeface="+mn-lt"/>
                <a:ea typeface="+mn-ea"/>
                <a:cs typeface="+mn-cs"/>
              </a:defRPr>
            </a:lvl3pPr>
            <a:lvl4pPr marL="1098900" indent="-342900">
              <a:lnSpc>
                <a:spcPct val="100000"/>
              </a:lnSpc>
              <a:defRPr lang="en-US" sz="2000" kern="1200" dirty="0">
                <a:solidFill>
                  <a:schemeClr val="tx1"/>
                </a:solidFill>
                <a:latin typeface="+mn-lt"/>
                <a:ea typeface="+mn-ea"/>
                <a:cs typeface="+mn-cs"/>
              </a:defRPr>
            </a:lvl4pPr>
            <a:lvl5pPr>
              <a:lnSpc>
                <a:spcPct val="100000"/>
              </a:lnSpc>
              <a:defRPr/>
            </a:lvl5pPr>
          </a:lstStyle>
          <a:p>
            <a:pPr lvl="0"/>
            <a:r>
              <a:rPr lang="en-US"/>
              <a:t>Click to add content. When pasting copy from other slides, be sure to right-click and choose ‘Keep text only’.</a:t>
            </a:r>
          </a:p>
          <a:p>
            <a:pPr marL="576000" marR="0" lvl="1" indent="-288000" algn="l" defTabSz="914400" rtl="0" eaLnBrk="1" fontAlgn="auto" latinLnBrk="0" hangingPunct="1">
              <a:lnSpc>
                <a:spcPct val="90000"/>
              </a:lnSpc>
              <a:spcBef>
                <a:spcPts val="0"/>
              </a:spcBef>
              <a:spcAft>
                <a:spcPts val="800"/>
              </a:spcAft>
              <a:buClrTx/>
              <a:buSzPct val="100000"/>
              <a:buFont typeface="Arial" panose="020B0604020202020204" pitchFamily="34" charset="0"/>
              <a:buChar char="•"/>
              <a:tabLst/>
            </a:pPr>
            <a:r>
              <a:rPr lang="en-US"/>
              <a:t>Second level</a:t>
            </a:r>
          </a:p>
          <a:p>
            <a:pPr marL="792000" lvl="2"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Third level</a:t>
            </a:r>
          </a:p>
          <a:p>
            <a:pPr marL="972000" lvl="3"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Fourth level</a:t>
            </a:r>
          </a:p>
          <a:p>
            <a:pPr lvl="4"/>
            <a:r>
              <a:rPr lang="en-US"/>
              <a:t>Fifth level</a:t>
            </a:r>
          </a:p>
        </p:txBody>
      </p:sp>
      <p:sp>
        <p:nvSpPr>
          <p:cNvPr id="5" name="Date Placeholder 4">
            <a:extLst>
              <a:ext uri="{FF2B5EF4-FFF2-40B4-BE49-F238E27FC236}">
                <a16:creationId xmlns:a16="http://schemas.microsoft.com/office/drawing/2014/main" id="{A6A24A62-EC53-4EC3-A57F-B48D78D6753A}"/>
              </a:ext>
            </a:extLst>
          </p:cNvPr>
          <p:cNvSpPr>
            <a:spLocks noGrp="1"/>
          </p:cNvSpPr>
          <p:nvPr>
            <p:ph type="dt" sz="half" idx="21"/>
          </p:nvPr>
        </p:nvSpPr>
        <p:spPr/>
        <p:txBody>
          <a:bodyPr/>
          <a:lstStyle>
            <a:lvl1pPr>
              <a:lnSpc>
                <a:spcPct val="100000"/>
              </a:lnSpc>
              <a:defRPr/>
            </a:lvl1pPr>
          </a:lstStyle>
          <a:p>
            <a:endParaRPr lang="en-GB"/>
          </a:p>
        </p:txBody>
      </p:sp>
      <p:sp>
        <p:nvSpPr>
          <p:cNvPr id="9" name="Slide Number Placeholder 8">
            <a:extLst>
              <a:ext uri="{FF2B5EF4-FFF2-40B4-BE49-F238E27FC236}">
                <a16:creationId xmlns:a16="http://schemas.microsoft.com/office/drawing/2014/main" id="{F69DE8D6-BF8D-46B6-A107-F9199421CE2B}"/>
              </a:ext>
            </a:extLst>
          </p:cNvPr>
          <p:cNvSpPr>
            <a:spLocks noGrp="1"/>
          </p:cNvSpPr>
          <p:nvPr>
            <p:ph type="sldNum" sz="quarter" idx="23"/>
          </p:nvPr>
        </p:nvSpPr>
        <p:spPr/>
        <p:txBody>
          <a:bodyPr/>
          <a:lstStyle>
            <a:lvl1pPr>
              <a:lnSpc>
                <a:spcPct val="100000"/>
              </a:lnSpc>
              <a:defRPr/>
            </a:lvl1pPr>
          </a:lstStyle>
          <a:p>
            <a:fld id="{F8E47D07-9D1E-4FE9-B31A-2F5863681021}" type="slidenum">
              <a:rPr lang="en-GB" smtClean="0"/>
              <a:pPr/>
              <a:t>‹#›</a:t>
            </a:fld>
            <a:endParaRPr lang="en-GB"/>
          </a:p>
        </p:txBody>
      </p:sp>
      <p:cxnSp>
        <p:nvCxnSpPr>
          <p:cNvPr id="11" name="Straight Connector 10">
            <a:extLst>
              <a:ext uri="{FF2B5EF4-FFF2-40B4-BE49-F238E27FC236}">
                <a16:creationId xmlns:a16="http://schemas.microsoft.com/office/drawing/2014/main" id="{F7A7995C-40F8-42EE-BD46-96F566801178}"/>
              </a:ext>
            </a:extLst>
          </p:cNvPr>
          <p:cNvCxnSpPr>
            <a:cxnSpLocks/>
          </p:cNvCxnSpPr>
          <p:nvPr userDrawn="1"/>
        </p:nvCxnSpPr>
        <p:spPr>
          <a:xfrm>
            <a:off x="6096852" y="1741714"/>
            <a:ext cx="0" cy="425903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DA9C47E-839A-46E7-B955-073295D84F7F}"/>
              </a:ext>
            </a:extLst>
          </p:cNvPr>
          <p:cNvCxnSpPr>
            <a:cxnSpLocks/>
          </p:cNvCxnSpPr>
          <p:nvPr userDrawn="1"/>
        </p:nvCxnSpPr>
        <p:spPr>
          <a:xfrm>
            <a:off x="8976519" y="1741714"/>
            <a:ext cx="0" cy="425903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ext Placeholder 11">
            <a:extLst>
              <a:ext uri="{FF2B5EF4-FFF2-40B4-BE49-F238E27FC236}">
                <a16:creationId xmlns:a16="http://schemas.microsoft.com/office/drawing/2014/main" id="{A1E51E90-FD4F-4EA7-9FD6-A88EC3FEEDDC}"/>
              </a:ext>
            </a:extLst>
          </p:cNvPr>
          <p:cNvSpPr>
            <a:spLocks noGrp="1"/>
          </p:cNvSpPr>
          <p:nvPr>
            <p:ph type="body" sz="quarter" idx="24" hasCustomPrompt="1"/>
          </p:nvPr>
        </p:nvSpPr>
        <p:spPr>
          <a:xfrm>
            <a:off x="3286126" y="2045224"/>
            <a:ext cx="2735263" cy="461665"/>
          </a:xfrm>
          <a:prstGeom prst="rect">
            <a:avLst/>
          </a:prstGeom>
        </p:spPr>
        <p:txBody>
          <a:bodyPr wrap="square" anchor="b" anchorCtr="0">
            <a:spAutoFit/>
          </a:bodyPr>
          <a:lstStyle>
            <a:lvl1pPr marL="0" indent="0">
              <a:lnSpc>
                <a:spcPct val="100000"/>
              </a:lnSpc>
              <a:buNone/>
              <a:defRPr b="1">
                <a:solidFill>
                  <a:schemeClr val="accent1"/>
                </a:solidFill>
              </a:defRPr>
            </a:lvl1pPr>
            <a:lvl2pPr marL="0" indent="0">
              <a:buNone/>
              <a:defRPr/>
            </a:lvl2pPr>
          </a:lstStyle>
          <a:p>
            <a:pPr lvl="0"/>
            <a:r>
              <a:rPr lang="en-US"/>
              <a:t>Click to add heading</a:t>
            </a:r>
          </a:p>
        </p:txBody>
      </p:sp>
      <p:sp>
        <p:nvSpPr>
          <p:cNvPr id="21" name="Content Placeholder 3">
            <a:extLst>
              <a:ext uri="{FF2B5EF4-FFF2-40B4-BE49-F238E27FC236}">
                <a16:creationId xmlns:a16="http://schemas.microsoft.com/office/drawing/2014/main" id="{10106C56-60ED-41EC-BD2A-FDB9B53E1C18}"/>
              </a:ext>
            </a:extLst>
          </p:cNvPr>
          <p:cNvSpPr>
            <a:spLocks noGrp="1"/>
          </p:cNvSpPr>
          <p:nvPr>
            <p:ph sz="quarter" idx="25" hasCustomPrompt="1"/>
          </p:nvPr>
        </p:nvSpPr>
        <p:spPr>
          <a:xfrm>
            <a:off x="3284539" y="2570163"/>
            <a:ext cx="2736850" cy="3630612"/>
          </a:xfrm>
          <a:prstGeom prst="rect">
            <a:avLst/>
          </a:prstGeom>
        </p:spPr>
        <p:txBody>
          <a:bodyPr wrap="square">
            <a:noAutofit/>
          </a:bodyPr>
          <a:lstStyle>
            <a:lvl1pPr>
              <a:lnSpc>
                <a:spcPct val="100000"/>
              </a:lnSpc>
              <a:defRPr/>
            </a:lvl1pPr>
            <a:lvl2pPr marL="630900" indent="-342900">
              <a:lnSpc>
                <a:spcPct val="100000"/>
              </a:lnSpc>
              <a:defRPr lang="en-US" sz="2400" kern="1200" dirty="0">
                <a:solidFill>
                  <a:schemeClr val="tx1"/>
                </a:solidFill>
                <a:latin typeface="+mn-lt"/>
                <a:ea typeface="+mn-ea"/>
                <a:cs typeface="+mn-cs"/>
              </a:defRPr>
            </a:lvl2pPr>
            <a:lvl3pPr marL="918900" indent="-342900">
              <a:lnSpc>
                <a:spcPct val="100000"/>
              </a:lnSpc>
              <a:defRPr lang="en-US" sz="2000" kern="1200" dirty="0">
                <a:solidFill>
                  <a:schemeClr val="tx1"/>
                </a:solidFill>
                <a:latin typeface="+mn-lt"/>
                <a:ea typeface="+mn-ea"/>
                <a:cs typeface="+mn-cs"/>
              </a:defRPr>
            </a:lvl3pPr>
            <a:lvl4pPr marL="1098900" indent="-342900">
              <a:lnSpc>
                <a:spcPct val="100000"/>
              </a:lnSpc>
              <a:defRPr lang="en-US" sz="2000" kern="1200" dirty="0">
                <a:solidFill>
                  <a:schemeClr val="tx1"/>
                </a:solidFill>
                <a:latin typeface="+mn-lt"/>
                <a:ea typeface="+mn-ea"/>
                <a:cs typeface="+mn-cs"/>
              </a:defRPr>
            </a:lvl4pPr>
            <a:lvl5pPr>
              <a:lnSpc>
                <a:spcPct val="100000"/>
              </a:lnSpc>
              <a:defRPr/>
            </a:lvl5pPr>
          </a:lstStyle>
          <a:p>
            <a:pPr lvl="0"/>
            <a:r>
              <a:rPr lang="en-US"/>
              <a:t>Click to add content. When pasting copy from other slides, be sure to right-click and choose ‘Keep text only’.</a:t>
            </a:r>
          </a:p>
          <a:p>
            <a:pPr marL="576000" marR="0" lvl="1" indent="-288000" algn="l" defTabSz="914400" rtl="0" eaLnBrk="1" fontAlgn="auto" latinLnBrk="0" hangingPunct="1">
              <a:lnSpc>
                <a:spcPct val="90000"/>
              </a:lnSpc>
              <a:spcBef>
                <a:spcPts val="0"/>
              </a:spcBef>
              <a:spcAft>
                <a:spcPts val="800"/>
              </a:spcAft>
              <a:buClrTx/>
              <a:buSzPct val="100000"/>
              <a:buFont typeface="Arial" panose="020B0604020202020204" pitchFamily="34" charset="0"/>
              <a:buChar char="•"/>
              <a:tabLst/>
            </a:pPr>
            <a:r>
              <a:rPr lang="en-US"/>
              <a:t>Second level</a:t>
            </a:r>
          </a:p>
          <a:p>
            <a:pPr marL="792000" lvl="2"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Third level</a:t>
            </a:r>
          </a:p>
          <a:p>
            <a:pPr marL="972000" lvl="3"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Fourth level</a:t>
            </a:r>
          </a:p>
          <a:p>
            <a:pPr lvl="4"/>
            <a:r>
              <a:rPr lang="en-US"/>
              <a:t>Fifth level</a:t>
            </a:r>
          </a:p>
        </p:txBody>
      </p:sp>
      <p:sp>
        <p:nvSpPr>
          <p:cNvPr id="22" name="Text Placeholder 11">
            <a:extLst>
              <a:ext uri="{FF2B5EF4-FFF2-40B4-BE49-F238E27FC236}">
                <a16:creationId xmlns:a16="http://schemas.microsoft.com/office/drawing/2014/main" id="{217A7646-8B12-4AE5-9EDC-1F06A8CF8C4F}"/>
              </a:ext>
            </a:extLst>
          </p:cNvPr>
          <p:cNvSpPr>
            <a:spLocks noGrp="1"/>
          </p:cNvSpPr>
          <p:nvPr>
            <p:ph type="body" sz="quarter" idx="26" hasCustomPrompt="1"/>
          </p:nvPr>
        </p:nvSpPr>
        <p:spPr>
          <a:xfrm>
            <a:off x="6165792" y="2045224"/>
            <a:ext cx="2735263" cy="461665"/>
          </a:xfrm>
          <a:prstGeom prst="rect">
            <a:avLst/>
          </a:prstGeom>
        </p:spPr>
        <p:txBody>
          <a:bodyPr wrap="square" anchor="b" anchorCtr="0">
            <a:spAutoFit/>
          </a:bodyPr>
          <a:lstStyle>
            <a:lvl1pPr marL="0" indent="0">
              <a:lnSpc>
                <a:spcPct val="100000"/>
              </a:lnSpc>
              <a:buNone/>
              <a:defRPr b="1">
                <a:solidFill>
                  <a:schemeClr val="accent1"/>
                </a:solidFill>
              </a:defRPr>
            </a:lvl1pPr>
            <a:lvl2pPr marL="0" indent="0">
              <a:buNone/>
              <a:defRPr/>
            </a:lvl2pPr>
          </a:lstStyle>
          <a:p>
            <a:pPr lvl="0"/>
            <a:r>
              <a:rPr lang="en-US"/>
              <a:t>Click to add heading</a:t>
            </a:r>
          </a:p>
        </p:txBody>
      </p:sp>
      <p:sp>
        <p:nvSpPr>
          <p:cNvPr id="23" name="Content Placeholder 3">
            <a:extLst>
              <a:ext uri="{FF2B5EF4-FFF2-40B4-BE49-F238E27FC236}">
                <a16:creationId xmlns:a16="http://schemas.microsoft.com/office/drawing/2014/main" id="{33B9981B-E175-45D6-A51D-F0A0368267CF}"/>
              </a:ext>
            </a:extLst>
          </p:cNvPr>
          <p:cNvSpPr>
            <a:spLocks noGrp="1"/>
          </p:cNvSpPr>
          <p:nvPr>
            <p:ph sz="quarter" idx="27" hasCustomPrompt="1"/>
          </p:nvPr>
        </p:nvSpPr>
        <p:spPr>
          <a:xfrm>
            <a:off x="6164205" y="2570163"/>
            <a:ext cx="2736850" cy="3630612"/>
          </a:xfrm>
          <a:prstGeom prst="rect">
            <a:avLst/>
          </a:prstGeom>
        </p:spPr>
        <p:txBody>
          <a:bodyPr wrap="square">
            <a:noAutofit/>
          </a:bodyPr>
          <a:lstStyle>
            <a:lvl1pPr>
              <a:lnSpc>
                <a:spcPct val="100000"/>
              </a:lnSpc>
              <a:defRPr/>
            </a:lvl1pPr>
            <a:lvl2pPr marL="630900" indent="-342900">
              <a:lnSpc>
                <a:spcPct val="100000"/>
              </a:lnSpc>
              <a:defRPr lang="en-US" sz="2400" kern="1200" dirty="0">
                <a:solidFill>
                  <a:schemeClr val="tx1"/>
                </a:solidFill>
                <a:latin typeface="+mn-lt"/>
                <a:ea typeface="+mn-ea"/>
                <a:cs typeface="+mn-cs"/>
              </a:defRPr>
            </a:lvl2pPr>
            <a:lvl3pPr marL="918900" indent="-342900">
              <a:lnSpc>
                <a:spcPct val="100000"/>
              </a:lnSpc>
              <a:defRPr lang="en-US" sz="2000" kern="1200" dirty="0">
                <a:solidFill>
                  <a:schemeClr val="tx1"/>
                </a:solidFill>
                <a:latin typeface="+mn-lt"/>
                <a:ea typeface="+mn-ea"/>
                <a:cs typeface="+mn-cs"/>
              </a:defRPr>
            </a:lvl3pPr>
            <a:lvl4pPr marL="1098900" indent="-342900">
              <a:lnSpc>
                <a:spcPct val="100000"/>
              </a:lnSpc>
              <a:defRPr lang="en-US" sz="2000" kern="1200" dirty="0">
                <a:solidFill>
                  <a:schemeClr val="tx1"/>
                </a:solidFill>
                <a:latin typeface="+mn-lt"/>
                <a:ea typeface="+mn-ea"/>
                <a:cs typeface="+mn-cs"/>
              </a:defRPr>
            </a:lvl4pPr>
            <a:lvl5pPr>
              <a:lnSpc>
                <a:spcPct val="100000"/>
              </a:lnSpc>
              <a:defRPr/>
            </a:lvl5pPr>
          </a:lstStyle>
          <a:p>
            <a:pPr lvl="0"/>
            <a:r>
              <a:rPr lang="en-US"/>
              <a:t>Click to add content. When pasting copy from other slides, be sure to right-click and choose ‘Keep text only’.</a:t>
            </a:r>
          </a:p>
          <a:p>
            <a:pPr marL="576000" marR="0" lvl="1" indent="-288000" algn="l" defTabSz="914400" rtl="0" eaLnBrk="1" fontAlgn="auto" latinLnBrk="0" hangingPunct="1">
              <a:lnSpc>
                <a:spcPct val="90000"/>
              </a:lnSpc>
              <a:spcBef>
                <a:spcPts val="0"/>
              </a:spcBef>
              <a:spcAft>
                <a:spcPts val="800"/>
              </a:spcAft>
              <a:buClrTx/>
              <a:buSzPct val="100000"/>
              <a:buFont typeface="Arial" panose="020B0604020202020204" pitchFamily="34" charset="0"/>
              <a:buChar char="•"/>
              <a:tabLst/>
            </a:pPr>
            <a:r>
              <a:rPr lang="en-US"/>
              <a:t>Second level</a:t>
            </a:r>
          </a:p>
          <a:p>
            <a:pPr marL="792000" lvl="2"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Third level</a:t>
            </a:r>
          </a:p>
          <a:p>
            <a:pPr marL="972000" lvl="3"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Fourth level</a:t>
            </a:r>
          </a:p>
          <a:p>
            <a:pPr lvl="4"/>
            <a:r>
              <a:rPr lang="en-US"/>
              <a:t>Fifth level</a:t>
            </a:r>
          </a:p>
        </p:txBody>
      </p:sp>
      <p:sp>
        <p:nvSpPr>
          <p:cNvPr id="24" name="Text Placeholder 11">
            <a:extLst>
              <a:ext uri="{FF2B5EF4-FFF2-40B4-BE49-F238E27FC236}">
                <a16:creationId xmlns:a16="http://schemas.microsoft.com/office/drawing/2014/main" id="{B83A3A7A-40FD-44D2-97D9-301EB15E7630}"/>
              </a:ext>
            </a:extLst>
          </p:cNvPr>
          <p:cNvSpPr>
            <a:spLocks noGrp="1"/>
          </p:cNvSpPr>
          <p:nvPr>
            <p:ph type="body" sz="quarter" idx="28" hasCustomPrompt="1"/>
          </p:nvPr>
        </p:nvSpPr>
        <p:spPr>
          <a:xfrm>
            <a:off x="9045458" y="2045224"/>
            <a:ext cx="2735263" cy="461665"/>
          </a:xfrm>
          <a:prstGeom prst="rect">
            <a:avLst/>
          </a:prstGeom>
        </p:spPr>
        <p:txBody>
          <a:bodyPr wrap="square" anchor="b" anchorCtr="0">
            <a:spAutoFit/>
          </a:bodyPr>
          <a:lstStyle>
            <a:lvl1pPr marL="0" indent="0">
              <a:lnSpc>
                <a:spcPct val="100000"/>
              </a:lnSpc>
              <a:buNone/>
              <a:defRPr b="1">
                <a:solidFill>
                  <a:schemeClr val="accent1"/>
                </a:solidFill>
              </a:defRPr>
            </a:lvl1pPr>
            <a:lvl2pPr marL="0" indent="0">
              <a:buNone/>
              <a:defRPr/>
            </a:lvl2pPr>
          </a:lstStyle>
          <a:p>
            <a:pPr lvl="0"/>
            <a:r>
              <a:rPr lang="en-US"/>
              <a:t>Click to add heading</a:t>
            </a:r>
          </a:p>
        </p:txBody>
      </p:sp>
      <p:sp>
        <p:nvSpPr>
          <p:cNvPr id="25" name="Content Placeholder 3">
            <a:extLst>
              <a:ext uri="{FF2B5EF4-FFF2-40B4-BE49-F238E27FC236}">
                <a16:creationId xmlns:a16="http://schemas.microsoft.com/office/drawing/2014/main" id="{1AD7E49F-D41B-42DC-925D-998AFB2BB412}"/>
              </a:ext>
            </a:extLst>
          </p:cNvPr>
          <p:cNvSpPr>
            <a:spLocks noGrp="1"/>
          </p:cNvSpPr>
          <p:nvPr>
            <p:ph sz="quarter" idx="29" hasCustomPrompt="1"/>
          </p:nvPr>
        </p:nvSpPr>
        <p:spPr>
          <a:xfrm>
            <a:off x="9043871" y="2570163"/>
            <a:ext cx="2736850" cy="3630612"/>
          </a:xfrm>
          <a:prstGeom prst="rect">
            <a:avLst/>
          </a:prstGeom>
        </p:spPr>
        <p:txBody>
          <a:bodyPr wrap="square">
            <a:noAutofit/>
          </a:bodyPr>
          <a:lstStyle>
            <a:lvl1pPr>
              <a:lnSpc>
                <a:spcPct val="100000"/>
              </a:lnSpc>
              <a:defRPr/>
            </a:lvl1pPr>
            <a:lvl2pPr marL="630900" indent="-342900">
              <a:lnSpc>
                <a:spcPct val="100000"/>
              </a:lnSpc>
              <a:defRPr lang="en-US" sz="2400" kern="1200" dirty="0">
                <a:solidFill>
                  <a:schemeClr val="tx1"/>
                </a:solidFill>
                <a:latin typeface="+mn-lt"/>
                <a:ea typeface="+mn-ea"/>
                <a:cs typeface="+mn-cs"/>
              </a:defRPr>
            </a:lvl2pPr>
            <a:lvl3pPr marL="918900" indent="-342900">
              <a:lnSpc>
                <a:spcPct val="100000"/>
              </a:lnSpc>
              <a:defRPr lang="en-US" sz="2000" kern="1200" dirty="0">
                <a:solidFill>
                  <a:schemeClr val="tx1"/>
                </a:solidFill>
                <a:latin typeface="+mn-lt"/>
                <a:ea typeface="+mn-ea"/>
                <a:cs typeface="+mn-cs"/>
              </a:defRPr>
            </a:lvl3pPr>
            <a:lvl4pPr marL="1098900" indent="-342900">
              <a:lnSpc>
                <a:spcPct val="100000"/>
              </a:lnSpc>
              <a:defRPr lang="en-US" sz="2000" kern="1200" dirty="0">
                <a:solidFill>
                  <a:schemeClr val="tx1"/>
                </a:solidFill>
                <a:latin typeface="+mn-lt"/>
                <a:ea typeface="+mn-ea"/>
                <a:cs typeface="+mn-cs"/>
              </a:defRPr>
            </a:lvl4pPr>
            <a:lvl5pPr>
              <a:lnSpc>
                <a:spcPct val="100000"/>
              </a:lnSpc>
              <a:defRPr/>
            </a:lvl5pPr>
          </a:lstStyle>
          <a:p>
            <a:pPr lvl="0"/>
            <a:r>
              <a:rPr lang="en-US"/>
              <a:t>Click to add content. When pasting copy from other slides, be sure to right-click and choose ‘Keep text only’.</a:t>
            </a:r>
          </a:p>
          <a:p>
            <a:pPr marL="576000" marR="0" lvl="1" indent="-288000" algn="l" defTabSz="914400" rtl="0" eaLnBrk="1" fontAlgn="auto" latinLnBrk="0" hangingPunct="1">
              <a:lnSpc>
                <a:spcPct val="90000"/>
              </a:lnSpc>
              <a:spcBef>
                <a:spcPts val="0"/>
              </a:spcBef>
              <a:spcAft>
                <a:spcPts val="800"/>
              </a:spcAft>
              <a:buClrTx/>
              <a:buSzPct val="100000"/>
              <a:buFont typeface="Arial" panose="020B0604020202020204" pitchFamily="34" charset="0"/>
              <a:buChar char="•"/>
              <a:tabLst/>
            </a:pPr>
            <a:r>
              <a:rPr lang="en-US"/>
              <a:t>Second level</a:t>
            </a:r>
          </a:p>
          <a:p>
            <a:pPr marL="792000" lvl="2"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Third level</a:t>
            </a:r>
          </a:p>
          <a:p>
            <a:pPr marL="972000" lvl="3"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Fourth level</a:t>
            </a:r>
          </a:p>
          <a:p>
            <a:pPr lvl="4"/>
            <a:r>
              <a:rPr lang="en-US"/>
              <a:t>Fifth level</a:t>
            </a:r>
          </a:p>
        </p:txBody>
      </p:sp>
      <p:sp>
        <p:nvSpPr>
          <p:cNvPr id="18" name="Text Placeholder 96">
            <a:extLst>
              <a:ext uri="{FF2B5EF4-FFF2-40B4-BE49-F238E27FC236}">
                <a16:creationId xmlns:a16="http://schemas.microsoft.com/office/drawing/2014/main" id="{D3E73C55-1C0C-4880-A0D4-FC480D06253C}"/>
              </a:ext>
            </a:extLst>
          </p:cNvPr>
          <p:cNvSpPr>
            <a:spLocks noGrp="1"/>
          </p:cNvSpPr>
          <p:nvPr>
            <p:ph type="body" sz="quarter" idx="111" hasCustomPrompt="1"/>
          </p:nvPr>
        </p:nvSpPr>
        <p:spPr>
          <a:xfrm>
            <a:off x="407988" y="6200774"/>
            <a:ext cx="9729787" cy="657225"/>
          </a:xfrm>
        </p:spPr>
        <p:txBody>
          <a:bodyPr anchor="b" anchorCtr="0">
            <a:noAutofit/>
          </a:bodyPr>
          <a:lstStyle>
            <a:lvl1pPr>
              <a:lnSpc>
                <a:spcPct val="100000"/>
              </a:lnSpc>
              <a:spcAft>
                <a:spcPts val="300"/>
              </a:spcAft>
              <a:buNone/>
              <a:defRPr sz="800"/>
            </a:lvl1pPr>
          </a:lstStyle>
          <a:p>
            <a:pPr lvl="0"/>
            <a:r>
              <a:rPr lang="en-US"/>
              <a:t>Footnotes</a:t>
            </a:r>
          </a:p>
        </p:txBody>
      </p:sp>
    </p:spTree>
    <p:custDataLst>
      <p:tags r:id="rId1"/>
    </p:custDataLst>
    <p:extLst>
      <p:ext uri="{BB962C8B-B14F-4D97-AF65-F5344CB8AC3E}">
        <p14:creationId xmlns:p14="http://schemas.microsoft.com/office/powerpoint/2010/main" val="365248538"/>
      </p:ext>
    </p:extLst>
  </p:cSld>
  <p:clrMapOvr>
    <a:masterClrMapping/>
  </p:clrMapOvr>
  <p:extLst>
    <p:ext uri="{DCECCB84-F9BA-43D5-87BE-67443E8EF086}">
      <p15:sldGuideLst xmlns:p15="http://schemas.microsoft.com/office/powerpoint/2012/main">
        <p15:guide id="5" pos="1980" userDrawn="1">
          <p15:clr>
            <a:srgbClr val="A4A3A4"/>
          </p15:clr>
        </p15:guide>
        <p15:guide id="6" pos="2071" userDrawn="1">
          <p15:clr>
            <a:srgbClr val="A4A3A4"/>
          </p15:clr>
        </p15:guide>
        <p15:guide id="11" orient="horz" pos="890" userDrawn="1">
          <p15:clr>
            <a:srgbClr val="C35EA4"/>
          </p15:clr>
        </p15:guide>
        <p15:guide id="12" orient="horz" pos="981" userDrawn="1">
          <p15:clr>
            <a:srgbClr val="C35EA4"/>
          </p15:clr>
        </p15:guide>
        <p15:guide id="13" pos="5700" userDrawn="1">
          <p15:clr>
            <a:srgbClr val="A4A3A4"/>
          </p15:clr>
        </p15:guide>
        <p15:guide id="14" pos="5609" userDrawn="1">
          <p15:clr>
            <a:srgbClr val="A4A3A4"/>
          </p15:clr>
        </p15:guide>
        <p15:guide id="15" pos="3795" userDrawn="1">
          <p15:clr>
            <a:srgbClr val="A4A3A4"/>
          </p15:clr>
        </p15:guide>
        <p15:guide id="16" pos="3885" userDrawn="1">
          <p15:clr>
            <a:srgbClr val="A4A3A4"/>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3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635B2-3D27-4FA3-B863-05E4C9624AB6}"/>
              </a:ext>
            </a:extLst>
          </p:cNvPr>
          <p:cNvSpPr>
            <a:spLocks noGrp="1"/>
          </p:cNvSpPr>
          <p:nvPr>
            <p:ph type="title" hasCustomPrompt="1"/>
          </p:nvPr>
        </p:nvSpPr>
        <p:spPr/>
        <p:txBody>
          <a:bodyPr/>
          <a:lstStyle>
            <a:lvl1pPr>
              <a:lnSpc>
                <a:spcPct val="100000"/>
              </a:lnSpc>
              <a:defRPr/>
            </a:lvl1pPr>
          </a:lstStyle>
          <a:p>
            <a:r>
              <a:rPr lang="en-US"/>
              <a:t>Click to enter title here</a:t>
            </a:r>
          </a:p>
        </p:txBody>
      </p:sp>
      <p:sp>
        <p:nvSpPr>
          <p:cNvPr id="6" name="Date Placeholder 5">
            <a:extLst>
              <a:ext uri="{FF2B5EF4-FFF2-40B4-BE49-F238E27FC236}">
                <a16:creationId xmlns:a16="http://schemas.microsoft.com/office/drawing/2014/main" id="{98CF1364-95FC-4822-BD65-0519B5DD9BCE}"/>
              </a:ext>
            </a:extLst>
          </p:cNvPr>
          <p:cNvSpPr>
            <a:spLocks noGrp="1"/>
          </p:cNvSpPr>
          <p:nvPr>
            <p:ph type="dt" sz="half" idx="10"/>
          </p:nvPr>
        </p:nvSpPr>
        <p:spPr/>
        <p:txBody>
          <a:bodyPr/>
          <a:lstStyle>
            <a:lvl1pPr>
              <a:lnSpc>
                <a:spcPct val="100000"/>
              </a:lnSpc>
              <a:defRPr/>
            </a:lvl1pPr>
          </a:lstStyle>
          <a:p>
            <a:endParaRPr lang="en-GB"/>
          </a:p>
        </p:txBody>
      </p:sp>
      <p:sp>
        <p:nvSpPr>
          <p:cNvPr id="8" name="Slide Number Placeholder 7">
            <a:extLst>
              <a:ext uri="{FF2B5EF4-FFF2-40B4-BE49-F238E27FC236}">
                <a16:creationId xmlns:a16="http://schemas.microsoft.com/office/drawing/2014/main" id="{B7FF9A92-5BDB-40F9-8C9E-94BECF288EF4}"/>
              </a:ext>
            </a:extLst>
          </p:cNvPr>
          <p:cNvSpPr>
            <a:spLocks noGrp="1"/>
          </p:cNvSpPr>
          <p:nvPr>
            <p:ph type="sldNum" sz="quarter" idx="12"/>
          </p:nvPr>
        </p:nvSpPr>
        <p:spPr/>
        <p:txBody>
          <a:bodyPr/>
          <a:lstStyle>
            <a:lvl1pPr>
              <a:lnSpc>
                <a:spcPct val="100000"/>
              </a:lnSpc>
              <a:defRPr/>
            </a:lvl1pPr>
          </a:lstStyle>
          <a:p>
            <a:fld id="{F8E47D07-9D1E-4FE9-B31A-2F5863681021}" type="slidenum">
              <a:rPr lang="en-GB" smtClean="0"/>
              <a:pPr/>
              <a:t>‹#›</a:t>
            </a:fld>
            <a:endParaRPr lang="en-GB"/>
          </a:p>
        </p:txBody>
      </p:sp>
      <p:cxnSp>
        <p:nvCxnSpPr>
          <p:cNvPr id="10" name="Straight Connector 9">
            <a:extLst>
              <a:ext uri="{FF2B5EF4-FFF2-40B4-BE49-F238E27FC236}">
                <a16:creationId xmlns:a16="http://schemas.microsoft.com/office/drawing/2014/main" id="{BD8AB9BA-443A-4985-908B-268C192E8231}"/>
              </a:ext>
            </a:extLst>
          </p:cNvPr>
          <p:cNvCxnSpPr>
            <a:cxnSpLocks/>
          </p:cNvCxnSpPr>
          <p:nvPr userDrawn="1"/>
        </p:nvCxnSpPr>
        <p:spPr>
          <a:xfrm>
            <a:off x="8001000" y="1741714"/>
            <a:ext cx="0" cy="426655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 Placeholder 11">
            <a:extLst>
              <a:ext uri="{FF2B5EF4-FFF2-40B4-BE49-F238E27FC236}">
                <a16:creationId xmlns:a16="http://schemas.microsoft.com/office/drawing/2014/main" id="{6F9CD076-13C6-4629-A44D-60CE2274E081}"/>
              </a:ext>
            </a:extLst>
          </p:cNvPr>
          <p:cNvSpPr>
            <a:spLocks noGrp="1"/>
          </p:cNvSpPr>
          <p:nvPr>
            <p:ph type="body" sz="quarter" idx="16" hasCustomPrompt="1"/>
          </p:nvPr>
        </p:nvSpPr>
        <p:spPr>
          <a:xfrm>
            <a:off x="407986" y="2045224"/>
            <a:ext cx="7416801" cy="461665"/>
          </a:xfrm>
          <a:prstGeom prst="rect">
            <a:avLst/>
          </a:prstGeom>
        </p:spPr>
        <p:txBody>
          <a:bodyPr wrap="square" anchor="b" anchorCtr="0">
            <a:spAutoFit/>
          </a:bodyPr>
          <a:lstStyle>
            <a:lvl1pPr marL="0" indent="0">
              <a:lnSpc>
                <a:spcPct val="100000"/>
              </a:lnSpc>
              <a:buNone/>
              <a:defRPr b="1">
                <a:solidFill>
                  <a:schemeClr val="accent1"/>
                </a:solidFill>
              </a:defRPr>
            </a:lvl1pPr>
            <a:lvl2pPr marL="0" indent="0">
              <a:buNone/>
              <a:defRPr/>
            </a:lvl2pPr>
          </a:lstStyle>
          <a:p>
            <a:pPr lvl="0"/>
            <a:r>
              <a:rPr lang="en-US"/>
              <a:t>Click to add heading</a:t>
            </a:r>
          </a:p>
        </p:txBody>
      </p:sp>
      <p:sp>
        <p:nvSpPr>
          <p:cNvPr id="14" name="Text Placeholder 11">
            <a:extLst>
              <a:ext uri="{FF2B5EF4-FFF2-40B4-BE49-F238E27FC236}">
                <a16:creationId xmlns:a16="http://schemas.microsoft.com/office/drawing/2014/main" id="{14A51F37-EAE8-4722-A437-30D09A72A9E9}"/>
              </a:ext>
            </a:extLst>
          </p:cNvPr>
          <p:cNvSpPr>
            <a:spLocks noGrp="1"/>
          </p:cNvSpPr>
          <p:nvPr>
            <p:ph type="body" sz="quarter" idx="18" hasCustomPrompt="1"/>
          </p:nvPr>
        </p:nvSpPr>
        <p:spPr>
          <a:xfrm>
            <a:off x="8191499" y="2045224"/>
            <a:ext cx="3584573" cy="461665"/>
          </a:xfrm>
          <a:prstGeom prst="rect">
            <a:avLst/>
          </a:prstGeom>
        </p:spPr>
        <p:txBody>
          <a:bodyPr anchor="b" anchorCtr="0">
            <a:spAutoFit/>
          </a:bodyPr>
          <a:lstStyle>
            <a:lvl1pPr marL="0" indent="0">
              <a:lnSpc>
                <a:spcPct val="100000"/>
              </a:lnSpc>
              <a:buNone/>
              <a:defRPr b="1">
                <a:solidFill>
                  <a:schemeClr val="accent1"/>
                </a:solidFill>
              </a:defRPr>
            </a:lvl1pPr>
            <a:lvl2pPr marL="0" indent="0">
              <a:buNone/>
              <a:defRPr/>
            </a:lvl2pPr>
          </a:lstStyle>
          <a:p>
            <a:pPr lvl="0"/>
            <a:r>
              <a:rPr lang="en-US"/>
              <a:t>Click to add heading</a:t>
            </a:r>
          </a:p>
        </p:txBody>
      </p:sp>
      <p:sp>
        <p:nvSpPr>
          <p:cNvPr id="16" name="Text Placeholder 11">
            <a:extLst>
              <a:ext uri="{FF2B5EF4-FFF2-40B4-BE49-F238E27FC236}">
                <a16:creationId xmlns:a16="http://schemas.microsoft.com/office/drawing/2014/main" id="{9358968C-3784-44E4-B50E-21ED78D9EB9D}"/>
              </a:ext>
            </a:extLst>
          </p:cNvPr>
          <p:cNvSpPr>
            <a:spLocks noGrp="1"/>
          </p:cNvSpPr>
          <p:nvPr>
            <p:ph type="body" sz="quarter" idx="17" hasCustomPrompt="1"/>
          </p:nvPr>
        </p:nvSpPr>
        <p:spPr>
          <a:xfrm>
            <a:off x="8191499" y="2570390"/>
            <a:ext cx="3584573" cy="461665"/>
          </a:xfrm>
          <a:prstGeom prst="rect">
            <a:avLst/>
          </a:prstGeom>
        </p:spPr>
        <p:txBody>
          <a:bodyPr>
            <a:spAutoFit/>
          </a:bodyPr>
          <a:lstStyle>
            <a:lvl1pPr>
              <a:lnSpc>
                <a:spcPct val="100000"/>
              </a:lnSpc>
              <a:defRPr/>
            </a:lvl1pPr>
          </a:lstStyle>
          <a:p>
            <a:pPr lvl="0"/>
            <a:r>
              <a:rPr lang="en-US"/>
              <a:t>Click to add text. </a:t>
            </a:r>
          </a:p>
        </p:txBody>
      </p:sp>
      <p:sp>
        <p:nvSpPr>
          <p:cNvPr id="17" name="Content Placeholder 3">
            <a:extLst>
              <a:ext uri="{FF2B5EF4-FFF2-40B4-BE49-F238E27FC236}">
                <a16:creationId xmlns:a16="http://schemas.microsoft.com/office/drawing/2014/main" id="{F450BB10-EDA8-4244-8CBF-7F1645357D50}"/>
              </a:ext>
            </a:extLst>
          </p:cNvPr>
          <p:cNvSpPr>
            <a:spLocks noGrp="1"/>
          </p:cNvSpPr>
          <p:nvPr>
            <p:ph sz="quarter" idx="20" hasCustomPrompt="1"/>
          </p:nvPr>
        </p:nvSpPr>
        <p:spPr>
          <a:xfrm>
            <a:off x="407986" y="2570163"/>
            <a:ext cx="7416802" cy="3438107"/>
          </a:xfrm>
          <a:prstGeom prst="rect">
            <a:avLst/>
          </a:prstGeom>
        </p:spPr>
        <p:txBody>
          <a:bodyPr wrap="square">
            <a:noAutofit/>
          </a:bodyPr>
          <a:lstStyle>
            <a:lvl1pPr>
              <a:lnSpc>
                <a:spcPct val="100000"/>
              </a:lnSpc>
              <a:defRPr/>
            </a:lvl1pPr>
            <a:lvl2pPr marL="630900" indent="-342900">
              <a:lnSpc>
                <a:spcPct val="100000"/>
              </a:lnSpc>
              <a:defRPr lang="en-US" sz="2400" kern="1200" dirty="0">
                <a:solidFill>
                  <a:schemeClr val="tx1"/>
                </a:solidFill>
                <a:latin typeface="+mn-lt"/>
                <a:ea typeface="+mn-ea"/>
                <a:cs typeface="+mn-cs"/>
              </a:defRPr>
            </a:lvl2pPr>
            <a:lvl3pPr marL="918900" indent="-342900">
              <a:lnSpc>
                <a:spcPct val="100000"/>
              </a:lnSpc>
              <a:defRPr lang="en-US" sz="2000" kern="1200" dirty="0">
                <a:solidFill>
                  <a:schemeClr val="tx1"/>
                </a:solidFill>
                <a:latin typeface="+mn-lt"/>
                <a:ea typeface="+mn-ea"/>
                <a:cs typeface="+mn-cs"/>
              </a:defRPr>
            </a:lvl3pPr>
            <a:lvl4pPr marL="1098900" indent="-342900">
              <a:lnSpc>
                <a:spcPct val="100000"/>
              </a:lnSpc>
              <a:defRPr lang="en-US" sz="2000" kern="1200" dirty="0">
                <a:solidFill>
                  <a:schemeClr val="tx1"/>
                </a:solidFill>
                <a:latin typeface="+mn-lt"/>
                <a:ea typeface="+mn-ea"/>
                <a:cs typeface="+mn-cs"/>
              </a:defRPr>
            </a:lvl4pPr>
            <a:lvl5pPr>
              <a:lnSpc>
                <a:spcPct val="100000"/>
              </a:lnSpc>
              <a:defRPr/>
            </a:lvl5pPr>
          </a:lstStyle>
          <a:p>
            <a:pPr lvl="0"/>
            <a:r>
              <a:rPr lang="en-US"/>
              <a:t>Click to add content. When pasting copy from other slides, be sure to right-click and choose ‘Keep text only’.</a:t>
            </a:r>
          </a:p>
          <a:p>
            <a:pPr marL="576000" marR="0" lvl="1" indent="-288000" algn="l" defTabSz="914400" rtl="0" eaLnBrk="1" fontAlgn="auto" latinLnBrk="0" hangingPunct="1">
              <a:lnSpc>
                <a:spcPct val="90000"/>
              </a:lnSpc>
              <a:spcBef>
                <a:spcPts val="0"/>
              </a:spcBef>
              <a:spcAft>
                <a:spcPts val="800"/>
              </a:spcAft>
              <a:buClrTx/>
              <a:buSzPct val="100000"/>
              <a:buFont typeface="Arial" panose="020B0604020202020204" pitchFamily="34" charset="0"/>
              <a:buChar char="•"/>
              <a:tabLst/>
            </a:pPr>
            <a:r>
              <a:rPr lang="en-US"/>
              <a:t>Second level</a:t>
            </a:r>
          </a:p>
          <a:p>
            <a:pPr marL="792000" lvl="2"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Third level</a:t>
            </a:r>
          </a:p>
          <a:p>
            <a:pPr marL="972000" lvl="3"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Fourth level</a:t>
            </a:r>
          </a:p>
          <a:p>
            <a:pPr lvl="4"/>
            <a:r>
              <a:rPr lang="en-US"/>
              <a:t>Fifth level</a:t>
            </a:r>
          </a:p>
        </p:txBody>
      </p:sp>
      <p:sp>
        <p:nvSpPr>
          <p:cNvPr id="19" name="Text Placeholder 18">
            <a:extLst>
              <a:ext uri="{FF2B5EF4-FFF2-40B4-BE49-F238E27FC236}">
                <a16:creationId xmlns:a16="http://schemas.microsoft.com/office/drawing/2014/main" id="{3E4F4DDF-A4CE-45BB-8E5D-A5AB679089ED}"/>
              </a:ext>
            </a:extLst>
          </p:cNvPr>
          <p:cNvSpPr>
            <a:spLocks noGrp="1"/>
          </p:cNvSpPr>
          <p:nvPr>
            <p:ph type="body" sz="quarter" idx="22" hasCustomPrompt="1"/>
          </p:nvPr>
        </p:nvSpPr>
        <p:spPr>
          <a:xfrm>
            <a:off x="8977585" y="3995870"/>
            <a:ext cx="2012400" cy="2012400"/>
          </a:xfrm>
          <a:custGeom>
            <a:avLst/>
            <a:gdLst>
              <a:gd name="connsiteX0" fmla="*/ 1006200 w 2012400"/>
              <a:gd name="connsiteY0" fmla="*/ 0 h 2012400"/>
              <a:gd name="connsiteX1" fmla="*/ 2012400 w 2012400"/>
              <a:gd name="connsiteY1" fmla="*/ 1006200 h 2012400"/>
              <a:gd name="connsiteX2" fmla="*/ 1006200 w 2012400"/>
              <a:gd name="connsiteY2" fmla="*/ 2012400 h 2012400"/>
              <a:gd name="connsiteX3" fmla="*/ 0 w 2012400"/>
              <a:gd name="connsiteY3" fmla="*/ 1006200 h 2012400"/>
              <a:gd name="connsiteX4" fmla="*/ 1006200 w 2012400"/>
              <a:gd name="connsiteY4" fmla="*/ 0 h 201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2400" h="2012400">
                <a:moveTo>
                  <a:pt x="1006200" y="0"/>
                </a:moveTo>
                <a:cubicBezTo>
                  <a:pt x="1561909" y="0"/>
                  <a:pt x="2012400" y="450491"/>
                  <a:pt x="2012400" y="1006200"/>
                </a:cubicBezTo>
                <a:cubicBezTo>
                  <a:pt x="2012400" y="1561909"/>
                  <a:pt x="1561909" y="2012400"/>
                  <a:pt x="1006200" y="2012400"/>
                </a:cubicBezTo>
                <a:cubicBezTo>
                  <a:pt x="450491" y="2012400"/>
                  <a:pt x="0" y="1561909"/>
                  <a:pt x="0" y="1006200"/>
                </a:cubicBezTo>
                <a:cubicBezTo>
                  <a:pt x="0" y="450491"/>
                  <a:pt x="450491" y="0"/>
                  <a:pt x="1006200" y="0"/>
                </a:cubicBezTo>
                <a:close/>
              </a:path>
            </a:pathLst>
          </a:custGeom>
          <a:solidFill>
            <a:schemeClr val="accent1"/>
          </a:solidFill>
        </p:spPr>
        <p:txBody>
          <a:bodyPr wrap="square" lIns="0" tIns="0" rIns="0" bIns="0" anchor="ctr" anchorCtr="0">
            <a:normAutofit/>
          </a:bodyPr>
          <a:lstStyle>
            <a:lvl1pPr marL="0" indent="0" algn="ctr">
              <a:lnSpc>
                <a:spcPct val="100000"/>
              </a:lnSpc>
              <a:buNone/>
              <a:defRPr>
                <a:solidFill>
                  <a:schemeClr val="bg1"/>
                </a:solidFill>
                <a:latin typeface="+mj-lt"/>
              </a:defRPr>
            </a:lvl1pPr>
          </a:lstStyle>
          <a:p>
            <a:pPr lvl="0"/>
            <a:r>
              <a:rPr lang="en-US"/>
              <a:t>Click to add callout or key figure</a:t>
            </a:r>
          </a:p>
        </p:txBody>
      </p:sp>
      <p:sp>
        <p:nvSpPr>
          <p:cNvPr id="13" name="Text Placeholder 96">
            <a:extLst>
              <a:ext uri="{FF2B5EF4-FFF2-40B4-BE49-F238E27FC236}">
                <a16:creationId xmlns:a16="http://schemas.microsoft.com/office/drawing/2014/main" id="{C07CECA8-840E-4BBC-A94E-0D507EF6B6B9}"/>
              </a:ext>
            </a:extLst>
          </p:cNvPr>
          <p:cNvSpPr>
            <a:spLocks noGrp="1"/>
          </p:cNvSpPr>
          <p:nvPr>
            <p:ph type="body" sz="quarter" idx="111" hasCustomPrompt="1"/>
          </p:nvPr>
        </p:nvSpPr>
        <p:spPr>
          <a:xfrm>
            <a:off x="407988" y="6200774"/>
            <a:ext cx="9729787" cy="657225"/>
          </a:xfrm>
        </p:spPr>
        <p:txBody>
          <a:bodyPr anchor="b" anchorCtr="0">
            <a:noAutofit/>
          </a:bodyPr>
          <a:lstStyle>
            <a:lvl1pPr>
              <a:lnSpc>
                <a:spcPct val="100000"/>
              </a:lnSpc>
              <a:spcAft>
                <a:spcPts val="300"/>
              </a:spcAft>
              <a:buNone/>
              <a:defRPr sz="800"/>
            </a:lvl1pPr>
          </a:lstStyle>
          <a:p>
            <a:pPr lvl="0"/>
            <a:r>
              <a:rPr lang="en-US"/>
              <a:t>Footnotes</a:t>
            </a:r>
          </a:p>
        </p:txBody>
      </p:sp>
    </p:spTree>
    <p:custDataLst>
      <p:tags r:id="rId1"/>
    </p:custDataLst>
    <p:extLst>
      <p:ext uri="{BB962C8B-B14F-4D97-AF65-F5344CB8AC3E}">
        <p14:creationId xmlns:p14="http://schemas.microsoft.com/office/powerpoint/2010/main" val="1618634424"/>
      </p:ext>
    </p:extLst>
  </p:cSld>
  <p:clrMapOvr>
    <a:masterClrMapping/>
  </p:clrMapOvr>
  <p:extLst>
    <p:ext uri="{DCECCB84-F9BA-43D5-87BE-67443E8EF086}">
      <p15:sldGuideLst xmlns:p15="http://schemas.microsoft.com/office/powerpoint/2012/main">
        <p15:guide id="7" pos="4929" userDrawn="1">
          <p15:clr>
            <a:srgbClr val="A4A3A4"/>
          </p15:clr>
        </p15:guide>
        <p15:guide id="8" pos="5155" userDrawn="1">
          <p15:clr>
            <a:srgbClr val="A4A3A4"/>
          </p15:clr>
        </p15:guide>
        <p15:guide id="11" orient="horz" pos="890" userDrawn="1">
          <p15:clr>
            <a:srgbClr val="C35EA4"/>
          </p15:clr>
        </p15:guide>
        <p15:guide id="12" orient="horz" pos="981" userDrawn="1">
          <p15:clr>
            <a:srgbClr val="C35EA4"/>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635B2-3D27-4FA3-B863-05E4C9624AB6}"/>
              </a:ext>
            </a:extLst>
          </p:cNvPr>
          <p:cNvSpPr>
            <a:spLocks noGrp="1"/>
          </p:cNvSpPr>
          <p:nvPr>
            <p:ph type="title" hasCustomPrompt="1"/>
          </p:nvPr>
        </p:nvSpPr>
        <p:spPr/>
        <p:txBody>
          <a:bodyPr/>
          <a:lstStyle>
            <a:lvl1pPr>
              <a:defRPr/>
            </a:lvl1pPr>
          </a:lstStyle>
          <a:p>
            <a:r>
              <a:rPr lang="en-US"/>
              <a:t>Click to enter title here</a:t>
            </a:r>
          </a:p>
        </p:txBody>
      </p:sp>
      <p:sp>
        <p:nvSpPr>
          <p:cNvPr id="8" name="Content Placeholder 7">
            <a:extLst>
              <a:ext uri="{FF2B5EF4-FFF2-40B4-BE49-F238E27FC236}">
                <a16:creationId xmlns:a16="http://schemas.microsoft.com/office/drawing/2014/main" id="{91E4B5EC-9E53-45C3-B765-C1C483A070D0}"/>
              </a:ext>
            </a:extLst>
          </p:cNvPr>
          <p:cNvSpPr>
            <a:spLocks noGrp="1"/>
          </p:cNvSpPr>
          <p:nvPr>
            <p:ph sz="quarter" idx="19" hasCustomPrompt="1"/>
          </p:nvPr>
        </p:nvSpPr>
        <p:spPr>
          <a:xfrm>
            <a:off x="407988" y="1567815"/>
            <a:ext cx="11376024" cy="4608000"/>
          </a:xfrm>
        </p:spPr>
        <p:txBody>
          <a:bodyPr>
            <a:spAutoFit/>
          </a:bodyPr>
          <a:lstStyle>
            <a:lvl1pPr>
              <a:defRPr/>
            </a:lvl1pPr>
            <a:lvl2pPr marL="576000" indent="-288000">
              <a:defRPr/>
            </a:lvl2pPr>
          </a:lstStyle>
          <a:p>
            <a:pPr lvl="0"/>
            <a:r>
              <a:rPr lang="en-US"/>
              <a:t>Click to add text here. </a:t>
            </a:r>
            <a:br>
              <a:rPr lang="en-US"/>
            </a:br>
            <a:r>
              <a:rPr lang="en-US"/>
              <a:t>When pasting copy from other slides, be sure to right-click and choose ‘Keep text only’. </a:t>
            </a:r>
            <a:br>
              <a:rPr lang="en-US"/>
            </a:br>
            <a:r>
              <a:rPr lang="en-US"/>
              <a:t>To increase bullet level, select your text and press Tab.</a:t>
            </a:r>
            <a:br>
              <a:rPr lang="en-US"/>
            </a:br>
            <a:r>
              <a:rPr lang="en-US"/>
              <a:t>To decrease bullet level, select your bullet text and press Shift + Tab. </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002CC1A-50FF-4A50-8660-D325E3429D98}"/>
              </a:ext>
            </a:extLst>
          </p:cNvPr>
          <p:cNvSpPr>
            <a:spLocks noGrp="1"/>
          </p:cNvSpPr>
          <p:nvPr>
            <p:ph type="dt" sz="half" idx="20"/>
          </p:nvPr>
        </p:nvSpPr>
        <p:spPr/>
        <p:txBody>
          <a:bodyPr/>
          <a:lstStyle/>
          <a:p>
            <a:endParaRPr lang="en-GB"/>
          </a:p>
        </p:txBody>
      </p:sp>
      <p:sp>
        <p:nvSpPr>
          <p:cNvPr id="10" name="Slide Number Placeholder 9">
            <a:extLst>
              <a:ext uri="{FF2B5EF4-FFF2-40B4-BE49-F238E27FC236}">
                <a16:creationId xmlns:a16="http://schemas.microsoft.com/office/drawing/2014/main" id="{7E938F29-84D5-4449-9358-343332B4BEF7}"/>
              </a:ext>
            </a:extLst>
          </p:cNvPr>
          <p:cNvSpPr>
            <a:spLocks noGrp="1"/>
          </p:cNvSpPr>
          <p:nvPr>
            <p:ph type="sldNum" sz="quarter" idx="22"/>
          </p:nvPr>
        </p:nvSpPr>
        <p:spPr/>
        <p:txBody>
          <a:bodyPr/>
          <a:lstStyle/>
          <a:p>
            <a:fld id="{F8E47D07-9D1E-4FE9-B31A-2F5863681021}" type="slidenum">
              <a:rPr lang="en-GB" smtClean="0"/>
              <a:pPr/>
              <a:t>‹#›</a:t>
            </a:fld>
            <a:endParaRPr lang="en-GB"/>
          </a:p>
        </p:txBody>
      </p:sp>
      <p:sp>
        <p:nvSpPr>
          <p:cNvPr id="11" name="Text Placeholder 96">
            <a:extLst>
              <a:ext uri="{FF2B5EF4-FFF2-40B4-BE49-F238E27FC236}">
                <a16:creationId xmlns:a16="http://schemas.microsoft.com/office/drawing/2014/main" id="{C949FF72-87ED-4607-89DB-176C532FA3A0}"/>
              </a:ext>
            </a:extLst>
          </p:cNvPr>
          <p:cNvSpPr>
            <a:spLocks noGrp="1"/>
          </p:cNvSpPr>
          <p:nvPr>
            <p:ph type="body" sz="quarter" idx="111" hasCustomPrompt="1"/>
          </p:nvPr>
        </p:nvSpPr>
        <p:spPr>
          <a:xfrm>
            <a:off x="407988" y="6200774"/>
            <a:ext cx="9729787" cy="657225"/>
          </a:xfrm>
        </p:spPr>
        <p:txBody>
          <a:bodyPr anchor="b" anchorCtr="0">
            <a:noAutofit/>
          </a:bodyPr>
          <a:lstStyle>
            <a:lvl1pPr>
              <a:spcAft>
                <a:spcPts val="300"/>
              </a:spcAft>
              <a:buNone/>
              <a:defRPr sz="800"/>
            </a:lvl1pPr>
          </a:lstStyle>
          <a:p>
            <a:pPr lvl="0"/>
            <a:r>
              <a:rPr lang="en-US"/>
              <a:t>Footnotes</a:t>
            </a:r>
          </a:p>
        </p:txBody>
      </p:sp>
    </p:spTree>
    <p:custDataLst>
      <p:tags r:id="rId1"/>
    </p:custDataLst>
    <p:extLst>
      <p:ext uri="{BB962C8B-B14F-4D97-AF65-F5344CB8AC3E}">
        <p14:creationId xmlns:p14="http://schemas.microsoft.com/office/powerpoint/2010/main" val="3983713331"/>
      </p:ext>
    </p:extLst>
  </p:cSld>
  <p:clrMapOvr>
    <a:masterClrMapping/>
  </p:clrMapOvr>
  <p:extLst>
    <p:ext uri="{DCECCB84-F9BA-43D5-87BE-67443E8EF086}">
      <p15:sldGuideLst xmlns:p15="http://schemas.microsoft.com/office/powerpoint/2012/main">
        <p15:guide id="1" pos="1391" userDrawn="1">
          <p15:clr>
            <a:srgbClr val="A4A3A4"/>
          </p15:clr>
        </p15:guide>
        <p15:guide id="2" pos="1463" userDrawn="1">
          <p15:clr>
            <a:srgbClr val="A4A3A4"/>
          </p15:clr>
        </p15:guide>
        <p15:guide id="3" pos="2598" userDrawn="1">
          <p15:clr>
            <a:srgbClr val="A4A3A4"/>
          </p15:clr>
        </p15:guide>
        <p15:guide id="4" pos="2669" userDrawn="1">
          <p15:clr>
            <a:srgbClr val="A4A3A4"/>
          </p15:clr>
        </p15:guide>
        <p15:guide id="5" pos="3804" userDrawn="1">
          <p15:clr>
            <a:srgbClr val="A4A3A4"/>
          </p15:clr>
        </p15:guide>
        <p15:guide id="6" pos="3876" userDrawn="1">
          <p15:clr>
            <a:srgbClr val="A4A3A4"/>
          </p15:clr>
        </p15:guide>
        <p15:guide id="7" pos="5009" userDrawn="1">
          <p15:clr>
            <a:srgbClr val="A4A3A4"/>
          </p15:clr>
        </p15:guide>
        <p15:guide id="8" pos="5082" userDrawn="1">
          <p15:clr>
            <a:srgbClr val="A4A3A4"/>
          </p15:clr>
        </p15:guide>
        <p15:guide id="9" pos="6215" userDrawn="1">
          <p15:clr>
            <a:srgbClr val="A4A3A4"/>
          </p15:clr>
        </p15:guide>
        <p15:guide id="10" pos="6288" userDrawn="1">
          <p15:clr>
            <a:srgbClr val="A4A3A4"/>
          </p15:clr>
        </p15:guide>
        <p15:guide id="11" orient="horz" pos="890" userDrawn="1">
          <p15:clr>
            <a:srgbClr val="C35EA4"/>
          </p15:clr>
        </p15:guide>
        <p15:guide id="12" orient="horz" pos="981" userDrawn="1">
          <p15:clr>
            <a:srgbClr val="C35EA4"/>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3 Right">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6F9CD076-13C6-4629-A44D-60CE2274E081}"/>
              </a:ext>
            </a:extLst>
          </p:cNvPr>
          <p:cNvSpPr>
            <a:spLocks noGrp="1"/>
          </p:cNvSpPr>
          <p:nvPr>
            <p:ph type="body" sz="quarter" idx="16" hasCustomPrompt="1"/>
          </p:nvPr>
        </p:nvSpPr>
        <p:spPr>
          <a:xfrm>
            <a:off x="4335459" y="2045224"/>
            <a:ext cx="7440613" cy="461665"/>
          </a:xfrm>
          <a:prstGeom prst="rect">
            <a:avLst/>
          </a:prstGeom>
        </p:spPr>
        <p:txBody>
          <a:bodyPr anchor="b" anchorCtr="0">
            <a:spAutoFit/>
          </a:bodyPr>
          <a:lstStyle>
            <a:lvl1pPr marL="0" indent="0">
              <a:lnSpc>
                <a:spcPct val="100000"/>
              </a:lnSpc>
              <a:buNone/>
              <a:defRPr b="1">
                <a:solidFill>
                  <a:schemeClr val="accent1"/>
                </a:solidFill>
              </a:defRPr>
            </a:lvl1pPr>
            <a:lvl2pPr marL="0" indent="0">
              <a:buNone/>
              <a:defRPr/>
            </a:lvl2pPr>
          </a:lstStyle>
          <a:p>
            <a:pPr lvl="0"/>
            <a:r>
              <a:rPr lang="en-US"/>
              <a:t>Click to add heading</a:t>
            </a:r>
          </a:p>
        </p:txBody>
      </p:sp>
      <p:sp>
        <p:nvSpPr>
          <p:cNvPr id="2" name="Title 1">
            <a:extLst>
              <a:ext uri="{FF2B5EF4-FFF2-40B4-BE49-F238E27FC236}">
                <a16:creationId xmlns:a16="http://schemas.microsoft.com/office/drawing/2014/main" id="{2D9635B2-3D27-4FA3-B863-05E4C9624AB6}"/>
              </a:ext>
            </a:extLst>
          </p:cNvPr>
          <p:cNvSpPr>
            <a:spLocks noGrp="1"/>
          </p:cNvSpPr>
          <p:nvPr>
            <p:ph type="title" hasCustomPrompt="1"/>
          </p:nvPr>
        </p:nvSpPr>
        <p:spPr>
          <a:xfrm>
            <a:off x="407987" y="404812"/>
            <a:ext cx="11376025" cy="1007427"/>
          </a:xfrm>
        </p:spPr>
        <p:txBody>
          <a:bodyPr/>
          <a:lstStyle>
            <a:lvl1pPr>
              <a:lnSpc>
                <a:spcPct val="100000"/>
              </a:lnSpc>
              <a:defRPr/>
            </a:lvl1pPr>
          </a:lstStyle>
          <a:p>
            <a:r>
              <a:rPr lang="en-US"/>
              <a:t>Click to enter title here</a:t>
            </a:r>
          </a:p>
        </p:txBody>
      </p:sp>
      <p:sp>
        <p:nvSpPr>
          <p:cNvPr id="6" name="Date Placeholder 5">
            <a:extLst>
              <a:ext uri="{FF2B5EF4-FFF2-40B4-BE49-F238E27FC236}">
                <a16:creationId xmlns:a16="http://schemas.microsoft.com/office/drawing/2014/main" id="{98CF1364-95FC-4822-BD65-0519B5DD9BCE}"/>
              </a:ext>
            </a:extLst>
          </p:cNvPr>
          <p:cNvSpPr>
            <a:spLocks noGrp="1"/>
          </p:cNvSpPr>
          <p:nvPr>
            <p:ph type="dt" sz="half" idx="10"/>
          </p:nvPr>
        </p:nvSpPr>
        <p:spPr/>
        <p:txBody>
          <a:bodyPr/>
          <a:lstStyle>
            <a:lvl1pPr>
              <a:lnSpc>
                <a:spcPct val="100000"/>
              </a:lnSpc>
              <a:defRPr/>
            </a:lvl1pPr>
          </a:lstStyle>
          <a:p>
            <a:endParaRPr lang="en-GB"/>
          </a:p>
        </p:txBody>
      </p:sp>
      <p:sp>
        <p:nvSpPr>
          <p:cNvPr id="8" name="Slide Number Placeholder 7">
            <a:extLst>
              <a:ext uri="{FF2B5EF4-FFF2-40B4-BE49-F238E27FC236}">
                <a16:creationId xmlns:a16="http://schemas.microsoft.com/office/drawing/2014/main" id="{B7FF9A92-5BDB-40F9-8C9E-94BECF288EF4}"/>
              </a:ext>
            </a:extLst>
          </p:cNvPr>
          <p:cNvSpPr>
            <a:spLocks noGrp="1"/>
          </p:cNvSpPr>
          <p:nvPr>
            <p:ph type="sldNum" sz="quarter" idx="12"/>
          </p:nvPr>
        </p:nvSpPr>
        <p:spPr/>
        <p:txBody>
          <a:bodyPr/>
          <a:lstStyle>
            <a:lvl1pPr>
              <a:lnSpc>
                <a:spcPct val="100000"/>
              </a:lnSpc>
              <a:defRPr/>
            </a:lvl1pPr>
          </a:lstStyle>
          <a:p>
            <a:fld id="{F8E47D07-9D1E-4FE9-B31A-2F5863681021}" type="slidenum">
              <a:rPr lang="en-GB" smtClean="0"/>
              <a:pPr/>
              <a:t>‹#›</a:t>
            </a:fld>
            <a:endParaRPr lang="en-GB"/>
          </a:p>
        </p:txBody>
      </p:sp>
      <p:cxnSp>
        <p:nvCxnSpPr>
          <p:cNvPr id="10" name="Straight Connector 9">
            <a:extLst>
              <a:ext uri="{FF2B5EF4-FFF2-40B4-BE49-F238E27FC236}">
                <a16:creationId xmlns:a16="http://schemas.microsoft.com/office/drawing/2014/main" id="{BD8AB9BA-443A-4985-908B-268C192E8231}"/>
              </a:ext>
            </a:extLst>
          </p:cNvPr>
          <p:cNvCxnSpPr>
            <a:cxnSpLocks/>
          </p:cNvCxnSpPr>
          <p:nvPr userDrawn="1"/>
        </p:nvCxnSpPr>
        <p:spPr>
          <a:xfrm>
            <a:off x="4151313" y="1749235"/>
            <a:ext cx="0" cy="425903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 Placeholder 11">
            <a:extLst>
              <a:ext uri="{FF2B5EF4-FFF2-40B4-BE49-F238E27FC236}">
                <a16:creationId xmlns:a16="http://schemas.microsoft.com/office/drawing/2014/main" id="{48D4EF0D-A9CE-4E45-B1B3-BB585A7CD1D9}"/>
              </a:ext>
            </a:extLst>
          </p:cNvPr>
          <p:cNvSpPr>
            <a:spLocks noGrp="1"/>
          </p:cNvSpPr>
          <p:nvPr>
            <p:ph type="body" sz="quarter" idx="17" hasCustomPrompt="1"/>
          </p:nvPr>
        </p:nvSpPr>
        <p:spPr>
          <a:xfrm>
            <a:off x="407988" y="2570390"/>
            <a:ext cx="3563938" cy="461665"/>
          </a:xfrm>
          <a:prstGeom prst="rect">
            <a:avLst/>
          </a:prstGeom>
        </p:spPr>
        <p:txBody>
          <a:bodyPr wrap="square">
            <a:spAutoFit/>
          </a:bodyPr>
          <a:lstStyle>
            <a:lvl1pPr>
              <a:lnSpc>
                <a:spcPct val="100000"/>
              </a:lnSpc>
              <a:defRPr/>
            </a:lvl1pPr>
          </a:lstStyle>
          <a:p>
            <a:pPr lvl="0"/>
            <a:r>
              <a:rPr lang="en-US"/>
              <a:t>Click to add text. </a:t>
            </a:r>
          </a:p>
        </p:txBody>
      </p:sp>
      <p:sp>
        <p:nvSpPr>
          <p:cNvPr id="14" name="Text Placeholder 11">
            <a:extLst>
              <a:ext uri="{FF2B5EF4-FFF2-40B4-BE49-F238E27FC236}">
                <a16:creationId xmlns:a16="http://schemas.microsoft.com/office/drawing/2014/main" id="{14A51F37-EAE8-4722-A437-30D09A72A9E9}"/>
              </a:ext>
            </a:extLst>
          </p:cNvPr>
          <p:cNvSpPr>
            <a:spLocks noGrp="1"/>
          </p:cNvSpPr>
          <p:nvPr>
            <p:ph type="body" sz="quarter" idx="18" hasCustomPrompt="1"/>
          </p:nvPr>
        </p:nvSpPr>
        <p:spPr>
          <a:xfrm>
            <a:off x="407988" y="2045224"/>
            <a:ext cx="3563938" cy="461665"/>
          </a:xfrm>
          <a:prstGeom prst="rect">
            <a:avLst/>
          </a:prstGeom>
        </p:spPr>
        <p:txBody>
          <a:bodyPr wrap="square" anchor="b" anchorCtr="0">
            <a:spAutoFit/>
          </a:bodyPr>
          <a:lstStyle>
            <a:lvl1pPr marL="0" indent="0">
              <a:lnSpc>
                <a:spcPct val="100000"/>
              </a:lnSpc>
              <a:buNone/>
              <a:defRPr b="1">
                <a:solidFill>
                  <a:schemeClr val="accent1"/>
                </a:solidFill>
              </a:defRPr>
            </a:lvl1pPr>
            <a:lvl2pPr marL="0" indent="0">
              <a:buNone/>
              <a:defRPr/>
            </a:lvl2pPr>
          </a:lstStyle>
          <a:p>
            <a:pPr lvl="0"/>
            <a:r>
              <a:rPr lang="en-US"/>
              <a:t>Click to add heading</a:t>
            </a:r>
          </a:p>
        </p:txBody>
      </p:sp>
      <p:sp>
        <p:nvSpPr>
          <p:cNvPr id="17" name="Content Placeholder 3">
            <a:extLst>
              <a:ext uri="{FF2B5EF4-FFF2-40B4-BE49-F238E27FC236}">
                <a16:creationId xmlns:a16="http://schemas.microsoft.com/office/drawing/2014/main" id="{E9D64AEF-AC5B-4ACA-95B3-7DD2AC9A9709}"/>
              </a:ext>
            </a:extLst>
          </p:cNvPr>
          <p:cNvSpPr>
            <a:spLocks noGrp="1"/>
          </p:cNvSpPr>
          <p:nvPr>
            <p:ph sz="quarter" idx="20" hasCustomPrompt="1"/>
          </p:nvPr>
        </p:nvSpPr>
        <p:spPr>
          <a:xfrm>
            <a:off x="4335469" y="2570163"/>
            <a:ext cx="7440603" cy="3438107"/>
          </a:xfrm>
          <a:prstGeom prst="rect">
            <a:avLst/>
          </a:prstGeom>
        </p:spPr>
        <p:txBody>
          <a:bodyPr>
            <a:noAutofit/>
          </a:bodyPr>
          <a:lstStyle>
            <a:lvl1pPr>
              <a:lnSpc>
                <a:spcPct val="100000"/>
              </a:lnSpc>
              <a:defRPr/>
            </a:lvl1pPr>
            <a:lvl2pPr marL="630900" indent="-342900">
              <a:lnSpc>
                <a:spcPct val="100000"/>
              </a:lnSpc>
              <a:defRPr lang="en-US" sz="2400" kern="1200" dirty="0">
                <a:solidFill>
                  <a:schemeClr val="tx1"/>
                </a:solidFill>
                <a:latin typeface="+mn-lt"/>
                <a:ea typeface="+mn-ea"/>
                <a:cs typeface="+mn-cs"/>
              </a:defRPr>
            </a:lvl2pPr>
            <a:lvl3pPr marL="918900" indent="-342900">
              <a:lnSpc>
                <a:spcPct val="100000"/>
              </a:lnSpc>
              <a:defRPr lang="en-US" sz="2000" kern="1200" dirty="0">
                <a:solidFill>
                  <a:schemeClr val="tx1"/>
                </a:solidFill>
                <a:latin typeface="+mn-lt"/>
                <a:ea typeface="+mn-ea"/>
                <a:cs typeface="+mn-cs"/>
              </a:defRPr>
            </a:lvl3pPr>
            <a:lvl4pPr marL="1098900" indent="-342900">
              <a:lnSpc>
                <a:spcPct val="100000"/>
              </a:lnSpc>
              <a:defRPr lang="en-US" sz="2000" kern="1200" dirty="0">
                <a:solidFill>
                  <a:schemeClr val="tx1"/>
                </a:solidFill>
                <a:latin typeface="+mn-lt"/>
                <a:ea typeface="+mn-ea"/>
                <a:cs typeface="+mn-cs"/>
              </a:defRPr>
            </a:lvl4pPr>
            <a:lvl5pPr>
              <a:lnSpc>
                <a:spcPct val="100000"/>
              </a:lnSpc>
              <a:defRPr/>
            </a:lvl5pPr>
          </a:lstStyle>
          <a:p>
            <a:pPr lvl="0"/>
            <a:r>
              <a:rPr lang="en-US"/>
              <a:t>Click to add content. When pasting copy from other slides, be sure to right-click and choose ‘Keep text only’.</a:t>
            </a:r>
          </a:p>
          <a:p>
            <a:pPr marL="576000" marR="0" lvl="1" indent="-288000" algn="l" defTabSz="914400" rtl="0" eaLnBrk="1" fontAlgn="auto" latinLnBrk="0" hangingPunct="1">
              <a:lnSpc>
                <a:spcPct val="90000"/>
              </a:lnSpc>
              <a:spcBef>
                <a:spcPts val="0"/>
              </a:spcBef>
              <a:spcAft>
                <a:spcPts val="800"/>
              </a:spcAft>
              <a:buClrTx/>
              <a:buSzPct val="100000"/>
              <a:buFont typeface="Arial" panose="020B0604020202020204" pitchFamily="34" charset="0"/>
              <a:buChar char="•"/>
              <a:tabLst/>
            </a:pPr>
            <a:r>
              <a:rPr lang="en-US"/>
              <a:t>Second level</a:t>
            </a:r>
          </a:p>
          <a:p>
            <a:pPr marL="792000" lvl="2"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Third level</a:t>
            </a:r>
          </a:p>
          <a:p>
            <a:pPr marL="972000" lvl="3"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Fourth level</a:t>
            </a:r>
          </a:p>
          <a:p>
            <a:pPr lvl="4"/>
            <a:r>
              <a:rPr lang="en-US"/>
              <a:t>Fifth level</a:t>
            </a:r>
          </a:p>
        </p:txBody>
      </p:sp>
      <p:sp>
        <p:nvSpPr>
          <p:cNvPr id="15" name="Text Placeholder 14">
            <a:extLst>
              <a:ext uri="{FF2B5EF4-FFF2-40B4-BE49-F238E27FC236}">
                <a16:creationId xmlns:a16="http://schemas.microsoft.com/office/drawing/2014/main" id="{0B389EFA-BE5F-4B72-ACD5-3C006758495E}"/>
              </a:ext>
            </a:extLst>
          </p:cNvPr>
          <p:cNvSpPr>
            <a:spLocks noGrp="1"/>
          </p:cNvSpPr>
          <p:nvPr>
            <p:ph type="body" sz="quarter" idx="22" hasCustomPrompt="1"/>
          </p:nvPr>
        </p:nvSpPr>
        <p:spPr>
          <a:xfrm>
            <a:off x="1194073" y="3995870"/>
            <a:ext cx="2012400" cy="2012400"/>
          </a:xfrm>
          <a:custGeom>
            <a:avLst/>
            <a:gdLst>
              <a:gd name="connsiteX0" fmla="*/ 1006200 w 2012400"/>
              <a:gd name="connsiteY0" fmla="*/ 0 h 2012400"/>
              <a:gd name="connsiteX1" fmla="*/ 2012400 w 2012400"/>
              <a:gd name="connsiteY1" fmla="*/ 1006200 h 2012400"/>
              <a:gd name="connsiteX2" fmla="*/ 1006200 w 2012400"/>
              <a:gd name="connsiteY2" fmla="*/ 2012400 h 2012400"/>
              <a:gd name="connsiteX3" fmla="*/ 0 w 2012400"/>
              <a:gd name="connsiteY3" fmla="*/ 1006200 h 2012400"/>
              <a:gd name="connsiteX4" fmla="*/ 1006200 w 2012400"/>
              <a:gd name="connsiteY4" fmla="*/ 0 h 201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2400" h="2012400">
                <a:moveTo>
                  <a:pt x="1006200" y="0"/>
                </a:moveTo>
                <a:cubicBezTo>
                  <a:pt x="1561909" y="0"/>
                  <a:pt x="2012400" y="450491"/>
                  <a:pt x="2012400" y="1006200"/>
                </a:cubicBezTo>
                <a:cubicBezTo>
                  <a:pt x="2012400" y="1561909"/>
                  <a:pt x="1561909" y="2012400"/>
                  <a:pt x="1006200" y="2012400"/>
                </a:cubicBezTo>
                <a:cubicBezTo>
                  <a:pt x="450491" y="2012400"/>
                  <a:pt x="0" y="1561909"/>
                  <a:pt x="0" y="1006200"/>
                </a:cubicBezTo>
                <a:cubicBezTo>
                  <a:pt x="0" y="450491"/>
                  <a:pt x="450491" y="0"/>
                  <a:pt x="1006200" y="0"/>
                </a:cubicBezTo>
                <a:close/>
              </a:path>
            </a:pathLst>
          </a:custGeom>
          <a:solidFill>
            <a:schemeClr val="accent1"/>
          </a:solidFill>
        </p:spPr>
        <p:txBody>
          <a:bodyPr wrap="square" lIns="0" tIns="0" rIns="0" bIns="0" anchor="ctr" anchorCtr="0">
            <a:normAutofit/>
          </a:bodyPr>
          <a:lstStyle>
            <a:lvl1pPr marL="0" indent="0" algn="ctr">
              <a:lnSpc>
                <a:spcPct val="100000"/>
              </a:lnSpc>
              <a:buNone/>
              <a:defRPr>
                <a:solidFill>
                  <a:schemeClr val="bg1"/>
                </a:solidFill>
                <a:latin typeface="+mj-lt"/>
              </a:defRPr>
            </a:lvl1pPr>
          </a:lstStyle>
          <a:p>
            <a:pPr lvl="0"/>
            <a:r>
              <a:rPr lang="en-US"/>
              <a:t>Click to add callout or key figure</a:t>
            </a:r>
          </a:p>
        </p:txBody>
      </p:sp>
      <p:sp>
        <p:nvSpPr>
          <p:cNvPr id="16" name="Text Placeholder 96">
            <a:extLst>
              <a:ext uri="{FF2B5EF4-FFF2-40B4-BE49-F238E27FC236}">
                <a16:creationId xmlns:a16="http://schemas.microsoft.com/office/drawing/2014/main" id="{778D2AE8-C71F-4A8C-8D51-3B3AAAF70E51}"/>
              </a:ext>
            </a:extLst>
          </p:cNvPr>
          <p:cNvSpPr>
            <a:spLocks noGrp="1"/>
          </p:cNvSpPr>
          <p:nvPr>
            <p:ph type="body" sz="quarter" idx="111" hasCustomPrompt="1"/>
          </p:nvPr>
        </p:nvSpPr>
        <p:spPr>
          <a:xfrm>
            <a:off x="407988" y="6200774"/>
            <a:ext cx="9729787" cy="657225"/>
          </a:xfrm>
        </p:spPr>
        <p:txBody>
          <a:bodyPr anchor="b" anchorCtr="0">
            <a:noAutofit/>
          </a:bodyPr>
          <a:lstStyle>
            <a:lvl1pPr>
              <a:lnSpc>
                <a:spcPct val="100000"/>
              </a:lnSpc>
              <a:spcAft>
                <a:spcPts val="300"/>
              </a:spcAft>
              <a:buNone/>
              <a:defRPr sz="800"/>
            </a:lvl1pPr>
          </a:lstStyle>
          <a:p>
            <a:pPr lvl="0"/>
            <a:r>
              <a:rPr lang="en-US"/>
              <a:t>Footnotes</a:t>
            </a:r>
          </a:p>
        </p:txBody>
      </p:sp>
    </p:spTree>
    <p:custDataLst>
      <p:tags r:id="rId1"/>
    </p:custDataLst>
    <p:extLst>
      <p:ext uri="{BB962C8B-B14F-4D97-AF65-F5344CB8AC3E}">
        <p14:creationId xmlns:p14="http://schemas.microsoft.com/office/powerpoint/2010/main" val="1820855624"/>
      </p:ext>
    </p:extLst>
  </p:cSld>
  <p:clrMapOvr>
    <a:masterClrMapping/>
  </p:clrMapOvr>
  <p:extLst>
    <p:ext uri="{DCECCB84-F9BA-43D5-87BE-67443E8EF086}">
      <p15:sldGuideLst xmlns:p15="http://schemas.microsoft.com/office/powerpoint/2012/main">
        <p15:guide id="3" pos="2502" userDrawn="1">
          <p15:clr>
            <a:srgbClr val="A4A3A4"/>
          </p15:clr>
        </p15:guide>
        <p15:guide id="4" pos="2729" userDrawn="1">
          <p15:clr>
            <a:srgbClr val="A4A3A4"/>
          </p15:clr>
        </p15:guide>
        <p15:guide id="11" orient="horz" pos="890" userDrawn="1">
          <p15:clr>
            <a:srgbClr val="C35EA4"/>
          </p15:clr>
        </p15:guide>
        <p15:guide id="12" orient="horz" pos="981" userDrawn="1">
          <p15:clr>
            <a:srgbClr val="C35EA4"/>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 Column Heading List">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D5B1D31A-1072-4488-8176-064D101F59B2}"/>
              </a:ext>
            </a:extLst>
          </p:cNvPr>
          <p:cNvSpPr>
            <a:spLocks noGrp="1"/>
          </p:cNvSpPr>
          <p:nvPr>
            <p:ph type="body" sz="quarter" idx="15" hasCustomPrompt="1"/>
          </p:nvPr>
        </p:nvSpPr>
        <p:spPr>
          <a:xfrm>
            <a:off x="407987" y="2559050"/>
            <a:ext cx="11376026" cy="2876550"/>
          </a:xfrm>
          <a:noFill/>
          <a:ln>
            <a:solidFill>
              <a:schemeClr val="accent1"/>
            </a:solidFill>
          </a:ln>
        </p:spPr>
        <p:txBody>
          <a:bodyPr lIns="180000" tIns="180000" rIns="180000" bIns="180000">
            <a:noAutofit/>
          </a:bodyPr>
          <a:lstStyle>
            <a:lvl1pPr>
              <a:lnSpc>
                <a:spcPct val="100000"/>
              </a:lnSpc>
              <a:defRPr/>
            </a:lvl1pPr>
            <a:lvl2pPr marL="630900" indent="-342900">
              <a:lnSpc>
                <a:spcPct val="100000"/>
              </a:lnSpc>
              <a:defRPr lang="en-US" sz="2400" kern="1200" dirty="0">
                <a:solidFill>
                  <a:schemeClr val="tx1"/>
                </a:solidFill>
                <a:latin typeface="+mn-lt"/>
                <a:ea typeface="+mn-ea"/>
                <a:cs typeface="+mn-cs"/>
              </a:defRPr>
            </a:lvl2pPr>
            <a:lvl3pPr marL="918900" indent="-342900">
              <a:lnSpc>
                <a:spcPct val="100000"/>
              </a:lnSpc>
              <a:defRPr lang="en-US" sz="2000" kern="1200" dirty="0">
                <a:solidFill>
                  <a:schemeClr val="tx1"/>
                </a:solidFill>
                <a:latin typeface="+mn-lt"/>
                <a:ea typeface="+mn-ea"/>
                <a:cs typeface="+mn-cs"/>
              </a:defRPr>
            </a:lvl3pPr>
            <a:lvl4pPr marL="1098900" indent="-342900">
              <a:lnSpc>
                <a:spcPct val="100000"/>
              </a:lnSpc>
              <a:defRPr lang="en-US" sz="2000" kern="1200" dirty="0">
                <a:solidFill>
                  <a:schemeClr val="tx1"/>
                </a:solidFill>
                <a:latin typeface="+mn-lt"/>
                <a:ea typeface="+mn-ea"/>
                <a:cs typeface="+mn-cs"/>
              </a:defRPr>
            </a:lvl4pPr>
            <a:lvl5pPr>
              <a:lnSpc>
                <a:spcPct val="100000"/>
              </a:lnSpc>
              <a:defRPr/>
            </a:lvl5pPr>
          </a:lstStyle>
          <a:p>
            <a:pPr lvl="0"/>
            <a:r>
              <a:rPr lang="en-US"/>
              <a:t>Click to add text</a:t>
            </a:r>
          </a:p>
          <a:p>
            <a:pPr marL="576000" marR="0" lvl="1" indent="-288000" algn="l" defTabSz="914400" rtl="0" eaLnBrk="1" fontAlgn="auto" latinLnBrk="0" hangingPunct="1">
              <a:lnSpc>
                <a:spcPct val="90000"/>
              </a:lnSpc>
              <a:spcBef>
                <a:spcPts val="0"/>
              </a:spcBef>
              <a:spcAft>
                <a:spcPts val="800"/>
              </a:spcAft>
              <a:buClrTx/>
              <a:buSzPct val="100000"/>
              <a:buFont typeface="Arial" panose="020B0604020202020204" pitchFamily="34" charset="0"/>
              <a:buChar char="•"/>
              <a:tabLst/>
            </a:pPr>
            <a:r>
              <a:rPr lang="en-US"/>
              <a:t>Second level</a:t>
            </a:r>
          </a:p>
          <a:p>
            <a:pPr marL="792000" lvl="2"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Third level</a:t>
            </a:r>
          </a:p>
          <a:p>
            <a:pPr marL="972000" lvl="3"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Fourth level</a:t>
            </a:r>
          </a:p>
          <a:p>
            <a:pPr lvl="4"/>
            <a:r>
              <a:rPr lang="en-US"/>
              <a:t>Fifth level</a:t>
            </a:r>
          </a:p>
        </p:txBody>
      </p:sp>
      <p:sp>
        <p:nvSpPr>
          <p:cNvPr id="2" name="Title 1">
            <a:extLst>
              <a:ext uri="{FF2B5EF4-FFF2-40B4-BE49-F238E27FC236}">
                <a16:creationId xmlns:a16="http://schemas.microsoft.com/office/drawing/2014/main" id="{DB849400-E757-4904-B6B0-89D775990C58}"/>
              </a:ext>
            </a:extLst>
          </p:cNvPr>
          <p:cNvSpPr>
            <a:spLocks noGrp="1"/>
          </p:cNvSpPr>
          <p:nvPr>
            <p:ph type="title" hasCustomPrompt="1"/>
          </p:nvPr>
        </p:nvSpPr>
        <p:spPr/>
        <p:txBody>
          <a:bodyPr/>
          <a:lstStyle>
            <a:lvl1pPr>
              <a:lnSpc>
                <a:spcPct val="100000"/>
              </a:lnSpc>
              <a:defRPr/>
            </a:lvl1pPr>
          </a:lstStyle>
          <a:p>
            <a:r>
              <a:rPr lang="en-US"/>
              <a:t>Click to enter title here</a:t>
            </a:r>
          </a:p>
        </p:txBody>
      </p:sp>
      <p:sp>
        <p:nvSpPr>
          <p:cNvPr id="15" name="Text Placeholder 14">
            <a:extLst>
              <a:ext uri="{FF2B5EF4-FFF2-40B4-BE49-F238E27FC236}">
                <a16:creationId xmlns:a16="http://schemas.microsoft.com/office/drawing/2014/main" id="{2CAD35DC-4ECF-4C00-A17E-91E10762897F}"/>
              </a:ext>
            </a:extLst>
          </p:cNvPr>
          <p:cNvSpPr>
            <a:spLocks noGrp="1"/>
          </p:cNvSpPr>
          <p:nvPr>
            <p:ph type="body" sz="quarter" idx="13" hasCustomPrompt="1"/>
          </p:nvPr>
        </p:nvSpPr>
        <p:spPr>
          <a:xfrm>
            <a:off x="408738" y="1741713"/>
            <a:ext cx="11376026" cy="817200"/>
          </a:xfrm>
          <a:solidFill>
            <a:schemeClr val="accent1"/>
          </a:solidFill>
          <a:ln>
            <a:solidFill>
              <a:schemeClr val="accent1"/>
            </a:solidFill>
          </a:ln>
        </p:spPr>
        <p:txBody>
          <a:bodyPr lIns="180000" rIns="180000" anchor="ctr" anchorCtr="0">
            <a:noAutofit/>
          </a:bodyPr>
          <a:lstStyle>
            <a:lvl1pPr marL="0" indent="0">
              <a:lnSpc>
                <a:spcPct val="100000"/>
              </a:lnSpc>
              <a:buNone/>
              <a:defRPr b="1">
                <a:solidFill>
                  <a:schemeClr val="bg1"/>
                </a:solidFill>
              </a:defRPr>
            </a:lvl1pPr>
            <a:lvl2pPr marL="0" indent="0">
              <a:buNone/>
              <a:defRPr/>
            </a:lvl2pPr>
          </a:lstStyle>
          <a:p>
            <a:pPr lvl="0"/>
            <a:r>
              <a:rPr lang="en-US"/>
              <a:t>Click to add heading</a:t>
            </a:r>
          </a:p>
        </p:txBody>
      </p:sp>
      <p:sp>
        <p:nvSpPr>
          <p:cNvPr id="6" name="Date Placeholder 5">
            <a:extLst>
              <a:ext uri="{FF2B5EF4-FFF2-40B4-BE49-F238E27FC236}">
                <a16:creationId xmlns:a16="http://schemas.microsoft.com/office/drawing/2014/main" id="{9013136D-000F-468E-82F7-78627545D641}"/>
              </a:ext>
            </a:extLst>
          </p:cNvPr>
          <p:cNvSpPr>
            <a:spLocks noGrp="1"/>
          </p:cNvSpPr>
          <p:nvPr>
            <p:ph type="dt" sz="half" idx="16"/>
          </p:nvPr>
        </p:nvSpPr>
        <p:spPr/>
        <p:txBody>
          <a:bodyPr/>
          <a:lstStyle>
            <a:lvl1pPr>
              <a:lnSpc>
                <a:spcPct val="100000"/>
              </a:lnSpc>
              <a:defRPr/>
            </a:lvl1pPr>
          </a:lstStyle>
          <a:p>
            <a:endParaRPr lang="en-GB"/>
          </a:p>
        </p:txBody>
      </p:sp>
      <p:sp>
        <p:nvSpPr>
          <p:cNvPr id="10" name="Slide Number Placeholder 9">
            <a:extLst>
              <a:ext uri="{FF2B5EF4-FFF2-40B4-BE49-F238E27FC236}">
                <a16:creationId xmlns:a16="http://schemas.microsoft.com/office/drawing/2014/main" id="{D62F3963-DA4D-4494-BBE3-B9E276AB4C0D}"/>
              </a:ext>
            </a:extLst>
          </p:cNvPr>
          <p:cNvSpPr>
            <a:spLocks noGrp="1"/>
          </p:cNvSpPr>
          <p:nvPr>
            <p:ph type="sldNum" sz="quarter" idx="18"/>
          </p:nvPr>
        </p:nvSpPr>
        <p:spPr/>
        <p:txBody>
          <a:bodyPr/>
          <a:lstStyle>
            <a:lvl1pPr>
              <a:lnSpc>
                <a:spcPct val="100000"/>
              </a:lnSpc>
              <a:defRPr/>
            </a:lvl1pPr>
          </a:lstStyle>
          <a:p>
            <a:fld id="{F8E47D07-9D1E-4FE9-B31A-2F5863681021}" type="slidenum">
              <a:rPr lang="en-GB" smtClean="0"/>
              <a:pPr/>
              <a:t>‹#›</a:t>
            </a:fld>
            <a:endParaRPr lang="en-GB"/>
          </a:p>
        </p:txBody>
      </p:sp>
      <p:sp>
        <p:nvSpPr>
          <p:cNvPr id="8" name="Text Placeholder 96">
            <a:extLst>
              <a:ext uri="{FF2B5EF4-FFF2-40B4-BE49-F238E27FC236}">
                <a16:creationId xmlns:a16="http://schemas.microsoft.com/office/drawing/2014/main" id="{ADE2FC00-C8CB-4E19-BA1A-C2DF3D5D8C10}"/>
              </a:ext>
            </a:extLst>
          </p:cNvPr>
          <p:cNvSpPr>
            <a:spLocks noGrp="1"/>
          </p:cNvSpPr>
          <p:nvPr>
            <p:ph type="body" sz="quarter" idx="111" hasCustomPrompt="1"/>
          </p:nvPr>
        </p:nvSpPr>
        <p:spPr>
          <a:xfrm>
            <a:off x="407988" y="6200774"/>
            <a:ext cx="9729787" cy="657225"/>
          </a:xfrm>
        </p:spPr>
        <p:txBody>
          <a:bodyPr anchor="b" anchorCtr="0">
            <a:noAutofit/>
          </a:bodyPr>
          <a:lstStyle>
            <a:lvl1pPr>
              <a:lnSpc>
                <a:spcPct val="100000"/>
              </a:lnSpc>
              <a:spcAft>
                <a:spcPts val="300"/>
              </a:spcAft>
              <a:buNone/>
              <a:defRPr sz="800"/>
            </a:lvl1pPr>
          </a:lstStyle>
          <a:p>
            <a:pPr lvl="0"/>
            <a:r>
              <a:rPr lang="en-US"/>
              <a:t>Footnotes</a:t>
            </a:r>
          </a:p>
        </p:txBody>
      </p:sp>
    </p:spTree>
    <p:custDataLst>
      <p:tags r:id="rId1"/>
    </p:custDataLst>
    <p:extLst>
      <p:ext uri="{BB962C8B-B14F-4D97-AF65-F5344CB8AC3E}">
        <p14:creationId xmlns:p14="http://schemas.microsoft.com/office/powerpoint/2010/main" val="3146677799"/>
      </p:ext>
    </p:extLst>
  </p:cSld>
  <p:clrMapOvr>
    <a:masterClrMapping/>
  </p:clrMapOvr>
  <p:extLst>
    <p:ext uri="{DCECCB84-F9BA-43D5-87BE-67443E8EF086}">
      <p15:sldGuideLst xmlns:p15="http://schemas.microsoft.com/office/powerpoint/2012/main">
        <p15:guide id="1" orient="horz" pos="890" userDrawn="1">
          <p15:clr>
            <a:srgbClr val="C35EA4"/>
          </p15:clr>
        </p15:guide>
        <p15:guide id="2" orient="horz" pos="981" userDrawn="1">
          <p15:clr>
            <a:srgbClr val="C35EA4"/>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 Column Heading List">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D5B1D31A-1072-4488-8176-064D101F59B2}"/>
              </a:ext>
            </a:extLst>
          </p:cNvPr>
          <p:cNvSpPr>
            <a:spLocks noGrp="1"/>
          </p:cNvSpPr>
          <p:nvPr>
            <p:ph type="body" sz="quarter" idx="15" hasCustomPrompt="1"/>
          </p:nvPr>
        </p:nvSpPr>
        <p:spPr>
          <a:xfrm>
            <a:off x="407987" y="2559050"/>
            <a:ext cx="5579311" cy="2876550"/>
          </a:xfrm>
          <a:noFill/>
          <a:ln>
            <a:solidFill>
              <a:schemeClr val="accent1"/>
            </a:solidFill>
          </a:ln>
        </p:spPr>
        <p:txBody>
          <a:bodyPr lIns="180000" tIns="180000" rIns="180000" bIns="180000">
            <a:noAutofit/>
          </a:bodyPr>
          <a:lstStyle>
            <a:lvl1pPr>
              <a:lnSpc>
                <a:spcPct val="100000"/>
              </a:lnSpc>
              <a:defRPr/>
            </a:lvl1pPr>
            <a:lvl2pPr marL="630900" indent="-342900">
              <a:lnSpc>
                <a:spcPct val="100000"/>
              </a:lnSpc>
              <a:defRPr lang="en-US" sz="2400" kern="1200" dirty="0">
                <a:solidFill>
                  <a:schemeClr val="tx1"/>
                </a:solidFill>
                <a:latin typeface="+mn-lt"/>
                <a:ea typeface="+mn-ea"/>
                <a:cs typeface="+mn-cs"/>
              </a:defRPr>
            </a:lvl2pPr>
            <a:lvl3pPr marL="918900" indent="-342900">
              <a:lnSpc>
                <a:spcPct val="100000"/>
              </a:lnSpc>
              <a:defRPr lang="en-US" sz="2000" kern="1200" dirty="0">
                <a:solidFill>
                  <a:schemeClr val="tx1"/>
                </a:solidFill>
                <a:latin typeface="+mn-lt"/>
                <a:ea typeface="+mn-ea"/>
                <a:cs typeface="+mn-cs"/>
              </a:defRPr>
            </a:lvl3pPr>
            <a:lvl4pPr marL="1098900" indent="-342900">
              <a:lnSpc>
                <a:spcPct val="100000"/>
              </a:lnSpc>
              <a:defRPr lang="en-US" sz="2000" kern="1200" dirty="0">
                <a:solidFill>
                  <a:schemeClr val="tx1"/>
                </a:solidFill>
                <a:latin typeface="+mn-lt"/>
                <a:ea typeface="+mn-ea"/>
                <a:cs typeface="+mn-cs"/>
              </a:defRPr>
            </a:lvl4pPr>
            <a:lvl5pPr>
              <a:lnSpc>
                <a:spcPct val="100000"/>
              </a:lnSpc>
              <a:defRPr/>
            </a:lvl5pPr>
          </a:lstStyle>
          <a:p>
            <a:pPr lvl="0"/>
            <a:r>
              <a:rPr lang="en-US"/>
              <a:t>Click to add text</a:t>
            </a:r>
          </a:p>
          <a:p>
            <a:pPr marL="576000" marR="0" lvl="1" indent="-288000" algn="l" defTabSz="914400" rtl="0" eaLnBrk="1" fontAlgn="auto" latinLnBrk="0" hangingPunct="1">
              <a:lnSpc>
                <a:spcPct val="90000"/>
              </a:lnSpc>
              <a:spcBef>
                <a:spcPts val="0"/>
              </a:spcBef>
              <a:spcAft>
                <a:spcPts val="800"/>
              </a:spcAft>
              <a:buClrTx/>
              <a:buSzPct val="100000"/>
              <a:buFont typeface="Arial" panose="020B0604020202020204" pitchFamily="34" charset="0"/>
              <a:buChar char="•"/>
              <a:tabLst/>
            </a:pPr>
            <a:r>
              <a:rPr lang="en-US"/>
              <a:t>Second level</a:t>
            </a:r>
          </a:p>
          <a:p>
            <a:pPr marL="792000" lvl="2"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Third level</a:t>
            </a:r>
          </a:p>
          <a:p>
            <a:pPr marL="972000" lvl="3"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Fourth level</a:t>
            </a:r>
          </a:p>
          <a:p>
            <a:pPr lvl="4"/>
            <a:r>
              <a:rPr lang="en-US"/>
              <a:t>Fifth level</a:t>
            </a:r>
          </a:p>
        </p:txBody>
      </p:sp>
      <p:sp>
        <p:nvSpPr>
          <p:cNvPr id="2" name="Title 1">
            <a:extLst>
              <a:ext uri="{FF2B5EF4-FFF2-40B4-BE49-F238E27FC236}">
                <a16:creationId xmlns:a16="http://schemas.microsoft.com/office/drawing/2014/main" id="{DB849400-E757-4904-B6B0-89D775990C58}"/>
              </a:ext>
            </a:extLst>
          </p:cNvPr>
          <p:cNvSpPr>
            <a:spLocks noGrp="1"/>
          </p:cNvSpPr>
          <p:nvPr>
            <p:ph type="title" hasCustomPrompt="1"/>
          </p:nvPr>
        </p:nvSpPr>
        <p:spPr/>
        <p:txBody>
          <a:bodyPr/>
          <a:lstStyle>
            <a:lvl1pPr>
              <a:lnSpc>
                <a:spcPct val="100000"/>
              </a:lnSpc>
              <a:defRPr/>
            </a:lvl1pPr>
          </a:lstStyle>
          <a:p>
            <a:r>
              <a:rPr lang="en-US"/>
              <a:t>Click to enter title here</a:t>
            </a:r>
          </a:p>
        </p:txBody>
      </p:sp>
      <p:sp>
        <p:nvSpPr>
          <p:cNvPr id="3" name="Date Placeholder 2">
            <a:extLst>
              <a:ext uri="{FF2B5EF4-FFF2-40B4-BE49-F238E27FC236}">
                <a16:creationId xmlns:a16="http://schemas.microsoft.com/office/drawing/2014/main" id="{7CD3461D-2D14-40AF-A11E-E32A29AD5DDA}"/>
              </a:ext>
            </a:extLst>
          </p:cNvPr>
          <p:cNvSpPr>
            <a:spLocks noGrp="1"/>
          </p:cNvSpPr>
          <p:nvPr>
            <p:ph type="dt" sz="half" idx="10"/>
          </p:nvPr>
        </p:nvSpPr>
        <p:spPr/>
        <p:txBody>
          <a:bodyPr/>
          <a:lstStyle>
            <a:lvl1pPr>
              <a:lnSpc>
                <a:spcPct val="100000"/>
              </a:lnSpc>
              <a:defRPr/>
            </a:lvl1pPr>
          </a:lstStyle>
          <a:p>
            <a:endParaRPr lang="en-GB"/>
          </a:p>
        </p:txBody>
      </p:sp>
      <p:sp>
        <p:nvSpPr>
          <p:cNvPr id="5" name="Slide Number Placeholder 4">
            <a:extLst>
              <a:ext uri="{FF2B5EF4-FFF2-40B4-BE49-F238E27FC236}">
                <a16:creationId xmlns:a16="http://schemas.microsoft.com/office/drawing/2014/main" id="{F8382FB9-7D18-4174-9B0A-336A77C9A80A}"/>
              </a:ext>
            </a:extLst>
          </p:cNvPr>
          <p:cNvSpPr>
            <a:spLocks noGrp="1"/>
          </p:cNvSpPr>
          <p:nvPr>
            <p:ph type="sldNum" sz="quarter" idx="12"/>
          </p:nvPr>
        </p:nvSpPr>
        <p:spPr/>
        <p:txBody>
          <a:bodyPr/>
          <a:lstStyle>
            <a:lvl1pPr>
              <a:lnSpc>
                <a:spcPct val="100000"/>
              </a:lnSpc>
              <a:defRPr/>
            </a:lvl1pPr>
          </a:lstStyle>
          <a:p>
            <a:fld id="{F8E47D07-9D1E-4FE9-B31A-2F5863681021}" type="slidenum">
              <a:rPr lang="en-GB" smtClean="0"/>
              <a:pPr/>
              <a:t>‹#›</a:t>
            </a:fld>
            <a:endParaRPr lang="en-GB"/>
          </a:p>
        </p:txBody>
      </p:sp>
      <p:sp>
        <p:nvSpPr>
          <p:cNvPr id="15" name="Text Placeholder 14">
            <a:extLst>
              <a:ext uri="{FF2B5EF4-FFF2-40B4-BE49-F238E27FC236}">
                <a16:creationId xmlns:a16="http://schemas.microsoft.com/office/drawing/2014/main" id="{2CAD35DC-4ECF-4C00-A17E-91E10762897F}"/>
              </a:ext>
            </a:extLst>
          </p:cNvPr>
          <p:cNvSpPr>
            <a:spLocks noGrp="1"/>
          </p:cNvSpPr>
          <p:nvPr>
            <p:ph type="body" sz="quarter" idx="13" hasCustomPrompt="1"/>
          </p:nvPr>
        </p:nvSpPr>
        <p:spPr>
          <a:xfrm>
            <a:off x="408738" y="1741713"/>
            <a:ext cx="5579311" cy="817200"/>
          </a:xfrm>
          <a:solidFill>
            <a:schemeClr val="accent1"/>
          </a:solidFill>
          <a:ln>
            <a:solidFill>
              <a:schemeClr val="accent1"/>
            </a:solidFill>
          </a:ln>
        </p:spPr>
        <p:txBody>
          <a:bodyPr lIns="180000" rIns="180000" anchor="ctr" anchorCtr="0">
            <a:noAutofit/>
          </a:bodyPr>
          <a:lstStyle>
            <a:lvl1pPr marL="0" indent="0">
              <a:lnSpc>
                <a:spcPct val="100000"/>
              </a:lnSpc>
              <a:buNone/>
              <a:defRPr b="1">
                <a:solidFill>
                  <a:schemeClr val="bg1"/>
                </a:solidFill>
              </a:defRPr>
            </a:lvl1pPr>
            <a:lvl2pPr marL="0" indent="0">
              <a:buNone/>
              <a:defRPr/>
            </a:lvl2pPr>
          </a:lstStyle>
          <a:p>
            <a:pPr lvl="0"/>
            <a:r>
              <a:rPr lang="en-US"/>
              <a:t>Click to add heading</a:t>
            </a:r>
          </a:p>
        </p:txBody>
      </p:sp>
      <p:sp>
        <p:nvSpPr>
          <p:cNvPr id="19" name="Text Placeholder 17">
            <a:extLst>
              <a:ext uri="{FF2B5EF4-FFF2-40B4-BE49-F238E27FC236}">
                <a16:creationId xmlns:a16="http://schemas.microsoft.com/office/drawing/2014/main" id="{10B4C999-11DB-49A6-8AB3-B2F9DC1BC18C}"/>
              </a:ext>
            </a:extLst>
          </p:cNvPr>
          <p:cNvSpPr>
            <a:spLocks noGrp="1"/>
          </p:cNvSpPr>
          <p:nvPr>
            <p:ph type="body" sz="quarter" idx="16" hasCustomPrompt="1"/>
          </p:nvPr>
        </p:nvSpPr>
        <p:spPr>
          <a:xfrm>
            <a:off x="6203200" y="2559050"/>
            <a:ext cx="5580280" cy="2876550"/>
          </a:xfrm>
          <a:noFill/>
          <a:ln>
            <a:solidFill>
              <a:schemeClr val="tx2"/>
            </a:solidFill>
          </a:ln>
        </p:spPr>
        <p:txBody>
          <a:bodyPr lIns="180000" tIns="180000" rIns="180000" bIns="180000">
            <a:noAutofit/>
          </a:bodyPr>
          <a:lstStyle>
            <a:lvl1pPr>
              <a:lnSpc>
                <a:spcPct val="100000"/>
              </a:lnSpc>
              <a:defRPr/>
            </a:lvl1pPr>
            <a:lvl2pPr marL="630900" indent="-342900">
              <a:lnSpc>
                <a:spcPct val="100000"/>
              </a:lnSpc>
              <a:defRPr lang="en-US" sz="2400" kern="1200" dirty="0">
                <a:solidFill>
                  <a:schemeClr val="tx1"/>
                </a:solidFill>
                <a:latin typeface="+mn-lt"/>
                <a:ea typeface="+mn-ea"/>
                <a:cs typeface="+mn-cs"/>
              </a:defRPr>
            </a:lvl2pPr>
            <a:lvl3pPr marL="918900" indent="-342900">
              <a:lnSpc>
                <a:spcPct val="100000"/>
              </a:lnSpc>
              <a:defRPr lang="en-US" sz="2000" kern="1200" dirty="0">
                <a:solidFill>
                  <a:schemeClr val="tx1"/>
                </a:solidFill>
                <a:latin typeface="+mn-lt"/>
                <a:ea typeface="+mn-ea"/>
                <a:cs typeface="+mn-cs"/>
              </a:defRPr>
            </a:lvl3pPr>
            <a:lvl4pPr marL="1098900" indent="-342900">
              <a:lnSpc>
                <a:spcPct val="100000"/>
              </a:lnSpc>
              <a:defRPr lang="en-US" sz="2000" kern="1200" dirty="0">
                <a:solidFill>
                  <a:schemeClr val="tx1"/>
                </a:solidFill>
                <a:latin typeface="+mn-lt"/>
                <a:ea typeface="+mn-ea"/>
                <a:cs typeface="+mn-cs"/>
              </a:defRPr>
            </a:lvl4pPr>
            <a:lvl5pPr>
              <a:lnSpc>
                <a:spcPct val="100000"/>
              </a:lnSpc>
              <a:defRPr/>
            </a:lvl5pPr>
          </a:lstStyle>
          <a:p>
            <a:pPr lvl="0"/>
            <a:r>
              <a:rPr lang="en-US"/>
              <a:t>Click to add text</a:t>
            </a:r>
          </a:p>
          <a:p>
            <a:pPr marL="576000" marR="0" lvl="1" indent="-288000" algn="l" defTabSz="914400" rtl="0" eaLnBrk="1" fontAlgn="auto" latinLnBrk="0" hangingPunct="1">
              <a:lnSpc>
                <a:spcPct val="90000"/>
              </a:lnSpc>
              <a:spcBef>
                <a:spcPts val="0"/>
              </a:spcBef>
              <a:spcAft>
                <a:spcPts val="800"/>
              </a:spcAft>
              <a:buClrTx/>
              <a:buSzPct val="100000"/>
              <a:buFont typeface="Arial" panose="020B0604020202020204" pitchFamily="34" charset="0"/>
              <a:buChar char="•"/>
              <a:tabLst/>
            </a:pPr>
            <a:r>
              <a:rPr lang="en-US"/>
              <a:t>Second level</a:t>
            </a:r>
          </a:p>
          <a:p>
            <a:pPr marL="792000" lvl="2"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Third level</a:t>
            </a:r>
          </a:p>
          <a:p>
            <a:pPr marL="972000" lvl="3"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Fourth level</a:t>
            </a:r>
          </a:p>
          <a:p>
            <a:pPr lvl="4"/>
            <a:r>
              <a:rPr lang="en-US"/>
              <a:t>Fifth level</a:t>
            </a:r>
          </a:p>
        </p:txBody>
      </p:sp>
      <p:sp>
        <p:nvSpPr>
          <p:cNvPr id="20" name="Text Placeholder 14">
            <a:extLst>
              <a:ext uri="{FF2B5EF4-FFF2-40B4-BE49-F238E27FC236}">
                <a16:creationId xmlns:a16="http://schemas.microsoft.com/office/drawing/2014/main" id="{A536223E-63F7-4E44-BC93-B6626BCFEB33}"/>
              </a:ext>
            </a:extLst>
          </p:cNvPr>
          <p:cNvSpPr>
            <a:spLocks noGrp="1"/>
          </p:cNvSpPr>
          <p:nvPr>
            <p:ph type="body" sz="quarter" idx="17" hasCustomPrompt="1"/>
          </p:nvPr>
        </p:nvSpPr>
        <p:spPr>
          <a:xfrm>
            <a:off x="6203951" y="1741713"/>
            <a:ext cx="5580280" cy="817200"/>
          </a:xfrm>
          <a:solidFill>
            <a:schemeClr val="tx2"/>
          </a:solidFill>
          <a:ln>
            <a:solidFill>
              <a:schemeClr val="tx2"/>
            </a:solidFill>
          </a:ln>
        </p:spPr>
        <p:txBody>
          <a:bodyPr lIns="180000" rIns="180000" anchor="ctr" anchorCtr="0">
            <a:noAutofit/>
          </a:bodyPr>
          <a:lstStyle>
            <a:lvl1pPr marL="0" indent="0">
              <a:lnSpc>
                <a:spcPct val="100000"/>
              </a:lnSpc>
              <a:buNone/>
              <a:defRPr b="1">
                <a:solidFill>
                  <a:schemeClr val="bg1"/>
                </a:solidFill>
              </a:defRPr>
            </a:lvl1pPr>
            <a:lvl2pPr marL="0" indent="0">
              <a:buNone/>
              <a:defRPr/>
            </a:lvl2pPr>
          </a:lstStyle>
          <a:p>
            <a:pPr lvl="0"/>
            <a:r>
              <a:rPr lang="en-US"/>
              <a:t>Click to add heading</a:t>
            </a:r>
          </a:p>
        </p:txBody>
      </p:sp>
      <p:sp>
        <p:nvSpPr>
          <p:cNvPr id="10" name="Text Placeholder 96">
            <a:extLst>
              <a:ext uri="{FF2B5EF4-FFF2-40B4-BE49-F238E27FC236}">
                <a16:creationId xmlns:a16="http://schemas.microsoft.com/office/drawing/2014/main" id="{2637D735-30A5-485A-99EE-308975B4856D}"/>
              </a:ext>
            </a:extLst>
          </p:cNvPr>
          <p:cNvSpPr>
            <a:spLocks noGrp="1"/>
          </p:cNvSpPr>
          <p:nvPr>
            <p:ph type="body" sz="quarter" idx="111" hasCustomPrompt="1"/>
          </p:nvPr>
        </p:nvSpPr>
        <p:spPr>
          <a:xfrm>
            <a:off x="407988" y="6200774"/>
            <a:ext cx="9729787" cy="657225"/>
          </a:xfrm>
        </p:spPr>
        <p:txBody>
          <a:bodyPr anchor="b" anchorCtr="0">
            <a:noAutofit/>
          </a:bodyPr>
          <a:lstStyle>
            <a:lvl1pPr>
              <a:lnSpc>
                <a:spcPct val="100000"/>
              </a:lnSpc>
              <a:spcAft>
                <a:spcPts val="300"/>
              </a:spcAft>
              <a:buNone/>
              <a:defRPr sz="800"/>
            </a:lvl1pPr>
          </a:lstStyle>
          <a:p>
            <a:pPr lvl="0"/>
            <a:r>
              <a:rPr lang="en-US"/>
              <a:t>Footnotes</a:t>
            </a:r>
          </a:p>
        </p:txBody>
      </p:sp>
    </p:spTree>
    <p:custDataLst>
      <p:tags r:id="rId1"/>
    </p:custDataLst>
    <p:extLst>
      <p:ext uri="{BB962C8B-B14F-4D97-AF65-F5344CB8AC3E}">
        <p14:creationId xmlns:p14="http://schemas.microsoft.com/office/powerpoint/2010/main" val="3434220272"/>
      </p:ext>
    </p:extLst>
  </p:cSld>
  <p:clrMapOvr>
    <a:masterClrMapping/>
  </p:clrMapOvr>
  <p:extLst>
    <p:ext uri="{DCECCB84-F9BA-43D5-87BE-67443E8EF086}">
      <p15:sldGuideLst xmlns:p15="http://schemas.microsoft.com/office/powerpoint/2012/main">
        <p15:guide id="1" orient="horz" pos="890" userDrawn="1">
          <p15:clr>
            <a:srgbClr val="C35EA4"/>
          </p15:clr>
        </p15:guide>
        <p15:guide id="2" orient="horz" pos="981" userDrawn="1">
          <p15:clr>
            <a:srgbClr val="C35EA4"/>
          </p15:clr>
        </p15:guide>
        <p15:guide id="3" pos="3772" userDrawn="1">
          <p15:clr>
            <a:srgbClr val="A4A3A4"/>
          </p15:clr>
        </p15:guide>
        <p15:guide id="4" pos="3908" userDrawn="1">
          <p15:clr>
            <a:srgbClr val="A4A3A4"/>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 Column Heading List">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D5B1D31A-1072-4488-8176-064D101F59B2}"/>
              </a:ext>
            </a:extLst>
          </p:cNvPr>
          <p:cNvSpPr>
            <a:spLocks noGrp="1"/>
          </p:cNvSpPr>
          <p:nvPr>
            <p:ph type="body" sz="quarter" idx="15" hasCustomPrompt="1"/>
          </p:nvPr>
        </p:nvSpPr>
        <p:spPr>
          <a:xfrm>
            <a:off x="407987" y="2559050"/>
            <a:ext cx="3707649" cy="2876550"/>
          </a:xfrm>
          <a:noFill/>
          <a:ln>
            <a:solidFill>
              <a:schemeClr val="accent1"/>
            </a:solidFill>
          </a:ln>
        </p:spPr>
        <p:txBody>
          <a:bodyPr lIns="180000" tIns="180000" rIns="180000" bIns="180000">
            <a:noAutofit/>
          </a:bodyPr>
          <a:lstStyle>
            <a:lvl1pPr>
              <a:lnSpc>
                <a:spcPct val="100000"/>
              </a:lnSpc>
              <a:defRPr/>
            </a:lvl1pPr>
            <a:lvl2pPr marL="630900" indent="-342900">
              <a:lnSpc>
                <a:spcPct val="100000"/>
              </a:lnSpc>
              <a:defRPr lang="en-US" sz="2400" kern="1200" dirty="0">
                <a:solidFill>
                  <a:schemeClr val="tx1"/>
                </a:solidFill>
                <a:latin typeface="+mn-lt"/>
                <a:ea typeface="+mn-ea"/>
                <a:cs typeface="+mn-cs"/>
              </a:defRPr>
            </a:lvl2pPr>
            <a:lvl3pPr marL="918900" indent="-342900">
              <a:lnSpc>
                <a:spcPct val="100000"/>
              </a:lnSpc>
              <a:defRPr lang="en-US" sz="2000" kern="1200" dirty="0">
                <a:solidFill>
                  <a:schemeClr val="tx1"/>
                </a:solidFill>
                <a:latin typeface="+mn-lt"/>
                <a:ea typeface="+mn-ea"/>
                <a:cs typeface="+mn-cs"/>
              </a:defRPr>
            </a:lvl3pPr>
            <a:lvl4pPr marL="1098900" indent="-342900">
              <a:lnSpc>
                <a:spcPct val="100000"/>
              </a:lnSpc>
              <a:defRPr lang="en-US" sz="2000" kern="1200" dirty="0">
                <a:solidFill>
                  <a:schemeClr val="tx1"/>
                </a:solidFill>
                <a:latin typeface="+mn-lt"/>
                <a:ea typeface="+mn-ea"/>
                <a:cs typeface="+mn-cs"/>
              </a:defRPr>
            </a:lvl4pPr>
            <a:lvl5pPr>
              <a:lnSpc>
                <a:spcPct val="100000"/>
              </a:lnSpc>
              <a:defRPr/>
            </a:lvl5pPr>
          </a:lstStyle>
          <a:p>
            <a:pPr lvl="0"/>
            <a:r>
              <a:rPr lang="en-US"/>
              <a:t>Click to add text</a:t>
            </a:r>
          </a:p>
          <a:p>
            <a:pPr marL="576000" marR="0" lvl="1" indent="-288000" algn="l" defTabSz="914400" rtl="0" eaLnBrk="1" fontAlgn="auto" latinLnBrk="0" hangingPunct="1">
              <a:lnSpc>
                <a:spcPct val="90000"/>
              </a:lnSpc>
              <a:spcBef>
                <a:spcPts val="0"/>
              </a:spcBef>
              <a:spcAft>
                <a:spcPts val="800"/>
              </a:spcAft>
              <a:buClrTx/>
              <a:buSzPct val="100000"/>
              <a:buFont typeface="Arial" panose="020B0604020202020204" pitchFamily="34" charset="0"/>
              <a:buChar char="•"/>
              <a:tabLst/>
            </a:pPr>
            <a:r>
              <a:rPr lang="en-US"/>
              <a:t>Second level</a:t>
            </a:r>
          </a:p>
          <a:p>
            <a:pPr marL="792000" lvl="2"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Third level</a:t>
            </a:r>
          </a:p>
          <a:p>
            <a:pPr marL="972000" lvl="3"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Fourth level</a:t>
            </a:r>
          </a:p>
          <a:p>
            <a:pPr lvl="4"/>
            <a:r>
              <a:rPr lang="en-US"/>
              <a:t>Fifth level</a:t>
            </a:r>
          </a:p>
        </p:txBody>
      </p:sp>
      <p:sp>
        <p:nvSpPr>
          <p:cNvPr id="2" name="Title 1">
            <a:extLst>
              <a:ext uri="{FF2B5EF4-FFF2-40B4-BE49-F238E27FC236}">
                <a16:creationId xmlns:a16="http://schemas.microsoft.com/office/drawing/2014/main" id="{DB849400-E757-4904-B6B0-89D775990C58}"/>
              </a:ext>
            </a:extLst>
          </p:cNvPr>
          <p:cNvSpPr>
            <a:spLocks noGrp="1"/>
          </p:cNvSpPr>
          <p:nvPr>
            <p:ph type="title" hasCustomPrompt="1"/>
          </p:nvPr>
        </p:nvSpPr>
        <p:spPr/>
        <p:txBody>
          <a:bodyPr/>
          <a:lstStyle>
            <a:lvl1pPr>
              <a:lnSpc>
                <a:spcPct val="100000"/>
              </a:lnSpc>
              <a:defRPr/>
            </a:lvl1pPr>
          </a:lstStyle>
          <a:p>
            <a:r>
              <a:rPr lang="en-US"/>
              <a:t>Click to enter title here</a:t>
            </a:r>
          </a:p>
        </p:txBody>
      </p:sp>
      <p:sp>
        <p:nvSpPr>
          <p:cNvPr id="15" name="Text Placeholder 14">
            <a:extLst>
              <a:ext uri="{FF2B5EF4-FFF2-40B4-BE49-F238E27FC236}">
                <a16:creationId xmlns:a16="http://schemas.microsoft.com/office/drawing/2014/main" id="{2CAD35DC-4ECF-4C00-A17E-91E10762897F}"/>
              </a:ext>
            </a:extLst>
          </p:cNvPr>
          <p:cNvSpPr>
            <a:spLocks noGrp="1"/>
          </p:cNvSpPr>
          <p:nvPr>
            <p:ph type="body" sz="quarter" idx="13" hasCustomPrompt="1"/>
          </p:nvPr>
        </p:nvSpPr>
        <p:spPr>
          <a:xfrm>
            <a:off x="408738" y="1741713"/>
            <a:ext cx="3707649" cy="817200"/>
          </a:xfrm>
          <a:solidFill>
            <a:schemeClr val="accent1"/>
          </a:solidFill>
          <a:ln>
            <a:solidFill>
              <a:schemeClr val="accent1"/>
            </a:solidFill>
          </a:ln>
        </p:spPr>
        <p:txBody>
          <a:bodyPr lIns="180000" rIns="180000" anchor="ctr" anchorCtr="0">
            <a:noAutofit/>
          </a:bodyPr>
          <a:lstStyle>
            <a:lvl1pPr marL="0" indent="0">
              <a:lnSpc>
                <a:spcPct val="100000"/>
              </a:lnSpc>
              <a:buNone/>
              <a:defRPr b="1">
                <a:solidFill>
                  <a:schemeClr val="bg1"/>
                </a:solidFill>
              </a:defRPr>
            </a:lvl1pPr>
            <a:lvl2pPr marL="0" indent="0">
              <a:buNone/>
              <a:defRPr/>
            </a:lvl2pPr>
          </a:lstStyle>
          <a:p>
            <a:pPr lvl="0"/>
            <a:r>
              <a:rPr lang="en-US"/>
              <a:t>Click to add heading</a:t>
            </a:r>
          </a:p>
        </p:txBody>
      </p:sp>
      <p:sp>
        <p:nvSpPr>
          <p:cNvPr id="19" name="Text Placeholder 17">
            <a:extLst>
              <a:ext uri="{FF2B5EF4-FFF2-40B4-BE49-F238E27FC236}">
                <a16:creationId xmlns:a16="http://schemas.microsoft.com/office/drawing/2014/main" id="{10B4C999-11DB-49A6-8AB3-B2F9DC1BC18C}"/>
              </a:ext>
            </a:extLst>
          </p:cNvPr>
          <p:cNvSpPr>
            <a:spLocks noGrp="1"/>
          </p:cNvSpPr>
          <p:nvPr>
            <p:ph type="body" sz="quarter" idx="16" hasCustomPrompt="1"/>
          </p:nvPr>
        </p:nvSpPr>
        <p:spPr>
          <a:xfrm>
            <a:off x="4223586" y="2559050"/>
            <a:ext cx="3743325" cy="2876550"/>
          </a:xfrm>
          <a:noFill/>
          <a:ln>
            <a:solidFill>
              <a:schemeClr val="tx2"/>
            </a:solidFill>
          </a:ln>
        </p:spPr>
        <p:txBody>
          <a:bodyPr lIns="180000" tIns="180000" rIns="180000" bIns="180000">
            <a:noAutofit/>
          </a:bodyPr>
          <a:lstStyle>
            <a:lvl1pPr>
              <a:lnSpc>
                <a:spcPct val="100000"/>
              </a:lnSpc>
              <a:defRPr/>
            </a:lvl1pPr>
            <a:lvl2pPr marL="630900" indent="-342900">
              <a:lnSpc>
                <a:spcPct val="100000"/>
              </a:lnSpc>
              <a:defRPr lang="en-US" sz="2400" kern="1200" dirty="0">
                <a:solidFill>
                  <a:schemeClr val="tx1"/>
                </a:solidFill>
                <a:latin typeface="+mn-lt"/>
                <a:ea typeface="+mn-ea"/>
                <a:cs typeface="+mn-cs"/>
              </a:defRPr>
            </a:lvl2pPr>
            <a:lvl3pPr marL="918900" indent="-342900">
              <a:lnSpc>
                <a:spcPct val="100000"/>
              </a:lnSpc>
              <a:defRPr lang="en-US" sz="2000" kern="1200" dirty="0">
                <a:solidFill>
                  <a:schemeClr val="tx1"/>
                </a:solidFill>
                <a:latin typeface="+mn-lt"/>
                <a:ea typeface="+mn-ea"/>
                <a:cs typeface="+mn-cs"/>
              </a:defRPr>
            </a:lvl3pPr>
            <a:lvl4pPr marL="1098900" indent="-342900">
              <a:lnSpc>
                <a:spcPct val="100000"/>
              </a:lnSpc>
              <a:defRPr lang="en-US" sz="2000" kern="1200" dirty="0">
                <a:solidFill>
                  <a:schemeClr val="tx1"/>
                </a:solidFill>
                <a:latin typeface="+mn-lt"/>
                <a:ea typeface="+mn-ea"/>
                <a:cs typeface="+mn-cs"/>
              </a:defRPr>
            </a:lvl4pPr>
            <a:lvl5pPr>
              <a:lnSpc>
                <a:spcPct val="100000"/>
              </a:lnSpc>
              <a:defRPr/>
            </a:lvl5pPr>
          </a:lstStyle>
          <a:p>
            <a:pPr lvl="0"/>
            <a:r>
              <a:rPr lang="en-US"/>
              <a:t>Click to add text</a:t>
            </a:r>
          </a:p>
          <a:p>
            <a:pPr marL="576000" marR="0" lvl="1" indent="-288000" algn="l" defTabSz="914400" rtl="0" eaLnBrk="1" fontAlgn="auto" latinLnBrk="0" hangingPunct="1">
              <a:lnSpc>
                <a:spcPct val="90000"/>
              </a:lnSpc>
              <a:spcBef>
                <a:spcPts val="0"/>
              </a:spcBef>
              <a:spcAft>
                <a:spcPts val="800"/>
              </a:spcAft>
              <a:buClrTx/>
              <a:buSzPct val="100000"/>
              <a:buFont typeface="Arial" panose="020B0604020202020204" pitchFamily="34" charset="0"/>
              <a:buChar char="•"/>
              <a:tabLst/>
            </a:pPr>
            <a:r>
              <a:rPr lang="en-US"/>
              <a:t>Second level</a:t>
            </a:r>
          </a:p>
          <a:p>
            <a:pPr marL="792000" lvl="2"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Third level</a:t>
            </a:r>
          </a:p>
          <a:p>
            <a:pPr marL="972000" lvl="3"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Fourth level</a:t>
            </a:r>
          </a:p>
          <a:p>
            <a:pPr lvl="4"/>
            <a:r>
              <a:rPr lang="en-US"/>
              <a:t>Fifth level</a:t>
            </a:r>
          </a:p>
        </p:txBody>
      </p:sp>
      <p:sp>
        <p:nvSpPr>
          <p:cNvPr id="20" name="Text Placeholder 14">
            <a:extLst>
              <a:ext uri="{FF2B5EF4-FFF2-40B4-BE49-F238E27FC236}">
                <a16:creationId xmlns:a16="http://schemas.microsoft.com/office/drawing/2014/main" id="{A536223E-63F7-4E44-BC93-B6626BCFEB33}"/>
              </a:ext>
            </a:extLst>
          </p:cNvPr>
          <p:cNvSpPr>
            <a:spLocks noGrp="1"/>
          </p:cNvSpPr>
          <p:nvPr>
            <p:ph type="body" sz="quarter" idx="17" hasCustomPrompt="1"/>
          </p:nvPr>
        </p:nvSpPr>
        <p:spPr>
          <a:xfrm>
            <a:off x="4224337" y="1741713"/>
            <a:ext cx="3743325" cy="817200"/>
          </a:xfrm>
          <a:solidFill>
            <a:schemeClr val="tx2"/>
          </a:solidFill>
          <a:ln>
            <a:solidFill>
              <a:schemeClr val="tx2"/>
            </a:solidFill>
          </a:ln>
        </p:spPr>
        <p:txBody>
          <a:bodyPr lIns="180000" rIns="180000" anchor="ctr" anchorCtr="0">
            <a:noAutofit/>
          </a:bodyPr>
          <a:lstStyle>
            <a:lvl1pPr marL="0" indent="0">
              <a:lnSpc>
                <a:spcPct val="100000"/>
              </a:lnSpc>
              <a:buNone/>
              <a:defRPr b="1">
                <a:solidFill>
                  <a:schemeClr val="bg1"/>
                </a:solidFill>
              </a:defRPr>
            </a:lvl1pPr>
            <a:lvl2pPr marL="0" indent="0">
              <a:buNone/>
              <a:defRPr/>
            </a:lvl2pPr>
          </a:lstStyle>
          <a:p>
            <a:pPr lvl="0"/>
            <a:r>
              <a:rPr lang="en-US"/>
              <a:t>Click to add heading</a:t>
            </a:r>
          </a:p>
        </p:txBody>
      </p:sp>
      <p:sp>
        <p:nvSpPr>
          <p:cNvPr id="21" name="Text Placeholder 17">
            <a:extLst>
              <a:ext uri="{FF2B5EF4-FFF2-40B4-BE49-F238E27FC236}">
                <a16:creationId xmlns:a16="http://schemas.microsoft.com/office/drawing/2014/main" id="{B8A0AAAB-DFCF-4F8D-90DA-DBD02013396C}"/>
              </a:ext>
            </a:extLst>
          </p:cNvPr>
          <p:cNvSpPr>
            <a:spLocks noGrp="1"/>
          </p:cNvSpPr>
          <p:nvPr>
            <p:ph type="body" sz="quarter" idx="18" hasCustomPrompt="1"/>
          </p:nvPr>
        </p:nvSpPr>
        <p:spPr>
          <a:xfrm>
            <a:off x="8074862" y="2559050"/>
            <a:ext cx="3709149" cy="2876550"/>
          </a:xfrm>
          <a:noFill/>
          <a:ln>
            <a:solidFill>
              <a:schemeClr val="accent6"/>
            </a:solidFill>
          </a:ln>
        </p:spPr>
        <p:txBody>
          <a:bodyPr lIns="180000" tIns="180000" rIns="180000" bIns="180000">
            <a:noAutofit/>
          </a:bodyPr>
          <a:lstStyle>
            <a:lvl1pPr>
              <a:lnSpc>
                <a:spcPct val="100000"/>
              </a:lnSpc>
              <a:defRPr>
                <a:solidFill>
                  <a:schemeClr val="tx1"/>
                </a:solidFill>
              </a:defRPr>
            </a:lvl1pPr>
            <a:lvl2pPr marL="630900" indent="-342900">
              <a:lnSpc>
                <a:spcPct val="100000"/>
              </a:lnSpc>
              <a:defRPr lang="en-US" sz="2400" kern="1200" dirty="0">
                <a:solidFill>
                  <a:schemeClr val="tx1"/>
                </a:solidFill>
                <a:latin typeface="+mn-lt"/>
                <a:ea typeface="+mn-ea"/>
                <a:cs typeface="+mn-cs"/>
              </a:defRPr>
            </a:lvl2pPr>
            <a:lvl3pPr marL="918900" indent="-342900">
              <a:lnSpc>
                <a:spcPct val="100000"/>
              </a:lnSpc>
              <a:defRPr lang="en-US" sz="2000" kern="1200" dirty="0">
                <a:solidFill>
                  <a:schemeClr val="tx1"/>
                </a:solidFill>
                <a:latin typeface="+mn-lt"/>
                <a:ea typeface="+mn-ea"/>
                <a:cs typeface="+mn-cs"/>
              </a:defRPr>
            </a:lvl3pPr>
            <a:lvl4pPr marL="1098900" indent="-342900">
              <a:lnSpc>
                <a:spcPct val="100000"/>
              </a:lnSpc>
              <a:defRPr lang="en-US" sz="2000" kern="1200" dirty="0">
                <a:solidFill>
                  <a:schemeClr val="tx1"/>
                </a:solidFill>
                <a:latin typeface="+mn-lt"/>
                <a:ea typeface="+mn-ea"/>
                <a:cs typeface="+mn-cs"/>
              </a:defRPr>
            </a:lvl4pPr>
            <a:lvl5pPr>
              <a:lnSpc>
                <a:spcPct val="100000"/>
              </a:lnSpc>
              <a:defRPr>
                <a:solidFill>
                  <a:schemeClr val="tx1"/>
                </a:solidFill>
              </a:defRPr>
            </a:lvl5pPr>
          </a:lstStyle>
          <a:p>
            <a:pPr lvl="0"/>
            <a:r>
              <a:rPr lang="en-US"/>
              <a:t>Click to add text</a:t>
            </a:r>
          </a:p>
          <a:p>
            <a:pPr marL="576000" marR="0" lvl="1" indent="-288000" algn="l" defTabSz="914400" rtl="0" eaLnBrk="1" fontAlgn="auto" latinLnBrk="0" hangingPunct="1">
              <a:lnSpc>
                <a:spcPct val="90000"/>
              </a:lnSpc>
              <a:spcBef>
                <a:spcPts val="0"/>
              </a:spcBef>
              <a:spcAft>
                <a:spcPts val="800"/>
              </a:spcAft>
              <a:buClrTx/>
              <a:buSzPct val="100000"/>
              <a:buFont typeface="Arial" panose="020B0604020202020204" pitchFamily="34" charset="0"/>
              <a:buChar char="•"/>
              <a:tabLst/>
            </a:pPr>
            <a:r>
              <a:rPr lang="en-US"/>
              <a:t>Second level</a:t>
            </a:r>
          </a:p>
          <a:p>
            <a:pPr marL="792000" lvl="2"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Third level</a:t>
            </a:r>
          </a:p>
          <a:p>
            <a:pPr marL="972000" lvl="3"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Fourth level</a:t>
            </a:r>
          </a:p>
          <a:p>
            <a:pPr lvl="4"/>
            <a:r>
              <a:rPr lang="en-US"/>
              <a:t>Fifth level</a:t>
            </a:r>
          </a:p>
        </p:txBody>
      </p:sp>
      <p:sp>
        <p:nvSpPr>
          <p:cNvPr id="22" name="Text Placeholder 14">
            <a:extLst>
              <a:ext uri="{FF2B5EF4-FFF2-40B4-BE49-F238E27FC236}">
                <a16:creationId xmlns:a16="http://schemas.microsoft.com/office/drawing/2014/main" id="{489FFBF6-0D3D-4034-B412-EABCE7228008}"/>
              </a:ext>
            </a:extLst>
          </p:cNvPr>
          <p:cNvSpPr>
            <a:spLocks noGrp="1"/>
          </p:cNvSpPr>
          <p:nvPr>
            <p:ph type="body" sz="quarter" idx="19" hasCustomPrompt="1"/>
          </p:nvPr>
        </p:nvSpPr>
        <p:spPr>
          <a:xfrm>
            <a:off x="8075613" y="1741713"/>
            <a:ext cx="3709149" cy="817200"/>
          </a:xfrm>
          <a:solidFill>
            <a:schemeClr val="accent6"/>
          </a:solidFill>
          <a:ln>
            <a:solidFill>
              <a:schemeClr val="accent6"/>
            </a:solidFill>
          </a:ln>
        </p:spPr>
        <p:txBody>
          <a:bodyPr lIns="180000" rIns="180000" anchor="ctr" anchorCtr="0">
            <a:noAutofit/>
          </a:bodyPr>
          <a:lstStyle>
            <a:lvl1pPr marL="0" indent="0">
              <a:lnSpc>
                <a:spcPct val="100000"/>
              </a:lnSpc>
              <a:buNone/>
              <a:defRPr b="1">
                <a:solidFill>
                  <a:schemeClr val="tx1"/>
                </a:solidFill>
              </a:defRPr>
            </a:lvl1pPr>
            <a:lvl2pPr marL="0" indent="0">
              <a:buNone/>
              <a:defRPr/>
            </a:lvl2pPr>
          </a:lstStyle>
          <a:p>
            <a:pPr lvl="0"/>
            <a:r>
              <a:rPr lang="en-US"/>
              <a:t>Click to add heading</a:t>
            </a:r>
          </a:p>
        </p:txBody>
      </p:sp>
      <p:sp>
        <p:nvSpPr>
          <p:cNvPr id="6" name="Date Placeholder 5">
            <a:extLst>
              <a:ext uri="{FF2B5EF4-FFF2-40B4-BE49-F238E27FC236}">
                <a16:creationId xmlns:a16="http://schemas.microsoft.com/office/drawing/2014/main" id="{2004B821-BCFE-4694-8F07-82AA247F72F5}"/>
              </a:ext>
            </a:extLst>
          </p:cNvPr>
          <p:cNvSpPr>
            <a:spLocks noGrp="1"/>
          </p:cNvSpPr>
          <p:nvPr>
            <p:ph type="dt" sz="half" idx="20"/>
          </p:nvPr>
        </p:nvSpPr>
        <p:spPr/>
        <p:txBody>
          <a:bodyPr/>
          <a:lstStyle>
            <a:lvl1pPr>
              <a:lnSpc>
                <a:spcPct val="100000"/>
              </a:lnSpc>
              <a:defRPr/>
            </a:lvl1pPr>
          </a:lstStyle>
          <a:p>
            <a:endParaRPr lang="en-GB"/>
          </a:p>
        </p:txBody>
      </p:sp>
      <p:sp>
        <p:nvSpPr>
          <p:cNvPr id="8" name="Slide Number Placeholder 7">
            <a:extLst>
              <a:ext uri="{FF2B5EF4-FFF2-40B4-BE49-F238E27FC236}">
                <a16:creationId xmlns:a16="http://schemas.microsoft.com/office/drawing/2014/main" id="{879911E2-3D79-4D57-A4A5-99B310315A3A}"/>
              </a:ext>
            </a:extLst>
          </p:cNvPr>
          <p:cNvSpPr>
            <a:spLocks noGrp="1"/>
          </p:cNvSpPr>
          <p:nvPr>
            <p:ph type="sldNum" sz="quarter" idx="22"/>
          </p:nvPr>
        </p:nvSpPr>
        <p:spPr/>
        <p:txBody>
          <a:bodyPr/>
          <a:lstStyle>
            <a:lvl1pPr>
              <a:lnSpc>
                <a:spcPct val="100000"/>
              </a:lnSpc>
              <a:defRPr/>
            </a:lvl1pPr>
          </a:lstStyle>
          <a:p>
            <a:fld id="{F8E47D07-9D1E-4FE9-B31A-2F5863681021}" type="slidenum">
              <a:rPr lang="en-GB" smtClean="0"/>
              <a:pPr/>
              <a:t>‹#›</a:t>
            </a:fld>
            <a:endParaRPr lang="en-GB"/>
          </a:p>
        </p:txBody>
      </p:sp>
      <p:sp>
        <p:nvSpPr>
          <p:cNvPr id="12" name="Text Placeholder 96">
            <a:extLst>
              <a:ext uri="{FF2B5EF4-FFF2-40B4-BE49-F238E27FC236}">
                <a16:creationId xmlns:a16="http://schemas.microsoft.com/office/drawing/2014/main" id="{3693997A-5C93-43A3-8084-D3D97075252B}"/>
              </a:ext>
            </a:extLst>
          </p:cNvPr>
          <p:cNvSpPr>
            <a:spLocks noGrp="1"/>
          </p:cNvSpPr>
          <p:nvPr>
            <p:ph type="body" sz="quarter" idx="111" hasCustomPrompt="1"/>
          </p:nvPr>
        </p:nvSpPr>
        <p:spPr>
          <a:xfrm>
            <a:off x="407988" y="6200774"/>
            <a:ext cx="9729787" cy="657225"/>
          </a:xfrm>
        </p:spPr>
        <p:txBody>
          <a:bodyPr anchor="b" anchorCtr="0">
            <a:noAutofit/>
          </a:bodyPr>
          <a:lstStyle>
            <a:lvl1pPr>
              <a:lnSpc>
                <a:spcPct val="100000"/>
              </a:lnSpc>
              <a:spcAft>
                <a:spcPts val="300"/>
              </a:spcAft>
              <a:buNone/>
              <a:defRPr sz="800"/>
            </a:lvl1pPr>
          </a:lstStyle>
          <a:p>
            <a:pPr lvl="0"/>
            <a:r>
              <a:rPr lang="en-US"/>
              <a:t>Footnotes</a:t>
            </a:r>
          </a:p>
        </p:txBody>
      </p:sp>
    </p:spTree>
    <p:custDataLst>
      <p:tags r:id="rId1"/>
    </p:custDataLst>
    <p:extLst>
      <p:ext uri="{BB962C8B-B14F-4D97-AF65-F5344CB8AC3E}">
        <p14:creationId xmlns:p14="http://schemas.microsoft.com/office/powerpoint/2010/main" val="573269673"/>
      </p:ext>
    </p:extLst>
  </p:cSld>
  <p:clrMapOvr>
    <a:masterClrMapping/>
  </p:clrMapOvr>
  <p:extLst>
    <p:ext uri="{DCECCB84-F9BA-43D5-87BE-67443E8EF086}">
      <p15:sldGuideLst xmlns:p15="http://schemas.microsoft.com/office/powerpoint/2012/main">
        <p15:guide id="1" orient="horz" pos="890" userDrawn="1">
          <p15:clr>
            <a:srgbClr val="C35EA4"/>
          </p15:clr>
        </p15:guide>
        <p15:guide id="2" orient="horz" pos="981" userDrawn="1">
          <p15:clr>
            <a:srgbClr val="C35EA4"/>
          </p15:clr>
        </p15:guide>
        <p15:guide id="3" pos="2593" userDrawn="1">
          <p15:clr>
            <a:srgbClr val="A4A3A4"/>
          </p15:clr>
        </p15:guide>
        <p15:guide id="4" pos="2661" userDrawn="1">
          <p15:clr>
            <a:srgbClr val="A4A3A4"/>
          </p15:clr>
        </p15:guide>
        <p15:guide id="5" pos="5019" userDrawn="1">
          <p15:clr>
            <a:srgbClr val="A4A3A4"/>
          </p15:clr>
        </p15:guide>
        <p15:guide id="6" pos="5087" userDrawn="1">
          <p15:clr>
            <a:srgbClr val="A4A3A4"/>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 Column Heading List">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D5B1D31A-1072-4488-8176-064D101F59B2}"/>
              </a:ext>
            </a:extLst>
          </p:cNvPr>
          <p:cNvSpPr>
            <a:spLocks noGrp="1"/>
          </p:cNvSpPr>
          <p:nvPr>
            <p:ph type="body" sz="quarter" idx="15" hasCustomPrompt="1"/>
          </p:nvPr>
        </p:nvSpPr>
        <p:spPr>
          <a:xfrm>
            <a:off x="407988" y="2559050"/>
            <a:ext cx="2771024" cy="2876550"/>
          </a:xfrm>
          <a:noFill/>
          <a:ln>
            <a:solidFill>
              <a:schemeClr val="accent1"/>
            </a:solidFill>
          </a:ln>
        </p:spPr>
        <p:txBody>
          <a:bodyPr lIns="180000" tIns="180000" rIns="180000" bIns="180000">
            <a:noAutofit/>
          </a:bodyPr>
          <a:lstStyle>
            <a:lvl1pPr>
              <a:lnSpc>
                <a:spcPct val="100000"/>
              </a:lnSpc>
              <a:defRPr/>
            </a:lvl1pPr>
            <a:lvl2pPr marL="630900" indent="-342900">
              <a:lnSpc>
                <a:spcPct val="100000"/>
              </a:lnSpc>
              <a:defRPr lang="en-US" sz="2400" kern="1200" dirty="0">
                <a:solidFill>
                  <a:schemeClr val="tx1"/>
                </a:solidFill>
                <a:latin typeface="+mn-lt"/>
                <a:ea typeface="+mn-ea"/>
                <a:cs typeface="+mn-cs"/>
              </a:defRPr>
            </a:lvl2pPr>
            <a:lvl3pPr marL="918900" indent="-342900">
              <a:lnSpc>
                <a:spcPct val="100000"/>
              </a:lnSpc>
              <a:defRPr lang="en-US" sz="2000" kern="1200" dirty="0">
                <a:solidFill>
                  <a:schemeClr val="tx1"/>
                </a:solidFill>
                <a:latin typeface="+mn-lt"/>
                <a:ea typeface="+mn-ea"/>
                <a:cs typeface="+mn-cs"/>
              </a:defRPr>
            </a:lvl3pPr>
            <a:lvl4pPr marL="1098900" indent="-342900">
              <a:lnSpc>
                <a:spcPct val="100000"/>
              </a:lnSpc>
              <a:defRPr lang="en-US" sz="2000" kern="1200" dirty="0">
                <a:solidFill>
                  <a:schemeClr val="tx1"/>
                </a:solidFill>
                <a:latin typeface="+mn-lt"/>
                <a:ea typeface="+mn-ea"/>
                <a:cs typeface="+mn-cs"/>
              </a:defRPr>
            </a:lvl4pPr>
            <a:lvl5pPr>
              <a:lnSpc>
                <a:spcPct val="100000"/>
              </a:lnSpc>
              <a:defRPr/>
            </a:lvl5pPr>
          </a:lstStyle>
          <a:p>
            <a:pPr lvl="0"/>
            <a:r>
              <a:rPr lang="en-US"/>
              <a:t>Click to add text</a:t>
            </a:r>
          </a:p>
          <a:p>
            <a:pPr marL="576000" marR="0" lvl="1" indent="-288000" algn="l" defTabSz="914400" rtl="0" eaLnBrk="1" fontAlgn="auto" latinLnBrk="0" hangingPunct="1">
              <a:lnSpc>
                <a:spcPct val="90000"/>
              </a:lnSpc>
              <a:spcBef>
                <a:spcPts val="0"/>
              </a:spcBef>
              <a:spcAft>
                <a:spcPts val="800"/>
              </a:spcAft>
              <a:buClrTx/>
              <a:buSzPct val="100000"/>
              <a:buFont typeface="Arial" panose="020B0604020202020204" pitchFamily="34" charset="0"/>
              <a:buChar char="•"/>
              <a:tabLst/>
            </a:pPr>
            <a:r>
              <a:rPr lang="en-US"/>
              <a:t>Second level</a:t>
            </a:r>
          </a:p>
          <a:p>
            <a:pPr marL="792000" lvl="2"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Third level</a:t>
            </a:r>
          </a:p>
          <a:p>
            <a:pPr marL="972000" lvl="3"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Fourth level</a:t>
            </a:r>
          </a:p>
          <a:p>
            <a:pPr lvl="4"/>
            <a:r>
              <a:rPr lang="en-US"/>
              <a:t>Fifth level</a:t>
            </a:r>
          </a:p>
        </p:txBody>
      </p:sp>
      <p:sp>
        <p:nvSpPr>
          <p:cNvPr id="2" name="Title 1">
            <a:extLst>
              <a:ext uri="{FF2B5EF4-FFF2-40B4-BE49-F238E27FC236}">
                <a16:creationId xmlns:a16="http://schemas.microsoft.com/office/drawing/2014/main" id="{DB849400-E757-4904-B6B0-89D775990C58}"/>
              </a:ext>
            </a:extLst>
          </p:cNvPr>
          <p:cNvSpPr>
            <a:spLocks noGrp="1"/>
          </p:cNvSpPr>
          <p:nvPr>
            <p:ph type="title" hasCustomPrompt="1"/>
          </p:nvPr>
        </p:nvSpPr>
        <p:spPr/>
        <p:txBody>
          <a:bodyPr/>
          <a:lstStyle>
            <a:lvl1pPr>
              <a:lnSpc>
                <a:spcPct val="100000"/>
              </a:lnSpc>
              <a:defRPr/>
            </a:lvl1pPr>
          </a:lstStyle>
          <a:p>
            <a:r>
              <a:rPr lang="en-US"/>
              <a:t>Click to enter title here</a:t>
            </a:r>
          </a:p>
        </p:txBody>
      </p:sp>
      <p:sp>
        <p:nvSpPr>
          <p:cNvPr id="15" name="Text Placeholder 14">
            <a:extLst>
              <a:ext uri="{FF2B5EF4-FFF2-40B4-BE49-F238E27FC236}">
                <a16:creationId xmlns:a16="http://schemas.microsoft.com/office/drawing/2014/main" id="{2CAD35DC-4ECF-4C00-A17E-91E10762897F}"/>
              </a:ext>
            </a:extLst>
          </p:cNvPr>
          <p:cNvSpPr>
            <a:spLocks noGrp="1"/>
          </p:cNvSpPr>
          <p:nvPr>
            <p:ph type="body" sz="quarter" idx="13" hasCustomPrompt="1"/>
          </p:nvPr>
        </p:nvSpPr>
        <p:spPr>
          <a:xfrm>
            <a:off x="408739" y="1741713"/>
            <a:ext cx="2771024" cy="817200"/>
          </a:xfrm>
          <a:solidFill>
            <a:schemeClr val="accent1"/>
          </a:solidFill>
          <a:ln>
            <a:solidFill>
              <a:schemeClr val="accent1"/>
            </a:solidFill>
          </a:ln>
        </p:spPr>
        <p:txBody>
          <a:bodyPr lIns="180000" rIns="180000" anchor="ctr" anchorCtr="0">
            <a:noAutofit/>
          </a:bodyPr>
          <a:lstStyle>
            <a:lvl1pPr marL="0" indent="0">
              <a:lnSpc>
                <a:spcPct val="100000"/>
              </a:lnSpc>
              <a:buNone/>
              <a:defRPr b="1">
                <a:solidFill>
                  <a:schemeClr val="bg1"/>
                </a:solidFill>
              </a:defRPr>
            </a:lvl1pPr>
            <a:lvl2pPr marL="0" indent="0">
              <a:buNone/>
              <a:defRPr/>
            </a:lvl2pPr>
          </a:lstStyle>
          <a:p>
            <a:pPr lvl="0"/>
            <a:r>
              <a:rPr lang="en-US"/>
              <a:t>Click to add heading</a:t>
            </a:r>
          </a:p>
        </p:txBody>
      </p:sp>
      <p:sp>
        <p:nvSpPr>
          <p:cNvPr id="19" name="Text Placeholder 17">
            <a:extLst>
              <a:ext uri="{FF2B5EF4-FFF2-40B4-BE49-F238E27FC236}">
                <a16:creationId xmlns:a16="http://schemas.microsoft.com/office/drawing/2014/main" id="{10B4C999-11DB-49A6-8AB3-B2F9DC1BC18C}"/>
              </a:ext>
            </a:extLst>
          </p:cNvPr>
          <p:cNvSpPr>
            <a:spLocks noGrp="1"/>
          </p:cNvSpPr>
          <p:nvPr>
            <p:ph type="body" sz="quarter" idx="16" hasCustomPrompt="1"/>
          </p:nvPr>
        </p:nvSpPr>
        <p:spPr>
          <a:xfrm>
            <a:off x="3286961" y="2559050"/>
            <a:ext cx="2771024" cy="2876550"/>
          </a:xfrm>
          <a:noFill/>
          <a:ln>
            <a:solidFill>
              <a:schemeClr val="tx2"/>
            </a:solidFill>
          </a:ln>
        </p:spPr>
        <p:txBody>
          <a:bodyPr lIns="180000" tIns="180000" rIns="180000" bIns="180000">
            <a:noAutofit/>
          </a:bodyPr>
          <a:lstStyle>
            <a:lvl1pPr>
              <a:lnSpc>
                <a:spcPct val="100000"/>
              </a:lnSpc>
              <a:defRPr/>
            </a:lvl1pPr>
            <a:lvl2pPr marL="630900" indent="-342900">
              <a:lnSpc>
                <a:spcPct val="100000"/>
              </a:lnSpc>
              <a:defRPr lang="en-US" sz="2400" kern="1200" dirty="0">
                <a:solidFill>
                  <a:schemeClr val="tx1"/>
                </a:solidFill>
                <a:latin typeface="+mn-lt"/>
                <a:ea typeface="+mn-ea"/>
                <a:cs typeface="+mn-cs"/>
              </a:defRPr>
            </a:lvl2pPr>
            <a:lvl3pPr marL="918900" indent="-342900">
              <a:lnSpc>
                <a:spcPct val="100000"/>
              </a:lnSpc>
              <a:defRPr lang="en-US" sz="2000" kern="1200" dirty="0">
                <a:solidFill>
                  <a:schemeClr val="tx1"/>
                </a:solidFill>
                <a:latin typeface="+mn-lt"/>
                <a:ea typeface="+mn-ea"/>
                <a:cs typeface="+mn-cs"/>
              </a:defRPr>
            </a:lvl3pPr>
            <a:lvl4pPr marL="1098900" indent="-342900">
              <a:lnSpc>
                <a:spcPct val="100000"/>
              </a:lnSpc>
              <a:defRPr lang="en-US" sz="2000" kern="1200" dirty="0">
                <a:solidFill>
                  <a:schemeClr val="tx1"/>
                </a:solidFill>
                <a:latin typeface="+mn-lt"/>
                <a:ea typeface="+mn-ea"/>
                <a:cs typeface="+mn-cs"/>
              </a:defRPr>
            </a:lvl4pPr>
            <a:lvl5pPr>
              <a:lnSpc>
                <a:spcPct val="100000"/>
              </a:lnSpc>
              <a:defRPr/>
            </a:lvl5pPr>
          </a:lstStyle>
          <a:p>
            <a:pPr lvl="0"/>
            <a:r>
              <a:rPr lang="en-US"/>
              <a:t>Click to add text</a:t>
            </a:r>
          </a:p>
          <a:p>
            <a:pPr marL="576000" marR="0" lvl="1" indent="-288000" algn="l" defTabSz="914400" rtl="0" eaLnBrk="1" fontAlgn="auto" latinLnBrk="0" hangingPunct="1">
              <a:lnSpc>
                <a:spcPct val="90000"/>
              </a:lnSpc>
              <a:spcBef>
                <a:spcPts val="0"/>
              </a:spcBef>
              <a:spcAft>
                <a:spcPts val="800"/>
              </a:spcAft>
              <a:buClrTx/>
              <a:buSzPct val="100000"/>
              <a:buFont typeface="Arial" panose="020B0604020202020204" pitchFamily="34" charset="0"/>
              <a:buChar char="•"/>
              <a:tabLst/>
            </a:pPr>
            <a:r>
              <a:rPr lang="en-US"/>
              <a:t>Second level</a:t>
            </a:r>
          </a:p>
          <a:p>
            <a:pPr marL="792000" lvl="2"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Third level</a:t>
            </a:r>
          </a:p>
          <a:p>
            <a:pPr marL="972000" lvl="3"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Fourth level</a:t>
            </a:r>
          </a:p>
          <a:p>
            <a:pPr lvl="4"/>
            <a:r>
              <a:rPr lang="en-US"/>
              <a:t>Fifth level</a:t>
            </a:r>
          </a:p>
        </p:txBody>
      </p:sp>
      <p:sp>
        <p:nvSpPr>
          <p:cNvPr id="20" name="Text Placeholder 14">
            <a:extLst>
              <a:ext uri="{FF2B5EF4-FFF2-40B4-BE49-F238E27FC236}">
                <a16:creationId xmlns:a16="http://schemas.microsoft.com/office/drawing/2014/main" id="{A536223E-63F7-4E44-BC93-B6626BCFEB33}"/>
              </a:ext>
            </a:extLst>
          </p:cNvPr>
          <p:cNvSpPr>
            <a:spLocks noGrp="1"/>
          </p:cNvSpPr>
          <p:nvPr>
            <p:ph type="body" sz="quarter" idx="17" hasCustomPrompt="1"/>
          </p:nvPr>
        </p:nvSpPr>
        <p:spPr>
          <a:xfrm>
            <a:off x="3287712" y="1741713"/>
            <a:ext cx="2771024" cy="817200"/>
          </a:xfrm>
          <a:solidFill>
            <a:schemeClr val="tx2"/>
          </a:solidFill>
          <a:ln>
            <a:solidFill>
              <a:schemeClr val="tx2"/>
            </a:solidFill>
          </a:ln>
        </p:spPr>
        <p:txBody>
          <a:bodyPr lIns="180000" rIns="180000" anchor="ctr" anchorCtr="0">
            <a:noAutofit/>
          </a:bodyPr>
          <a:lstStyle>
            <a:lvl1pPr marL="0" indent="0">
              <a:lnSpc>
                <a:spcPct val="100000"/>
              </a:lnSpc>
              <a:buNone/>
              <a:defRPr b="1">
                <a:solidFill>
                  <a:schemeClr val="bg1"/>
                </a:solidFill>
              </a:defRPr>
            </a:lvl1pPr>
            <a:lvl2pPr marL="0" indent="0">
              <a:buNone/>
              <a:defRPr/>
            </a:lvl2pPr>
          </a:lstStyle>
          <a:p>
            <a:pPr lvl="0"/>
            <a:r>
              <a:rPr lang="en-US"/>
              <a:t>Click to add heading</a:t>
            </a:r>
          </a:p>
        </p:txBody>
      </p:sp>
      <p:sp>
        <p:nvSpPr>
          <p:cNvPr id="21" name="Text Placeholder 17">
            <a:extLst>
              <a:ext uri="{FF2B5EF4-FFF2-40B4-BE49-F238E27FC236}">
                <a16:creationId xmlns:a16="http://schemas.microsoft.com/office/drawing/2014/main" id="{B8A0AAAB-DFCF-4F8D-90DA-DBD02013396C}"/>
              </a:ext>
            </a:extLst>
          </p:cNvPr>
          <p:cNvSpPr>
            <a:spLocks noGrp="1"/>
          </p:cNvSpPr>
          <p:nvPr>
            <p:ph type="body" sz="quarter" idx="18" hasCustomPrompt="1"/>
          </p:nvPr>
        </p:nvSpPr>
        <p:spPr>
          <a:xfrm>
            <a:off x="6132516" y="2559050"/>
            <a:ext cx="2771022" cy="2876550"/>
          </a:xfrm>
          <a:noFill/>
          <a:ln>
            <a:solidFill>
              <a:schemeClr val="accent6"/>
            </a:solidFill>
          </a:ln>
        </p:spPr>
        <p:txBody>
          <a:bodyPr lIns="180000" tIns="180000" rIns="180000" bIns="180000">
            <a:noAutofit/>
          </a:bodyPr>
          <a:lstStyle>
            <a:lvl1pPr>
              <a:lnSpc>
                <a:spcPct val="100000"/>
              </a:lnSpc>
              <a:defRPr>
                <a:solidFill>
                  <a:schemeClr val="tx1"/>
                </a:solidFill>
              </a:defRPr>
            </a:lvl1pPr>
            <a:lvl2pPr marL="630900" indent="-342900">
              <a:lnSpc>
                <a:spcPct val="100000"/>
              </a:lnSpc>
              <a:defRPr lang="en-US" sz="2400" kern="1200" dirty="0">
                <a:solidFill>
                  <a:schemeClr val="tx1"/>
                </a:solidFill>
                <a:latin typeface="+mn-lt"/>
                <a:ea typeface="+mn-ea"/>
                <a:cs typeface="+mn-cs"/>
              </a:defRPr>
            </a:lvl2pPr>
            <a:lvl3pPr marL="918900" indent="-342900">
              <a:lnSpc>
                <a:spcPct val="100000"/>
              </a:lnSpc>
              <a:defRPr lang="en-US" sz="2000" kern="1200" dirty="0">
                <a:solidFill>
                  <a:schemeClr val="tx1"/>
                </a:solidFill>
                <a:latin typeface="+mn-lt"/>
                <a:ea typeface="+mn-ea"/>
                <a:cs typeface="+mn-cs"/>
              </a:defRPr>
            </a:lvl3pPr>
            <a:lvl4pPr marL="1098900" indent="-342900">
              <a:lnSpc>
                <a:spcPct val="100000"/>
              </a:lnSpc>
              <a:defRPr lang="en-US" sz="2000" kern="1200" dirty="0">
                <a:solidFill>
                  <a:schemeClr val="tx1"/>
                </a:solidFill>
                <a:latin typeface="+mn-lt"/>
                <a:ea typeface="+mn-ea"/>
                <a:cs typeface="+mn-cs"/>
              </a:defRPr>
            </a:lvl4pPr>
            <a:lvl5pPr>
              <a:lnSpc>
                <a:spcPct val="100000"/>
              </a:lnSpc>
              <a:defRPr>
                <a:solidFill>
                  <a:schemeClr val="tx1"/>
                </a:solidFill>
              </a:defRPr>
            </a:lvl5pPr>
          </a:lstStyle>
          <a:p>
            <a:pPr lvl="0"/>
            <a:r>
              <a:rPr lang="en-US"/>
              <a:t>Click to add text</a:t>
            </a:r>
          </a:p>
          <a:p>
            <a:pPr marL="576000" marR="0" lvl="1" indent="-288000" algn="l" defTabSz="914400" rtl="0" eaLnBrk="1" fontAlgn="auto" latinLnBrk="0" hangingPunct="1">
              <a:lnSpc>
                <a:spcPct val="90000"/>
              </a:lnSpc>
              <a:spcBef>
                <a:spcPts val="0"/>
              </a:spcBef>
              <a:spcAft>
                <a:spcPts val="800"/>
              </a:spcAft>
              <a:buClrTx/>
              <a:buSzPct val="100000"/>
              <a:buFont typeface="Arial" panose="020B0604020202020204" pitchFamily="34" charset="0"/>
              <a:buChar char="•"/>
              <a:tabLst/>
            </a:pPr>
            <a:r>
              <a:rPr lang="en-US"/>
              <a:t>Second level</a:t>
            </a:r>
          </a:p>
          <a:p>
            <a:pPr marL="792000" lvl="2"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Third level</a:t>
            </a:r>
          </a:p>
          <a:p>
            <a:pPr marL="972000" lvl="3"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Fourth level</a:t>
            </a:r>
          </a:p>
          <a:p>
            <a:pPr lvl="4"/>
            <a:r>
              <a:rPr lang="en-US"/>
              <a:t>Fifth level</a:t>
            </a:r>
          </a:p>
        </p:txBody>
      </p:sp>
      <p:sp>
        <p:nvSpPr>
          <p:cNvPr id="22" name="Text Placeholder 14">
            <a:extLst>
              <a:ext uri="{FF2B5EF4-FFF2-40B4-BE49-F238E27FC236}">
                <a16:creationId xmlns:a16="http://schemas.microsoft.com/office/drawing/2014/main" id="{489FFBF6-0D3D-4034-B412-EABCE7228008}"/>
              </a:ext>
            </a:extLst>
          </p:cNvPr>
          <p:cNvSpPr>
            <a:spLocks noGrp="1"/>
          </p:cNvSpPr>
          <p:nvPr>
            <p:ph type="body" sz="quarter" idx="19" hasCustomPrompt="1"/>
          </p:nvPr>
        </p:nvSpPr>
        <p:spPr>
          <a:xfrm>
            <a:off x="6133267" y="1741713"/>
            <a:ext cx="2771022" cy="817200"/>
          </a:xfrm>
          <a:solidFill>
            <a:schemeClr val="accent6"/>
          </a:solidFill>
          <a:ln>
            <a:solidFill>
              <a:schemeClr val="accent6"/>
            </a:solidFill>
          </a:ln>
        </p:spPr>
        <p:txBody>
          <a:bodyPr lIns="180000" rIns="180000" anchor="ctr" anchorCtr="0">
            <a:noAutofit/>
          </a:bodyPr>
          <a:lstStyle>
            <a:lvl1pPr marL="0" indent="0">
              <a:lnSpc>
                <a:spcPct val="100000"/>
              </a:lnSpc>
              <a:buNone/>
              <a:defRPr b="1">
                <a:solidFill>
                  <a:schemeClr val="tx1"/>
                </a:solidFill>
              </a:defRPr>
            </a:lvl1pPr>
            <a:lvl2pPr marL="0" indent="0">
              <a:buNone/>
              <a:defRPr/>
            </a:lvl2pPr>
          </a:lstStyle>
          <a:p>
            <a:pPr lvl="0"/>
            <a:r>
              <a:rPr lang="en-US"/>
              <a:t>Click to add heading</a:t>
            </a:r>
          </a:p>
        </p:txBody>
      </p:sp>
      <p:sp>
        <p:nvSpPr>
          <p:cNvPr id="23" name="Text Placeholder 17">
            <a:extLst>
              <a:ext uri="{FF2B5EF4-FFF2-40B4-BE49-F238E27FC236}">
                <a16:creationId xmlns:a16="http://schemas.microsoft.com/office/drawing/2014/main" id="{07483DBB-6AB3-44E8-B476-D691A6DD7796}"/>
              </a:ext>
            </a:extLst>
          </p:cNvPr>
          <p:cNvSpPr>
            <a:spLocks noGrp="1"/>
          </p:cNvSpPr>
          <p:nvPr>
            <p:ph type="body" sz="quarter" idx="20" hasCustomPrompt="1"/>
          </p:nvPr>
        </p:nvSpPr>
        <p:spPr>
          <a:xfrm>
            <a:off x="9011486" y="2559050"/>
            <a:ext cx="2771023" cy="2876550"/>
          </a:xfrm>
          <a:noFill/>
          <a:ln>
            <a:solidFill>
              <a:schemeClr val="accent5"/>
            </a:solidFill>
          </a:ln>
        </p:spPr>
        <p:txBody>
          <a:bodyPr lIns="180000" tIns="180000" rIns="180000" bIns="180000">
            <a:noAutofit/>
          </a:bodyPr>
          <a:lstStyle>
            <a:lvl1pPr>
              <a:lnSpc>
                <a:spcPct val="100000"/>
              </a:lnSpc>
              <a:defRPr>
                <a:solidFill>
                  <a:schemeClr val="tx1"/>
                </a:solidFill>
              </a:defRPr>
            </a:lvl1pPr>
            <a:lvl2pPr marL="630900" indent="-342900">
              <a:lnSpc>
                <a:spcPct val="100000"/>
              </a:lnSpc>
              <a:defRPr lang="en-US" sz="2400" kern="1200" dirty="0">
                <a:solidFill>
                  <a:schemeClr val="tx1"/>
                </a:solidFill>
                <a:latin typeface="+mn-lt"/>
                <a:ea typeface="+mn-ea"/>
                <a:cs typeface="+mn-cs"/>
              </a:defRPr>
            </a:lvl2pPr>
            <a:lvl3pPr marL="918900" indent="-342900">
              <a:lnSpc>
                <a:spcPct val="100000"/>
              </a:lnSpc>
              <a:defRPr lang="en-US" sz="2000" kern="1200" dirty="0">
                <a:solidFill>
                  <a:schemeClr val="tx1"/>
                </a:solidFill>
                <a:latin typeface="+mn-lt"/>
                <a:ea typeface="+mn-ea"/>
                <a:cs typeface="+mn-cs"/>
              </a:defRPr>
            </a:lvl3pPr>
            <a:lvl4pPr marL="1098900" indent="-342900">
              <a:lnSpc>
                <a:spcPct val="100000"/>
              </a:lnSpc>
              <a:defRPr lang="en-US" sz="2000" kern="1200" dirty="0">
                <a:solidFill>
                  <a:schemeClr val="tx1"/>
                </a:solidFill>
                <a:latin typeface="+mn-lt"/>
                <a:ea typeface="+mn-ea"/>
                <a:cs typeface="+mn-cs"/>
              </a:defRPr>
            </a:lvl4pPr>
            <a:lvl5pPr>
              <a:lnSpc>
                <a:spcPct val="100000"/>
              </a:lnSpc>
              <a:defRPr>
                <a:solidFill>
                  <a:schemeClr val="tx1"/>
                </a:solidFill>
              </a:defRPr>
            </a:lvl5pPr>
          </a:lstStyle>
          <a:p>
            <a:pPr lvl="0"/>
            <a:r>
              <a:rPr lang="en-US"/>
              <a:t>Click to add text</a:t>
            </a:r>
          </a:p>
          <a:p>
            <a:pPr marL="576000" marR="0" lvl="1" indent="-288000" algn="l" defTabSz="914400" rtl="0" eaLnBrk="1" fontAlgn="auto" latinLnBrk="0" hangingPunct="1">
              <a:lnSpc>
                <a:spcPct val="90000"/>
              </a:lnSpc>
              <a:spcBef>
                <a:spcPts val="0"/>
              </a:spcBef>
              <a:spcAft>
                <a:spcPts val="800"/>
              </a:spcAft>
              <a:buClrTx/>
              <a:buSzPct val="100000"/>
              <a:buFont typeface="Arial" panose="020B0604020202020204" pitchFamily="34" charset="0"/>
              <a:buChar char="•"/>
              <a:tabLst/>
            </a:pPr>
            <a:r>
              <a:rPr lang="en-US"/>
              <a:t>Second level</a:t>
            </a:r>
          </a:p>
          <a:p>
            <a:pPr marL="792000" lvl="2"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Third level</a:t>
            </a:r>
          </a:p>
          <a:p>
            <a:pPr marL="972000" lvl="3"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Fourth level</a:t>
            </a:r>
          </a:p>
          <a:p>
            <a:pPr lvl="4"/>
            <a:r>
              <a:rPr lang="en-US"/>
              <a:t>Fifth level</a:t>
            </a:r>
          </a:p>
        </p:txBody>
      </p:sp>
      <p:sp>
        <p:nvSpPr>
          <p:cNvPr id="24" name="Text Placeholder 14">
            <a:extLst>
              <a:ext uri="{FF2B5EF4-FFF2-40B4-BE49-F238E27FC236}">
                <a16:creationId xmlns:a16="http://schemas.microsoft.com/office/drawing/2014/main" id="{794F06B4-05CB-4425-B43C-90CDB77D4DCD}"/>
              </a:ext>
            </a:extLst>
          </p:cNvPr>
          <p:cNvSpPr>
            <a:spLocks noGrp="1"/>
          </p:cNvSpPr>
          <p:nvPr>
            <p:ph type="body" sz="quarter" idx="21" hasCustomPrompt="1"/>
          </p:nvPr>
        </p:nvSpPr>
        <p:spPr>
          <a:xfrm>
            <a:off x="9012237" y="1741713"/>
            <a:ext cx="2771023" cy="817200"/>
          </a:xfrm>
          <a:solidFill>
            <a:schemeClr val="accent5"/>
          </a:solidFill>
          <a:ln>
            <a:solidFill>
              <a:schemeClr val="accent5"/>
            </a:solidFill>
          </a:ln>
        </p:spPr>
        <p:txBody>
          <a:bodyPr lIns="180000" rIns="180000" anchor="ctr" anchorCtr="0">
            <a:noAutofit/>
          </a:bodyPr>
          <a:lstStyle>
            <a:lvl1pPr marL="0" indent="0">
              <a:lnSpc>
                <a:spcPct val="100000"/>
              </a:lnSpc>
              <a:buNone/>
              <a:defRPr b="1">
                <a:solidFill>
                  <a:schemeClr val="tx1"/>
                </a:solidFill>
              </a:defRPr>
            </a:lvl1pPr>
            <a:lvl2pPr marL="0" indent="0">
              <a:buNone/>
              <a:defRPr/>
            </a:lvl2pPr>
          </a:lstStyle>
          <a:p>
            <a:pPr lvl="0"/>
            <a:r>
              <a:rPr lang="en-US"/>
              <a:t>Click to add heading</a:t>
            </a:r>
          </a:p>
        </p:txBody>
      </p:sp>
      <p:sp>
        <p:nvSpPr>
          <p:cNvPr id="8" name="Date Placeholder 7">
            <a:extLst>
              <a:ext uri="{FF2B5EF4-FFF2-40B4-BE49-F238E27FC236}">
                <a16:creationId xmlns:a16="http://schemas.microsoft.com/office/drawing/2014/main" id="{5FDF1C59-75D3-4D44-AA6A-CE846344781C}"/>
              </a:ext>
            </a:extLst>
          </p:cNvPr>
          <p:cNvSpPr>
            <a:spLocks noGrp="1"/>
          </p:cNvSpPr>
          <p:nvPr>
            <p:ph type="dt" sz="half" idx="22"/>
          </p:nvPr>
        </p:nvSpPr>
        <p:spPr/>
        <p:txBody>
          <a:bodyPr/>
          <a:lstStyle>
            <a:lvl1pPr>
              <a:lnSpc>
                <a:spcPct val="100000"/>
              </a:lnSpc>
              <a:defRPr/>
            </a:lvl1pPr>
          </a:lstStyle>
          <a:p>
            <a:endParaRPr lang="en-GB"/>
          </a:p>
        </p:txBody>
      </p:sp>
      <p:sp>
        <p:nvSpPr>
          <p:cNvPr id="10" name="Slide Number Placeholder 9">
            <a:extLst>
              <a:ext uri="{FF2B5EF4-FFF2-40B4-BE49-F238E27FC236}">
                <a16:creationId xmlns:a16="http://schemas.microsoft.com/office/drawing/2014/main" id="{507ABD0A-0B79-498A-8135-71083AB527F3}"/>
              </a:ext>
            </a:extLst>
          </p:cNvPr>
          <p:cNvSpPr>
            <a:spLocks noGrp="1"/>
          </p:cNvSpPr>
          <p:nvPr>
            <p:ph type="sldNum" sz="quarter" idx="24"/>
          </p:nvPr>
        </p:nvSpPr>
        <p:spPr/>
        <p:txBody>
          <a:bodyPr/>
          <a:lstStyle>
            <a:lvl1pPr>
              <a:lnSpc>
                <a:spcPct val="100000"/>
              </a:lnSpc>
              <a:defRPr/>
            </a:lvl1pPr>
          </a:lstStyle>
          <a:p>
            <a:fld id="{F8E47D07-9D1E-4FE9-B31A-2F5863681021}" type="slidenum">
              <a:rPr lang="en-GB" smtClean="0"/>
              <a:pPr/>
              <a:t>‹#›</a:t>
            </a:fld>
            <a:endParaRPr lang="en-GB"/>
          </a:p>
        </p:txBody>
      </p:sp>
      <p:sp>
        <p:nvSpPr>
          <p:cNvPr id="14" name="Text Placeholder 96">
            <a:extLst>
              <a:ext uri="{FF2B5EF4-FFF2-40B4-BE49-F238E27FC236}">
                <a16:creationId xmlns:a16="http://schemas.microsoft.com/office/drawing/2014/main" id="{C19B5F97-DA6F-4D23-91EB-F783A1590A4A}"/>
              </a:ext>
            </a:extLst>
          </p:cNvPr>
          <p:cNvSpPr>
            <a:spLocks noGrp="1"/>
          </p:cNvSpPr>
          <p:nvPr>
            <p:ph type="body" sz="quarter" idx="111" hasCustomPrompt="1"/>
          </p:nvPr>
        </p:nvSpPr>
        <p:spPr>
          <a:xfrm>
            <a:off x="407988" y="6200774"/>
            <a:ext cx="9729787" cy="657225"/>
          </a:xfrm>
        </p:spPr>
        <p:txBody>
          <a:bodyPr anchor="b" anchorCtr="0">
            <a:noAutofit/>
          </a:bodyPr>
          <a:lstStyle>
            <a:lvl1pPr>
              <a:lnSpc>
                <a:spcPct val="100000"/>
              </a:lnSpc>
              <a:spcAft>
                <a:spcPts val="300"/>
              </a:spcAft>
              <a:buNone/>
              <a:defRPr sz="800"/>
            </a:lvl1pPr>
          </a:lstStyle>
          <a:p>
            <a:pPr lvl="0"/>
            <a:r>
              <a:rPr lang="en-US"/>
              <a:t>Footnotes</a:t>
            </a:r>
          </a:p>
        </p:txBody>
      </p:sp>
    </p:spTree>
    <p:custDataLst>
      <p:tags r:id="rId1"/>
    </p:custDataLst>
    <p:extLst>
      <p:ext uri="{BB962C8B-B14F-4D97-AF65-F5344CB8AC3E}">
        <p14:creationId xmlns:p14="http://schemas.microsoft.com/office/powerpoint/2010/main" val="3202849257"/>
      </p:ext>
    </p:extLst>
  </p:cSld>
  <p:clrMapOvr>
    <a:masterClrMapping/>
  </p:clrMapOvr>
  <p:extLst>
    <p:ext uri="{DCECCB84-F9BA-43D5-87BE-67443E8EF086}">
      <p15:sldGuideLst xmlns:p15="http://schemas.microsoft.com/office/powerpoint/2012/main">
        <p15:guide id="1" orient="horz" pos="890" userDrawn="1">
          <p15:clr>
            <a:srgbClr val="C35EA4"/>
          </p15:clr>
        </p15:guide>
        <p15:guide id="2" orient="horz" pos="981" userDrawn="1">
          <p15:clr>
            <a:srgbClr val="C35EA4"/>
          </p15:clr>
        </p15:guide>
        <p15:guide id="3" pos="2003" userDrawn="1">
          <p15:clr>
            <a:srgbClr val="A4A3A4"/>
          </p15:clr>
        </p15:guide>
        <p15:guide id="4" pos="2071" userDrawn="1">
          <p15:clr>
            <a:srgbClr val="A4A3A4"/>
          </p15:clr>
        </p15:guide>
        <p15:guide id="5" pos="5677" userDrawn="1">
          <p15:clr>
            <a:srgbClr val="A4A3A4"/>
          </p15:clr>
        </p15:guide>
        <p15:guide id="6" pos="5609" userDrawn="1">
          <p15:clr>
            <a:srgbClr val="A4A3A4"/>
          </p15:clr>
        </p15:guide>
        <p15:guide id="7" pos="3817" userDrawn="1">
          <p15:clr>
            <a:srgbClr val="A4A3A4"/>
          </p15:clr>
        </p15:guide>
        <p15:guide id="8" pos="3863" userDrawn="1">
          <p15:clr>
            <a:srgbClr val="A4A3A4"/>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END">
    <p:bg>
      <p:bgPr>
        <a:solidFill>
          <a:schemeClr val="tx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C22DA5D-EC7E-40C3-8862-3E3748AD6C3A}"/>
              </a:ext>
            </a:extLst>
          </p:cNvPr>
          <p:cNvSpPr txBox="1">
            <a:spLocks/>
          </p:cNvSpPr>
          <p:nvPr userDrawn="1"/>
        </p:nvSpPr>
        <p:spPr>
          <a:xfrm>
            <a:off x="1257304" y="769811"/>
            <a:ext cx="9677394" cy="5318379"/>
          </a:xfrm>
          <a:prstGeom prst="rect">
            <a:avLst/>
          </a:prstGeom>
        </p:spPr>
        <p:txBody>
          <a:bodyPr vert="horz" wrap="square" lIns="0" tIns="0" rIns="0" bIns="0" rtlCol="0" anchor="t">
            <a:spAutoFit/>
          </a:bodyPr>
          <a:lstStyle>
            <a:lvl1pPr algn="ctr" defTabSz="914400" rtl="0" eaLnBrk="1" latinLnBrk="0" hangingPunct="1">
              <a:lnSpc>
                <a:spcPct val="90000"/>
              </a:lnSpc>
              <a:spcBef>
                <a:spcPct val="0"/>
              </a:spcBef>
              <a:buNone/>
              <a:defRPr sz="6000" kern="1200">
                <a:solidFill>
                  <a:schemeClr val="bg1"/>
                </a:solidFill>
                <a:latin typeface="+mj-lt"/>
                <a:ea typeface="+mj-ea"/>
                <a:cs typeface="+mj-cs"/>
              </a:defRPr>
            </a:lvl1pPr>
          </a:lstStyle>
          <a:p>
            <a:r>
              <a:rPr lang="en-US" sz="9600"/>
              <a:t>Do not use layouts</a:t>
            </a:r>
            <a:br>
              <a:rPr lang="en-US" sz="9600"/>
            </a:br>
            <a:r>
              <a:rPr lang="en-US" sz="9600"/>
              <a:t>in this section appearing after this point. </a:t>
            </a:r>
          </a:p>
        </p:txBody>
      </p:sp>
      <p:sp>
        <p:nvSpPr>
          <p:cNvPr id="3" name="DO NOT DELETE (BRANDIN)">
            <a:extLst>
              <a:ext uri="{FF2B5EF4-FFF2-40B4-BE49-F238E27FC236}">
                <a16:creationId xmlns:a16="http://schemas.microsoft.com/office/drawing/2014/main" id="{2119DE88-5040-46B6-A93C-EC08F4730030}"/>
              </a:ext>
            </a:extLst>
          </p:cNvPr>
          <p:cNvSpPr/>
          <p:nvPr userDrawn="1"/>
        </p:nvSpPr>
        <p:spPr>
          <a:xfrm>
            <a:off x="0" y="0"/>
            <a:ext cx="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lnSpc>
                <a:spcPct val="90000"/>
              </a:lnSpc>
              <a:spcAft>
                <a:spcPts val="600"/>
              </a:spcAft>
            </a:pPr>
            <a:endParaRPr lang="en-US" err="1"/>
          </a:p>
        </p:txBody>
      </p:sp>
    </p:spTree>
    <p:custDataLst>
      <p:custData r:id="rId1"/>
      <p:tags r:id="rId2"/>
    </p:custDataLst>
    <p:extLst>
      <p:ext uri="{BB962C8B-B14F-4D97-AF65-F5344CB8AC3E}">
        <p14:creationId xmlns:p14="http://schemas.microsoft.com/office/powerpoint/2010/main" val="30359477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and Image in Lens">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591AE185-7FED-44AB-A9D9-33D6BC5FBBAD}"/>
              </a:ext>
            </a:extLst>
          </p:cNvPr>
          <p:cNvSpPr>
            <a:spLocks noGrp="1"/>
          </p:cNvSpPr>
          <p:nvPr>
            <p:ph type="pic" sz="quarter" idx="20" hasCustomPrompt="1"/>
          </p:nvPr>
        </p:nvSpPr>
        <p:spPr>
          <a:xfrm>
            <a:off x="6096001" y="1"/>
            <a:ext cx="6096001" cy="5693399"/>
          </a:xfrm>
          <a:custGeom>
            <a:avLst/>
            <a:gdLst>
              <a:gd name="connsiteX0" fmla="*/ 613929 w 6096001"/>
              <a:gd name="connsiteY0" fmla="*/ 0 h 5693399"/>
              <a:gd name="connsiteX1" fmla="*/ 6096001 w 6096001"/>
              <a:gd name="connsiteY1" fmla="*/ 0 h 5693399"/>
              <a:gd name="connsiteX2" fmla="*/ 6096001 w 6096001"/>
              <a:gd name="connsiteY2" fmla="*/ 4764882 h 5693399"/>
              <a:gd name="connsiteX3" fmla="*/ 5995011 w 6096001"/>
              <a:gd name="connsiteY3" fmla="*/ 4856669 h 5693399"/>
              <a:gd name="connsiteX4" fmla="*/ 3664224 w 6096001"/>
              <a:gd name="connsiteY4" fmla="*/ 5693399 h 5693399"/>
              <a:gd name="connsiteX5" fmla="*/ 0 w 6096001"/>
              <a:gd name="connsiteY5" fmla="*/ 2029175 h 5693399"/>
              <a:gd name="connsiteX6" fmla="*/ 442252 w 6096001"/>
              <a:gd name="connsiteY6" fmla="*/ 282588 h 5693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5693399">
                <a:moveTo>
                  <a:pt x="613929" y="0"/>
                </a:moveTo>
                <a:lnTo>
                  <a:pt x="6096001" y="0"/>
                </a:lnTo>
                <a:lnTo>
                  <a:pt x="6096001" y="4764882"/>
                </a:lnTo>
                <a:lnTo>
                  <a:pt x="5995011" y="4856669"/>
                </a:lnTo>
                <a:cubicBezTo>
                  <a:pt x="5361617" y="5379392"/>
                  <a:pt x="4549591" y="5693399"/>
                  <a:pt x="3664224" y="5693399"/>
                </a:cubicBezTo>
                <a:cubicBezTo>
                  <a:pt x="1640529" y="5693399"/>
                  <a:pt x="0" y="4052870"/>
                  <a:pt x="0" y="2029175"/>
                </a:cubicBezTo>
                <a:cubicBezTo>
                  <a:pt x="0" y="1396770"/>
                  <a:pt x="160208" y="801784"/>
                  <a:pt x="442252" y="282588"/>
                </a:cubicBezTo>
                <a:close/>
              </a:path>
            </a:pathLst>
          </a:custGeom>
          <a:solidFill>
            <a:schemeClr val="accent1"/>
          </a:solidFill>
        </p:spPr>
        <p:txBody>
          <a:bodyPr wrap="square" lIns="396000" tIns="432000" rIns="252000" bIns="648000" anchor="ctr" anchorCtr="0">
            <a:noAutofit/>
          </a:bodyPr>
          <a:lstStyle>
            <a:lvl1pPr marL="0" indent="0" algn="ctr">
              <a:lnSpc>
                <a:spcPct val="100000"/>
              </a:lnSpc>
              <a:buNone/>
              <a:defRPr sz="1600" b="1">
                <a:solidFill>
                  <a:schemeClr val="bg1"/>
                </a:solidFill>
              </a:defRPr>
            </a:lvl1pPr>
          </a:lstStyle>
          <a:p>
            <a:r>
              <a:rPr lang="en-US"/>
              <a:t>_______________________________</a:t>
            </a:r>
            <a:br>
              <a:rPr lang="en-US"/>
            </a:br>
            <a:br>
              <a:rPr lang="en-US"/>
            </a:br>
            <a:r>
              <a:rPr lang="en-US"/>
              <a:t>To add an image here: </a:t>
            </a:r>
            <a:br>
              <a:rPr lang="en-US"/>
            </a:br>
            <a:r>
              <a:rPr lang="en-US"/>
              <a:t>Click the icon and insert a file from your computer.</a:t>
            </a:r>
            <a:br>
              <a:rPr lang="en-US"/>
            </a:br>
            <a:br>
              <a:rPr lang="en-US"/>
            </a:br>
            <a:br>
              <a:rPr lang="en-US"/>
            </a:br>
            <a:br>
              <a:rPr lang="en-US"/>
            </a:br>
            <a:r>
              <a:rPr lang="en-US"/>
              <a:t> Your image can then be scaled within </a:t>
            </a:r>
            <a:br>
              <a:rPr lang="en-US"/>
            </a:br>
            <a:r>
              <a:rPr lang="en-US"/>
              <a:t>the frame by using the Crop feature in </a:t>
            </a:r>
            <a:br>
              <a:rPr lang="en-US"/>
            </a:br>
            <a:r>
              <a:rPr lang="en-US"/>
              <a:t>the Picture Format tab of the ribbon.</a:t>
            </a:r>
            <a:br>
              <a:rPr lang="en-US"/>
            </a:br>
            <a:r>
              <a:rPr lang="en-US"/>
              <a:t>_______________________________</a:t>
            </a:r>
          </a:p>
        </p:txBody>
      </p:sp>
      <p:sp>
        <p:nvSpPr>
          <p:cNvPr id="2" name="Title 1">
            <a:extLst>
              <a:ext uri="{FF2B5EF4-FFF2-40B4-BE49-F238E27FC236}">
                <a16:creationId xmlns:a16="http://schemas.microsoft.com/office/drawing/2014/main" id="{2D9635B2-3D27-4FA3-B863-05E4C9624AB6}"/>
              </a:ext>
            </a:extLst>
          </p:cNvPr>
          <p:cNvSpPr>
            <a:spLocks noGrp="1"/>
          </p:cNvSpPr>
          <p:nvPr>
            <p:ph type="title" hasCustomPrompt="1"/>
          </p:nvPr>
        </p:nvSpPr>
        <p:spPr>
          <a:xfrm>
            <a:off x="407988" y="404812"/>
            <a:ext cx="5630862" cy="1007427"/>
          </a:xfrm>
        </p:spPr>
        <p:txBody>
          <a:bodyPr anchor="b" anchorCtr="0"/>
          <a:lstStyle>
            <a:lvl1pPr>
              <a:lnSpc>
                <a:spcPct val="100000"/>
              </a:lnSpc>
              <a:defRPr/>
            </a:lvl1pPr>
          </a:lstStyle>
          <a:p>
            <a:r>
              <a:rPr lang="en-US"/>
              <a:t>Click to enter title here</a:t>
            </a:r>
          </a:p>
        </p:txBody>
      </p:sp>
      <p:sp>
        <p:nvSpPr>
          <p:cNvPr id="6" name="Date Placeholder 5">
            <a:extLst>
              <a:ext uri="{FF2B5EF4-FFF2-40B4-BE49-F238E27FC236}">
                <a16:creationId xmlns:a16="http://schemas.microsoft.com/office/drawing/2014/main" id="{98CF1364-95FC-4822-BD65-0519B5DD9BCE}"/>
              </a:ext>
            </a:extLst>
          </p:cNvPr>
          <p:cNvSpPr>
            <a:spLocks noGrp="1"/>
          </p:cNvSpPr>
          <p:nvPr>
            <p:ph type="dt" sz="half" idx="10"/>
          </p:nvPr>
        </p:nvSpPr>
        <p:spPr/>
        <p:txBody>
          <a:bodyPr/>
          <a:lstStyle>
            <a:lvl1pPr>
              <a:lnSpc>
                <a:spcPct val="100000"/>
              </a:lnSpc>
              <a:defRPr/>
            </a:lvl1pPr>
          </a:lstStyle>
          <a:p>
            <a:endParaRPr lang="en-GB"/>
          </a:p>
        </p:txBody>
      </p:sp>
      <p:sp>
        <p:nvSpPr>
          <p:cNvPr id="8" name="Slide Number Placeholder 7">
            <a:extLst>
              <a:ext uri="{FF2B5EF4-FFF2-40B4-BE49-F238E27FC236}">
                <a16:creationId xmlns:a16="http://schemas.microsoft.com/office/drawing/2014/main" id="{B7FF9A92-5BDB-40F9-8C9E-94BECF288EF4}"/>
              </a:ext>
            </a:extLst>
          </p:cNvPr>
          <p:cNvSpPr>
            <a:spLocks noGrp="1"/>
          </p:cNvSpPr>
          <p:nvPr>
            <p:ph type="sldNum" sz="quarter" idx="12"/>
          </p:nvPr>
        </p:nvSpPr>
        <p:spPr/>
        <p:txBody>
          <a:bodyPr/>
          <a:lstStyle>
            <a:lvl1pPr>
              <a:lnSpc>
                <a:spcPct val="100000"/>
              </a:lnSpc>
              <a:defRPr/>
            </a:lvl1pPr>
          </a:lstStyle>
          <a:p>
            <a:fld id="{F8E47D07-9D1E-4FE9-B31A-2F5863681021}" type="slidenum">
              <a:rPr lang="en-GB" smtClean="0"/>
              <a:pPr/>
              <a:t>‹#›</a:t>
            </a:fld>
            <a:endParaRPr lang="en-GB"/>
          </a:p>
        </p:txBody>
      </p:sp>
      <p:sp>
        <p:nvSpPr>
          <p:cNvPr id="12" name="Text Placeholder 11">
            <a:extLst>
              <a:ext uri="{FF2B5EF4-FFF2-40B4-BE49-F238E27FC236}">
                <a16:creationId xmlns:a16="http://schemas.microsoft.com/office/drawing/2014/main" id="{6F9CD076-13C6-4629-A44D-60CE2274E081}"/>
              </a:ext>
            </a:extLst>
          </p:cNvPr>
          <p:cNvSpPr>
            <a:spLocks noGrp="1"/>
          </p:cNvSpPr>
          <p:nvPr>
            <p:ph type="body" sz="quarter" idx="16" hasCustomPrompt="1"/>
          </p:nvPr>
        </p:nvSpPr>
        <p:spPr>
          <a:xfrm>
            <a:off x="407987" y="1741714"/>
            <a:ext cx="5630863" cy="765175"/>
          </a:xfrm>
          <a:prstGeom prst="rect">
            <a:avLst/>
          </a:prstGeom>
        </p:spPr>
        <p:txBody>
          <a:bodyPr anchor="b" anchorCtr="0"/>
          <a:lstStyle>
            <a:lvl1pPr marL="0" indent="0">
              <a:lnSpc>
                <a:spcPct val="100000"/>
              </a:lnSpc>
              <a:buNone/>
              <a:defRPr b="1">
                <a:solidFill>
                  <a:schemeClr val="accent1"/>
                </a:solidFill>
              </a:defRPr>
            </a:lvl1pPr>
            <a:lvl2pPr marL="0" indent="0">
              <a:buNone/>
              <a:defRPr/>
            </a:lvl2pPr>
          </a:lstStyle>
          <a:p>
            <a:pPr lvl="0"/>
            <a:r>
              <a:rPr lang="en-US"/>
              <a:t>Click to add heading</a:t>
            </a:r>
          </a:p>
        </p:txBody>
      </p:sp>
      <p:sp>
        <p:nvSpPr>
          <p:cNvPr id="4" name="Content Placeholder 3">
            <a:extLst>
              <a:ext uri="{FF2B5EF4-FFF2-40B4-BE49-F238E27FC236}">
                <a16:creationId xmlns:a16="http://schemas.microsoft.com/office/drawing/2014/main" id="{48A40151-B82D-47EF-9056-B4BE571D3090}"/>
              </a:ext>
            </a:extLst>
          </p:cNvPr>
          <p:cNvSpPr>
            <a:spLocks noGrp="1"/>
          </p:cNvSpPr>
          <p:nvPr>
            <p:ph sz="quarter" idx="19" hasCustomPrompt="1"/>
          </p:nvPr>
        </p:nvSpPr>
        <p:spPr>
          <a:xfrm>
            <a:off x="407987" y="2570163"/>
            <a:ext cx="5630862" cy="3438107"/>
          </a:xfrm>
          <a:prstGeom prst="rect">
            <a:avLst/>
          </a:prstGeom>
        </p:spPr>
        <p:txBody>
          <a:bodyPr/>
          <a:lstStyle>
            <a:lvl1pPr>
              <a:lnSpc>
                <a:spcPct val="100000"/>
              </a:lnSpc>
              <a:defRPr/>
            </a:lvl1pPr>
            <a:lvl2pPr marL="630900" indent="-342900">
              <a:lnSpc>
                <a:spcPct val="100000"/>
              </a:lnSpc>
              <a:defRPr lang="en-US" sz="2400" kern="1200">
                <a:solidFill>
                  <a:schemeClr val="tx1"/>
                </a:solidFill>
                <a:latin typeface="+mn-lt"/>
                <a:ea typeface="+mn-ea"/>
                <a:cs typeface="+mn-cs"/>
              </a:defRPr>
            </a:lvl2pPr>
            <a:lvl3pPr marL="918900" indent="-342900">
              <a:lnSpc>
                <a:spcPct val="100000"/>
              </a:lnSpc>
              <a:defRPr lang="en-US" sz="2000" kern="1200" dirty="0">
                <a:solidFill>
                  <a:schemeClr val="tx1"/>
                </a:solidFill>
                <a:latin typeface="+mn-lt"/>
                <a:ea typeface="+mn-ea"/>
                <a:cs typeface="+mn-cs"/>
              </a:defRPr>
            </a:lvl3pPr>
            <a:lvl4pPr marL="1098900" indent="-342900">
              <a:lnSpc>
                <a:spcPct val="100000"/>
              </a:lnSpc>
              <a:defRPr lang="en-US" sz="2000" kern="1200" dirty="0">
                <a:solidFill>
                  <a:schemeClr val="tx1"/>
                </a:solidFill>
                <a:latin typeface="+mn-lt"/>
                <a:ea typeface="+mn-ea"/>
                <a:cs typeface="+mn-cs"/>
              </a:defRPr>
            </a:lvl4pPr>
            <a:lvl5pPr>
              <a:lnSpc>
                <a:spcPct val="100000"/>
              </a:lnSpc>
              <a:defRPr/>
            </a:lvl5pPr>
          </a:lstStyle>
          <a:p>
            <a:pPr lvl="0"/>
            <a:r>
              <a:rPr lang="en-US"/>
              <a:t>Click to add content. When pasting copy from other slides, be sure to right-click and choose ‘Keep text only’.</a:t>
            </a:r>
          </a:p>
          <a:p>
            <a:pPr marL="576000" marR="0" lvl="1" indent="-288000" algn="l" defTabSz="914400" rtl="0" eaLnBrk="1" fontAlgn="auto" latinLnBrk="0" hangingPunct="1">
              <a:lnSpc>
                <a:spcPct val="90000"/>
              </a:lnSpc>
              <a:spcBef>
                <a:spcPts val="0"/>
              </a:spcBef>
              <a:spcAft>
                <a:spcPts val="800"/>
              </a:spcAft>
              <a:buClrTx/>
              <a:buSzPct val="100000"/>
              <a:buFont typeface="Arial" panose="020B0604020202020204" pitchFamily="34" charset="0"/>
              <a:buChar char="•"/>
              <a:tabLst/>
            </a:pPr>
            <a:r>
              <a:rPr lang="en-US"/>
              <a:t>Second level</a:t>
            </a:r>
          </a:p>
          <a:p>
            <a:pPr marL="792000" lvl="2"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Third level</a:t>
            </a:r>
          </a:p>
          <a:p>
            <a:pPr marL="972000" lvl="3"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Fourth level</a:t>
            </a:r>
          </a:p>
          <a:p>
            <a:pPr lvl="4"/>
            <a:r>
              <a:rPr lang="en-US"/>
              <a:t>Fifth level</a:t>
            </a:r>
          </a:p>
        </p:txBody>
      </p:sp>
      <p:sp>
        <p:nvSpPr>
          <p:cNvPr id="9" name="Text Placeholder 96">
            <a:extLst>
              <a:ext uri="{FF2B5EF4-FFF2-40B4-BE49-F238E27FC236}">
                <a16:creationId xmlns:a16="http://schemas.microsoft.com/office/drawing/2014/main" id="{416731F4-F189-4DCC-AB0D-BFCE5BE61915}"/>
              </a:ext>
            </a:extLst>
          </p:cNvPr>
          <p:cNvSpPr>
            <a:spLocks noGrp="1"/>
          </p:cNvSpPr>
          <p:nvPr>
            <p:ph type="body" sz="quarter" idx="111" hasCustomPrompt="1"/>
          </p:nvPr>
        </p:nvSpPr>
        <p:spPr>
          <a:xfrm>
            <a:off x="407988" y="6200774"/>
            <a:ext cx="9729787" cy="657225"/>
          </a:xfrm>
        </p:spPr>
        <p:txBody>
          <a:bodyPr anchor="b" anchorCtr="0">
            <a:noAutofit/>
          </a:bodyPr>
          <a:lstStyle>
            <a:lvl1pPr>
              <a:lnSpc>
                <a:spcPct val="100000"/>
              </a:lnSpc>
              <a:spcAft>
                <a:spcPts val="300"/>
              </a:spcAft>
              <a:buNone/>
              <a:defRPr sz="800"/>
            </a:lvl1pPr>
          </a:lstStyle>
          <a:p>
            <a:pPr lvl="0"/>
            <a:r>
              <a:rPr lang="en-US"/>
              <a:t>Footnotes</a:t>
            </a:r>
          </a:p>
        </p:txBody>
      </p:sp>
    </p:spTree>
    <p:custDataLst>
      <p:tags r:id="rId1"/>
    </p:custDataLst>
    <p:extLst>
      <p:ext uri="{BB962C8B-B14F-4D97-AF65-F5344CB8AC3E}">
        <p14:creationId xmlns:p14="http://schemas.microsoft.com/office/powerpoint/2010/main" val="1270398431"/>
      </p:ext>
    </p:extLst>
  </p:cSld>
  <p:clrMapOvr>
    <a:masterClrMapping/>
  </p:clrMapOvr>
  <p:extLst>
    <p:ext uri="{DCECCB84-F9BA-43D5-87BE-67443E8EF086}">
      <p15:sldGuideLst xmlns:p15="http://schemas.microsoft.com/office/powerpoint/2012/main">
        <p15:guide id="5" pos="3804">
          <p15:clr>
            <a:srgbClr val="A4A3A4"/>
          </p15:clr>
        </p15:guide>
        <p15:guide id="6" pos="3863">
          <p15:clr>
            <a:srgbClr val="A4A3A4"/>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 Column and Image in Le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635B2-3D27-4FA3-B863-05E4C9624AB6}"/>
              </a:ext>
            </a:extLst>
          </p:cNvPr>
          <p:cNvSpPr>
            <a:spLocks noGrp="1"/>
          </p:cNvSpPr>
          <p:nvPr>
            <p:ph type="title" hasCustomPrompt="1"/>
          </p:nvPr>
        </p:nvSpPr>
        <p:spPr>
          <a:xfrm>
            <a:off x="407988" y="2716357"/>
            <a:ext cx="5630862" cy="553998"/>
          </a:xfrm>
        </p:spPr>
        <p:txBody>
          <a:bodyPr anchor="b" anchorCtr="0">
            <a:spAutoFit/>
          </a:bodyPr>
          <a:lstStyle>
            <a:lvl1pPr>
              <a:lnSpc>
                <a:spcPct val="100000"/>
              </a:lnSpc>
              <a:defRPr/>
            </a:lvl1pPr>
          </a:lstStyle>
          <a:p>
            <a:r>
              <a:rPr lang="en-US"/>
              <a:t>Click to enter title here</a:t>
            </a:r>
          </a:p>
        </p:txBody>
      </p:sp>
      <p:sp>
        <p:nvSpPr>
          <p:cNvPr id="6" name="Date Placeholder 5">
            <a:extLst>
              <a:ext uri="{FF2B5EF4-FFF2-40B4-BE49-F238E27FC236}">
                <a16:creationId xmlns:a16="http://schemas.microsoft.com/office/drawing/2014/main" id="{98CF1364-95FC-4822-BD65-0519B5DD9BCE}"/>
              </a:ext>
            </a:extLst>
          </p:cNvPr>
          <p:cNvSpPr>
            <a:spLocks noGrp="1"/>
          </p:cNvSpPr>
          <p:nvPr>
            <p:ph type="dt" sz="half" idx="10"/>
          </p:nvPr>
        </p:nvSpPr>
        <p:spPr/>
        <p:txBody>
          <a:bodyPr/>
          <a:lstStyle>
            <a:lvl1pPr>
              <a:lnSpc>
                <a:spcPct val="100000"/>
              </a:lnSpc>
              <a:defRPr/>
            </a:lvl1pPr>
          </a:lstStyle>
          <a:p>
            <a:endParaRPr lang="en-GB"/>
          </a:p>
        </p:txBody>
      </p:sp>
      <p:sp>
        <p:nvSpPr>
          <p:cNvPr id="8" name="Slide Number Placeholder 7">
            <a:extLst>
              <a:ext uri="{FF2B5EF4-FFF2-40B4-BE49-F238E27FC236}">
                <a16:creationId xmlns:a16="http://schemas.microsoft.com/office/drawing/2014/main" id="{B7FF9A92-5BDB-40F9-8C9E-94BECF288EF4}"/>
              </a:ext>
            </a:extLst>
          </p:cNvPr>
          <p:cNvSpPr>
            <a:spLocks noGrp="1"/>
          </p:cNvSpPr>
          <p:nvPr>
            <p:ph type="sldNum" sz="quarter" idx="12"/>
          </p:nvPr>
        </p:nvSpPr>
        <p:spPr/>
        <p:txBody>
          <a:bodyPr/>
          <a:lstStyle>
            <a:lvl1pPr>
              <a:lnSpc>
                <a:spcPct val="100000"/>
              </a:lnSpc>
              <a:defRPr/>
            </a:lvl1pPr>
          </a:lstStyle>
          <a:p>
            <a:fld id="{F8E47D07-9D1E-4FE9-B31A-2F5863681021}" type="slidenum">
              <a:rPr lang="en-GB" smtClean="0"/>
              <a:pPr/>
              <a:t>‹#›</a:t>
            </a:fld>
            <a:endParaRPr lang="en-GB"/>
          </a:p>
        </p:txBody>
      </p:sp>
      <p:sp>
        <p:nvSpPr>
          <p:cNvPr id="24" name="Content Placeholder 3">
            <a:extLst>
              <a:ext uri="{FF2B5EF4-FFF2-40B4-BE49-F238E27FC236}">
                <a16:creationId xmlns:a16="http://schemas.microsoft.com/office/drawing/2014/main" id="{F0F231B6-1649-4FC7-9870-6F8BBC76458E}"/>
              </a:ext>
            </a:extLst>
          </p:cNvPr>
          <p:cNvSpPr>
            <a:spLocks noGrp="1"/>
          </p:cNvSpPr>
          <p:nvPr>
            <p:ph sz="quarter" idx="22" hasCustomPrompt="1"/>
          </p:nvPr>
        </p:nvSpPr>
        <p:spPr>
          <a:xfrm>
            <a:off x="6153150" y="3688079"/>
            <a:ext cx="5630863" cy="2341245"/>
          </a:xfrm>
          <a:prstGeom prst="rect">
            <a:avLst/>
          </a:prstGeom>
        </p:spPr>
        <p:txBody>
          <a:bodyPr/>
          <a:lstStyle>
            <a:lvl1pPr>
              <a:lnSpc>
                <a:spcPct val="100000"/>
              </a:lnSpc>
              <a:defRPr/>
            </a:lvl1pPr>
            <a:lvl2pPr marL="630900" indent="-342900">
              <a:lnSpc>
                <a:spcPct val="100000"/>
              </a:lnSpc>
              <a:defRPr lang="en-US" sz="2400" kern="1200" dirty="0">
                <a:solidFill>
                  <a:schemeClr val="tx1"/>
                </a:solidFill>
                <a:latin typeface="+mn-lt"/>
                <a:ea typeface="+mn-ea"/>
                <a:cs typeface="+mn-cs"/>
              </a:defRPr>
            </a:lvl2pPr>
            <a:lvl3pPr marL="918900" indent="-342900">
              <a:lnSpc>
                <a:spcPct val="100000"/>
              </a:lnSpc>
              <a:defRPr lang="en-US" sz="2000" kern="1200" dirty="0">
                <a:solidFill>
                  <a:schemeClr val="tx1"/>
                </a:solidFill>
                <a:latin typeface="+mn-lt"/>
                <a:ea typeface="+mn-ea"/>
                <a:cs typeface="+mn-cs"/>
              </a:defRPr>
            </a:lvl3pPr>
            <a:lvl4pPr marL="1098900" indent="-342900">
              <a:lnSpc>
                <a:spcPct val="100000"/>
              </a:lnSpc>
              <a:defRPr lang="en-US" sz="2000" kern="1200" dirty="0">
                <a:solidFill>
                  <a:schemeClr val="tx1"/>
                </a:solidFill>
                <a:latin typeface="+mn-lt"/>
                <a:ea typeface="+mn-ea"/>
                <a:cs typeface="+mn-cs"/>
              </a:defRPr>
            </a:lvl4pPr>
            <a:lvl5pPr>
              <a:lnSpc>
                <a:spcPct val="100000"/>
              </a:lnSpc>
              <a:defRPr/>
            </a:lvl5pPr>
          </a:lstStyle>
          <a:p>
            <a:pPr lvl="0"/>
            <a:r>
              <a:rPr lang="en-US"/>
              <a:t>Click to add content. When pasting copy from other slides, be sure to right-click and choose ‘Keep text only’.</a:t>
            </a:r>
          </a:p>
          <a:p>
            <a:pPr marL="576000" marR="0" lvl="1" indent="-288000" algn="l" defTabSz="914400" rtl="0" eaLnBrk="1" fontAlgn="auto" latinLnBrk="0" hangingPunct="1">
              <a:lnSpc>
                <a:spcPct val="90000"/>
              </a:lnSpc>
              <a:spcBef>
                <a:spcPts val="0"/>
              </a:spcBef>
              <a:spcAft>
                <a:spcPts val="800"/>
              </a:spcAft>
              <a:buClrTx/>
              <a:buSzPct val="100000"/>
              <a:buFont typeface="Arial" panose="020B0604020202020204" pitchFamily="34" charset="0"/>
              <a:buChar char="•"/>
              <a:tabLst/>
            </a:pPr>
            <a:r>
              <a:rPr lang="en-US"/>
              <a:t>Second level</a:t>
            </a:r>
          </a:p>
          <a:p>
            <a:pPr marL="792000" lvl="2"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Third level</a:t>
            </a:r>
          </a:p>
          <a:p>
            <a:pPr marL="972000" lvl="3"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Fourth level</a:t>
            </a:r>
          </a:p>
          <a:p>
            <a:pPr lvl="4"/>
            <a:r>
              <a:rPr lang="en-US"/>
              <a:t>Fifth level</a:t>
            </a:r>
          </a:p>
        </p:txBody>
      </p:sp>
      <p:sp>
        <p:nvSpPr>
          <p:cNvPr id="25" name="Content Placeholder 3">
            <a:extLst>
              <a:ext uri="{FF2B5EF4-FFF2-40B4-BE49-F238E27FC236}">
                <a16:creationId xmlns:a16="http://schemas.microsoft.com/office/drawing/2014/main" id="{D9E6E49B-9844-4F9B-9E49-C493B4AAE6D5}"/>
              </a:ext>
            </a:extLst>
          </p:cNvPr>
          <p:cNvSpPr>
            <a:spLocks noGrp="1"/>
          </p:cNvSpPr>
          <p:nvPr>
            <p:ph sz="quarter" idx="23" hasCustomPrompt="1"/>
          </p:nvPr>
        </p:nvSpPr>
        <p:spPr>
          <a:xfrm>
            <a:off x="407988" y="3688079"/>
            <a:ext cx="5630862" cy="2341245"/>
          </a:xfrm>
          <a:prstGeom prst="rect">
            <a:avLst/>
          </a:prstGeom>
        </p:spPr>
        <p:txBody>
          <a:bodyPr/>
          <a:lstStyle>
            <a:lvl1pPr>
              <a:lnSpc>
                <a:spcPct val="100000"/>
              </a:lnSpc>
              <a:defRPr/>
            </a:lvl1pPr>
            <a:lvl2pPr marL="630900" indent="-342900">
              <a:lnSpc>
                <a:spcPct val="100000"/>
              </a:lnSpc>
              <a:defRPr lang="en-US" sz="2400" kern="1200" dirty="0">
                <a:solidFill>
                  <a:schemeClr val="tx1"/>
                </a:solidFill>
                <a:latin typeface="+mn-lt"/>
                <a:ea typeface="+mn-ea"/>
                <a:cs typeface="+mn-cs"/>
              </a:defRPr>
            </a:lvl2pPr>
            <a:lvl3pPr marL="918900" indent="-342900">
              <a:lnSpc>
                <a:spcPct val="100000"/>
              </a:lnSpc>
              <a:defRPr lang="en-US" sz="2000" kern="1200" dirty="0">
                <a:solidFill>
                  <a:schemeClr val="tx1"/>
                </a:solidFill>
                <a:latin typeface="+mn-lt"/>
                <a:ea typeface="+mn-ea"/>
                <a:cs typeface="+mn-cs"/>
              </a:defRPr>
            </a:lvl3pPr>
            <a:lvl4pPr marL="1098900" indent="-342900">
              <a:lnSpc>
                <a:spcPct val="100000"/>
              </a:lnSpc>
              <a:defRPr lang="en-US" sz="2000" kern="1200" dirty="0">
                <a:solidFill>
                  <a:schemeClr val="tx1"/>
                </a:solidFill>
                <a:latin typeface="+mn-lt"/>
                <a:ea typeface="+mn-ea"/>
                <a:cs typeface="+mn-cs"/>
              </a:defRPr>
            </a:lvl4pPr>
            <a:lvl5pPr>
              <a:lnSpc>
                <a:spcPct val="100000"/>
              </a:lnSpc>
              <a:defRPr/>
            </a:lvl5pPr>
          </a:lstStyle>
          <a:p>
            <a:pPr lvl="0"/>
            <a:r>
              <a:rPr lang="en-US"/>
              <a:t>Click to add content. When pasting copy from other slides, be sure to right-click and choose ‘Keep text only’.</a:t>
            </a:r>
          </a:p>
          <a:p>
            <a:pPr marL="576000" marR="0" lvl="1" indent="-288000" algn="l" defTabSz="914400" rtl="0" eaLnBrk="1" fontAlgn="auto" latinLnBrk="0" hangingPunct="1">
              <a:lnSpc>
                <a:spcPct val="90000"/>
              </a:lnSpc>
              <a:spcBef>
                <a:spcPts val="0"/>
              </a:spcBef>
              <a:spcAft>
                <a:spcPts val="800"/>
              </a:spcAft>
              <a:buClrTx/>
              <a:buSzPct val="100000"/>
              <a:buFont typeface="Arial" panose="020B0604020202020204" pitchFamily="34" charset="0"/>
              <a:buChar char="•"/>
              <a:tabLst/>
            </a:pPr>
            <a:r>
              <a:rPr lang="en-US"/>
              <a:t>Second level</a:t>
            </a:r>
          </a:p>
          <a:p>
            <a:pPr marL="792000" lvl="2"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Third level</a:t>
            </a:r>
          </a:p>
          <a:p>
            <a:pPr marL="972000" lvl="3"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Fourth level</a:t>
            </a:r>
          </a:p>
          <a:p>
            <a:pPr lvl="4"/>
            <a:r>
              <a:rPr lang="en-US"/>
              <a:t>Fifth level</a:t>
            </a:r>
          </a:p>
        </p:txBody>
      </p:sp>
      <p:sp>
        <p:nvSpPr>
          <p:cNvPr id="17" name="Picture Placeholder 16">
            <a:extLst>
              <a:ext uri="{FF2B5EF4-FFF2-40B4-BE49-F238E27FC236}">
                <a16:creationId xmlns:a16="http://schemas.microsoft.com/office/drawing/2014/main" id="{D88EB634-77D7-4CDB-AE88-62FA9FC51B33}"/>
              </a:ext>
            </a:extLst>
          </p:cNvPr>
          <p:cNvSpPr>
            <a:spLocks noGrp="1"/>
          </p:cNvSpPr>
          <p:nvPr>
            <p:ph type="pic" sz="quarter" idx="20" hasCustomPrompt="1"/>
          </p:nvPr>
        </p:nvSpPr>
        <p:spPr>
          <a:xfrm>
            <a:off x="6873240" y="1"/>
            <a:ext cx="5318760" cy="3552079"/>
          </a:xfrm>
          <a:custGeom>
            <a:avLst/>
            <a:gdLst>
              <a:gd name="connsiteX0" fmla="*/ 20727 w 5318760"/>
              <a:gd name="connsiteY0" fmla="*/ 0 h 3552079"/>
              <a:gd name="connsiteX1" fmla="*/ 5318760 w 5318760"/>
              <a:gd name="connsiteY1" fmla="*/ 0 h 3552079"/>
              <a:gd name="connsiteX2" fmla="*/ 5318760 w 5318760"/>
              <a:gd name="connsiteY2" fmla="*/ 2741950 h 3552079"/>
              <a:gd name="connsiteX3" fmla="*/ 5230648 w 5318760"/>
              <a:gd name="connsiteY3" fmla="*/ 2822032 h 3552079"/>
              <a:gd name="connsiteX4" fmla="*/ 3197036 w 5318760"/>
              <a:gd name="connsiteY4" fmla="*/ 3552079 h 3552079"/>
              <a:gd name="connsiteX5" fmla="*/ 0 w 5318760"/>
              <a:gd name="connsiteY5" fmla="*/ 355043 h 3552079"/>
              <a:gd name="connsiteX6" fmla="*/ 6487 w 5318760"/>
              <a:gd name="connsiteY6" fmla="*/ 149723 h 3552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18760" h="3552079">
                <a:moveTo>
                  <a:pt x="20727" y="0"/>
                </a:moveTo>
                <a:lnTo>
                  <a:pt x="5318760" y="0"/>
                </a:lnTo>
                <a:lnTo>
                  <a:pt x="5318760" y="2741950"/>
                </a:lnTo>
                <a:lnTo>
                  <a:pt x="5230648" y="2822032"/>
                </a:lnTo>
                <a:cubicBezTo>
                  <a:pt x="4678012" y="3278108"/>
                  <a:pt x="3969519" y="3552079"/>
                  <a:pt x="3197036" y="3552079"/>
                </a:cubicBezTo>
                <a:cubicBezTo>
                  <a:pt x="1431362" y="3552079"/>
                  <a:pt x="0" y="2120717"/>
                  <a:pt x="0" y="355043"/>
                </a:cubicBezTo>
                <a:cubicBezTo>
                  <a:pt x="0" y="286071"/>
                  <a:pt x="2184" y="217610"/>
                  <a:pt x="6487" y="149723"/>
                </a:cubicBezTo>
                <a:close/>
              </a:path>
            </a:pathLst>
          </a:custGeom>
          <a:solidFill>
            <a:schemeClr val="accent1"/>
          </a:solidFill>
        </p:spPr>
        <p:txBody>
          <a:bodyPr wrap="square" lIns="396000" tIns="0" rIns="252000" bIns="180000" anchor="ctr" anchorCtr="0">
            <a:noAutofit/>
          </a:bodyPr>
          <a:lstStyle>
            <a:lvl1pPr marL="0" indent="0" algn="ctr">
              <a:lnSpc>
                <a:spcPct val="100000"/>
              </a:lnSpc>
              <a:buNone/>
              <a:defRPr sz="1600" b="1">
                <a:solidFill>
                  <a:schemeClr val="bg1"/>
                </a:solidFill>
              </a:defRPr>
            </a:lvl1pPr>
          </a:lstStyle>
          <a:p>
            <a:r>
              <a:rPr lang="en-US"/>
              <a:t>_______________________________</a:t>
            </a:r>
            <a:br>
              <a:rPr lang="en-US"/>
            </a:br>
            <a:br>
              <a:rPr lang="en-US"/>
            </a:br>
            <a:r>
              <a:rPr lang="en-US"/>
              <a:t>To add an image here: </a:t>
            </a:r>
            <a:br>
              <a:rPr lang="en-US"/>
            </a:br>
            <a:r>
              <a:rPr lang="en-US"/>
              <a:t>Click the icon and insert a file from your computer.</a:t>
            </a:r>
            <a:br>
              <a:rPr lang="en-US"/>
            </a:br>
            <a:br>
              <a:rPr lang="en-US"/>
            </a:br>
            <a:r>
              <a:rPr lang="en-US"/>
              <a:t> Your image can then be scaled within </a:t>
            </a:r>
            <a:br>
              <a:rPr lang="en-US"/>
            </a:br>
            <a:r>
              <a:rPr lang="en-US"/>
              <a:t>the frame by using the Crop feature in </a:t>
            </a:r>
            <a:br>
              <a:rPr lang="en-US"/>
            </a:br>
            <a:r>
              <a:rPr lang="en-US"/>
              <a:t>the Picture Format tab of the ribbon.</a:t>
            </a:r>
            <a:br>
              <a:rPr lang="en-US"/>
            </a:br>
            <a:r>
              <a:rPr lang="en-US"/>
              <a:t>_______________________________</a:t>
            </a:r>
          </a:p>
        </p:txBody>
      </p:sp>
      <p:sp>
        <p:nvSpPr>
          <p:cNvPr id="9" name="Text Placeholder 96">
            <a:extLst>
              <a:ext uri="{FF2B5EF4-FFF2-40B4-BE49-F238E27FC236}">
                <a16:creationId xmlns:a16="http://schemas.microsoft.com/office/drawing/2014/main" id="{08596668-B452-4684-9114-FD6480173A59}"/>
              </a:ext>
            </a:extLst>
          </p:cNvPr>
          <p:cNvSpPr>
            <a:spLocks noGrp="1"/>
          </p:cNvSpPr>
          <p:nvPr>
            <p:ph type="body" sz="quarter" idx="111" hasCustomPrompt="1"/>
          </p:nvPr>
        </p:nvSpPr>
        <p:spPr>
          <a:xfrm>
            <a:off x="407988" y="6200774"/>
            <a:ext cx="9729787" cy="657225"/>
          </a:xfrm>
        </p:spPr>
        <p:txBody>
          <a:bodyPr anchor="b" anchorCtr="0">
            <a:noAutofit/>
          </a:bodyPr>
          <a:lstStyle>
            <a:lvl1pPr>
              <a:lnSpc>
                <a:spcPct val="100000"/>
              </a:lnSpc>
              <a:spcAft>
                <a:spcPts val="300"/>
              </a:spcAft>
              <a:buNone/>
              <a:defRPr sz="800"/>
            </a:lvl1pPr>
          </a:lstStyle>
          <a:p>
            <a:pPr lvl="0"/>
            <a:r>
              <a:rPr lang="en-US"/>
              <a:t>Footnotes</a:t>
            </a:r>
          </a:p>
        </p:txBody>
      </p:sp>
    </p:spTree>
    <p:custDataLst>
      <p:tags r:id="rId1"/>
    </p:custDataLst>
    <p:extLst>
      <p:ext uri="{BB962C8B-B14F-4D97-AF65-F5344CB8AC3E}">
        <p14:creationId xmlns:p14="http://schemas.microsoft.com/office/powerpoint/2010/main" val="4233158680"/>
      </p:ext>
    </p:extLst>
  </p:cSld>
  <p:clrMapOvr>
    <a:masterClrMapping/>
  </p:clrMapOvr>
  <p:extLst>
    <p:ext uri="{DCECCB84-F9BA-43D5-87BE-67443E8EF086}">
      <p15:sldGuideLst xmlns:p15="http://schemas.microsoft.com/office/powerpoint/2012/main">
        <p15:guide id="5" pos="3804">
          <p15:clr>
            <a:srgbClr val="A4A3A4"/>
          </p15:clr>
        </p15:guide>
        <p15:guide id="6" pos="3876">
          <p15:clr>
            <a:srgbClr val="A4A3A4"/>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 Column and Image in Le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635B2-3D27-4FA3-B863-05E4C9624AB6}"/>
              </a:ext>
            </a:extLst>
          </p:cNvPr>
          <p:cNvSpPr>
            <a:spLocks noGrp="1"/>
          </p:cNvSpPr>
          <p:nvPr>
            <p:ph type="title" hasCustomPrompt="1"/>
          </p:nvPr>
        </p:nvSpPr>
        <p:spPr>
          <a:xfrm>
            <a:off x="407988" y="2716357"/>
            <a:ext cx="5630862" cy="553998"/>
          </a:xfrm>
        </p:spPr>
        <p:txBody>
          <a:bodyPr anchor="b" anchorCtr="0">
            <a:spAutoFit/>
          </a:bodyPr>
          <a:lstStyle>
            <a:lvl1pPr>
              <a:lnSpc>
                <a:spcPct val="100000"/>
              </a:lnSpc>
              <a:defRPr/>
            </a:lvl1pPr>
          </a:lstStyle>
          <a:p>
            <a:r>
              <a:rPr lang="en-US"/>
              <a:t>Click to enter title here</a:t>
            </a:r>
          </a:p>
        </p:txBody>
      </p:sp>
      <p:sp>
        <p:nvSpPr>
          <p:cNvPr id="6" name="Date Placeholder 5">
            <a:extLst>
              <a:ext uri="{FF2B5EF4-FFF2-40B4-BE49-F238E27FC236}">
                <a16:creationId xmlns:a16="http://schemas.microsoft.com/office/drawing/2014/main" id="{98CF1364-95FC-4822-BD65-0519B5DD9BCE}"/>
              </a:ext>
            </a:extLst>
          </p:cNvPr>
          <p:cNvSpPr>
            <a:spLocks noGrp="1"/>
          </p:cNvSpPr>
          <p:nvPr>
            <p:ph type="dt" sz="half" idx="10"/>
          </p:nvPr>
        </p:nvSpPr>
        <p:spPr/>
        <p:txBody>
          <a:bodyPr/>
          <a:lstStyle>
            <a:lvl1pPr>
              <a:lnSpc>
                <a:spcPct val="100000"/>
              </a:lnSpc>
              <a:defRPr/>
            </a:lvl1pPr>
          </a:lstStyle>
          <a:p>
            <a:endParaRPr lang="en-GB"/>
          </a:p>
        </p:txBody>
      </p:sp>
      <p:sp>
        <p:nvSpPr>
          <p:cNvPr id="8" name="Slide Number Placeholder 7">
            <a:extLst>
              <a:ext uri="{FF2B5EF4-FFF2-40B4-BE49-F238E27FC236}">
                <a16:creationId xmlns:a16="http://schemas.microsoft.com/office/drawing/2014/main" id="{B7FF9A92-5BDB-40F9-8C9E-94BECF288EF4}"/>
              </a:ext>
            </a:extLst>
          </p:cNvPr>
          <p:cNvSpPr>
            <a:spLocks noGrp="1"/>
          </p:cNvSpPr>
          <p:nvPr>
            <p:ph type="sldNum" sz="quarter" idx="12"/>
          </p:nvPr>
        </p:nvSpPr>
        <p:spPr/>
        <p:txBody>
          <a:bodyPr/>
          <a:lstStyle>
            <a:lvl1pPr>
              <a:lnSpc>
                <a:spcPct val="100000"/>
              </a:lnSpc>
              <a:defRPr/>
            </a:lvl1pPr>
          </a:lstStyle>
          <a:p>
            <a:fld id="{F8E47D07-9D1E-4FE9-B31A-2F5863681021}" type="slidenum">
              <a:rPr lang="en-GB" smtClean="0"/>
              <a:pPr/>
              <a:t>‹#›</a:t>
            </a:fld>
            <a:endParaRPr lang="en-GB"/>
          </a:p>
        </p:txBody>
      </p:sp>
      <p:sp>
        <p:nvSpPr>
          <p:cNvPr id="23" name="Content Placeholder 3">
            <a:extLst>
              <a:ext uri="{FF2B5EF4-FFF2-40B4-BE49-F238E27FC236}">
                <a16:creationId xmlns:a16="http://schemas.microsoft.com/office/drawing/2014/main" id="{3959B661-E0AC-460F-8B80-1D7A0DE584D0}"/>
              </a:ext>
            </a:extLst>
          </p:cNvPr>
          <p:cNvSpPr>
            <a:spLocks noGrp="1"/>
          </p:cNvSpPr>
          <p:nvPr>
            <p:ph sz="quarter" idx="21" hasCustomPrompt="1"/>
          </p:nvPr>
        </p:nvSpPr>
        <p:spPr>
          <a:xfrm>
            <a:off x="4243391" y="3688079"/>
            <a:ext cx="3708397" cy="2341245"/>
          </a:xfrm>
          <a:prstGeom prst="rect">
            <a:avLst/>
          </a:prstGeom>
        </p:spPr>
        <p:txBody>
          <a:bodyPr/>
          <a:lstStyle>
            <a:lvl1pPr>
              <a:lnSpc>
                <a:spcPct val="100000"/>
              </a:lnSpc>
              <a:defRPr/>
            </a:lvl1pPr>
            <a:lvl2pPr marL="630900" indent="-342900">
              <a:lnSpc>
                <a:spcPct val="100000"/>
              </a:lnSpc>
              <a:defRPr lang="en-US" sz="2400" kern="1200" dirty="0">
                <a:solidFill>
                  <a:schemeClr val="tx1"/>
                </a:solidFill>
                <a:latin typeface="+mn-lt"/>
                <a:ea typeface="+mn-ea"/>
                <a:cs typeface="+mn-cs"/>
              </a:defRPr>
            </a:lvl2pPr>
            <a:lvl3pPr marL="918900" indent="-342900">
              <a:lnSpc>
                <a:spcPct val="100000"/>
              </a:lnSpc>
              <a:defRPr lang="en-US" sz="2000" kern="1200" dirty="0">
                <a:solidFill>
                  <a:schemeClr val="tx1"/>
                </a:solidFill>
                <a:latin typeface="+mn-lt"/>
                <a:ea typeface="+mn-ea"/>
                <a:cs typeface="+mn-cs"/>
              </a:defRPr>
            </a:lvl3pPr>
            <a:lvl4pPr marL="1098900" indent="-342900">
              <a:lnSpc>
                <a:spcPct val="100000"/>
              </a:lnSpc>
              <a:defRPr lang="en-US" sz="2000" kern="1200" dirty="0">
                <a:solidFill>
                  <a:schemeClr val="tx1"/>
                </a:solidFill>
                <a:latin typeface="+mn-lt"/>
                <a:ea typeface="+mn-ea"/>
                <a:cs typeface="+mn-cs"/>
              </a:defRPr>
            </a:lvl4pPr>
            <a:lvl5pPr>
              <a:lnSpc>
                <a:spcPct val="100000"/>
              </a:lnSpc>
              <a:defRPr/>
            </a:lvl5pPr>
          </a:lstStyle>
          <a:p>
            <a:pPr lvl="0"/>
            <a:r>
              <a:rPr lang="en-US"/>
              <a:t>Click to add content. When pasting copy from other slides, be sure to right-click and choose ‘Keep text only’.</a:t>
            </a:r>
          </a:p>
          <a:p>
            <a:pPr marL="576000" marR="0" lvl="1" indent="-288000" algn="l" defTabSz="914400" rtl="0" eaLnBrk="1" fontAlgn="auto" latinLnBrk="0" hangingPunct="1">
              <a:lnSpc>
                <a:spcPct val="90000"/>
              </a:lnSpc>
              <a:spcBef>
                <a:spcPts val="0"/>
              </a:spcBef>
              <a:spcAft>
                <a:spcPts val="800"/>
              </a:spcAft>
              <a:buClrTx/>
              <a:buSzPct val="100000"/>
              <a:buFont typeface="Arial" panose="020B0604020202020204" pitchFamily="34" charset="0"/>
              <a:buChar char="•"/>
              <a:tabLst/>
            </a:pPr>
            <a:r>
              <a:rPr lang="en-US"/>
              <a:t>Second level</a:t>
            </a:r>
          </a:p>
          <a:p>
            <a:pPr marL="792000" lvl="2"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Third level</a:t>
            </a:r>
          </a:p>
          <a:p>
            <a:pPr marL="972000" lvl="3"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Fourth level</a:t>
            </a:r>
          </a:p>
          <a:p>
            <a:pPr lvl="4"/>
            <a:r>
              <a:rPr lang="en-US"/>
              <a:t>Fifth level</a:t>
            </a:r>
          </a:p>
        </p:txBody>
      </p:sp>
      <p:sp>
        <p:nvSpPr>
          <p:cNvPr id="24" name="Content Placeholder 3">
            <a:extLst>
              <a:ext uri="{FF2B5EF4-FFF2-40B4-BE49-F238E27FC236}">
                <a16:creationId xmlns:a16="http://schemas.microsoft.com/office/drawing/2014/main" id="{F0F231B6-1649-4FC7-9870-6F8BBC76458E}"/>
              </a:ext>
            </a:extLst>
          </p:cNvPr>
          <p:cNvSpPr>
            <a:spLocks noGrp="1"/>
          </p:cNvSpPr>
          <p:nvPr>
            <p:ph sz="quarter" idx="22" hasCustomPrompt="1"/>
          </p:nvPr>
        </p:nvSpPr>
        <p:spPr>
          <a:xfrm>
            <a:off x="407988" y="3688079"/>
            <a:ext cx="3714750" cy="2341245"/>
          </a:xfrm>
          <a:prstGeom prst="rect">
            <a:avLst/>
          </a:prstGeom>
        </p:spPr>
        <p:txBody>
          <a:bodyPr/>
          <a:lstStyle>
            <a:lvl1pPr>
              <a:lnSpc>
                <a:spcPct val="100000"/>
              </a:lnSpc>
              <a:defRPr/>
            </a:lvl1pPr>
            <a:lvl2pPr marL="630900" indent="-342900">
              <a:lnSpc>
                <a:spcPct val="100000"/>
              </a:lnSpc>
              <a:defRPr lang="en-US" sz="2400" kern="1200" dirty="0">
                <a:solidFill>
                  <a:schemeClr val="tx1"/>
                </a:solidFill>
                <a:latin typeface="+mn-lt"/>
                <a:ea typeface="+mn-ea"/>
                <a:cs typeface="+mn-cs"/>
              </a:defRPr>
            </a:lvl2pPr>
            <a:lvl3pPr marL="918900" indent="-342900">
              <a:lnSpc>
                <a:spcPct val="100000"/>
              </a:lnSpc>
              <a:defRPr lang="en-US" sz="2000" kern="1200" dirty="0">
                <a:solidFill>
                  <a:schemeClr val="tx1"/>
                </a:solidFill>
                <a:latin typeface="+mn-lt"/>
                <a:ea typeface="+mn-ea"/>
                <a:cs typeface="+mn-cs"/>
              </a:defRPr>
            </a:lvl3pPr>
            <a:lvl4pPr marL="1098900" indent="-342900">
              <a:lnSpc>
                <a:spcPct val="100000"/>
              </a:lnSpc>
              <a:defRPr lang="en-US" sz="2000" kern="1200" dirty="0">
                <a:solidFill>
                  <a:schemeClr val="tx1"/>
                </a:solidFill>
                <a:latin typeface="+mn-lt"/>
                <a:ea typeface="+mn-ea"/>
                <a:cs typeface="+mn-cs"/>
              </a:defRPr>
            </a:lvl4pPr>
            <a:lvl5pPr>
              <a:lnSpc>
                <a:spcPct val="100000"/>
              </a:lnSpc>
              <a:defRPr/>
            </a:lvl5pPr>
          </a:lstStyle>
          <a:p>
            <a:pPr lvl="0"/>
            <a:r>
              <a:rPr lang="en-US"/>
              <a:t>Click to add content. When pasting copy from other slides, be sure to right-click and choose ‘Keep text only’.</a:t>
            </a:r>
          </a:p>
          <a:p>
            <a:pPr marL="576000" marR="0" lvl="1" indent="-288000" algn="l" defTabSz="914400" rtl="0" eaLnBrk="1" fontAlgn="auto" latinLnBrk="0" hangingPunct="1">
              <a:lnSpc>
                <a:spcPct val="90000"/>
              </a:lnSpc>
              <a:spcBef>
                <a:spcPts val="0"/>
              </a:spcBef>
              <a:spcAft>
                <a:spcPts val="800"/>
              </a:spcAft>
              <a:buClrTx/>
              <a:buSzPct val="100000"/>
              <a:buFont typeface="Arial" panose="020B0604020202020204" pitchFamily="34" charset="0"/>
              <a:buChar char="•"/>
              <a:tabLst/>
            </a:pPr>
            <a:r>
              <a:rPr lang="en-US"/>
              <a:t>Second level</a:t>
            </a:r>
          </a:p>
          <a:p>
            <a:pPr marL="792000" lvl="2"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Third level</a:t>
            </a:r>
          </a:p>
          <a:p>
            <a:pPr marL="972000" lvl="3"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Fourth level</a:t>
            </a:r>
          </a:p>
          <a:p>
            <a:pPr lvl="4"/>
            <a:r>
              <a:rPr lang="en-US"/>
              <a:t>Fifth level</a:t>
            </a:r>
          </a:p>
        </p:txBody>
      </p:sp>
      <p:sp>
        <p:nvSpPr>
          <p:cNvPr id="25" name="Content Placeholder 3">
            <a:extLst>
              <a:ext uri="{FF2B5EF4-FFF2-40B4-BE49-F238E27FC236}">
                <a16:creationId xmlns:a16="http://schemas.microsoft.com/office/drawing/2014/main" id="{D9E6E49B-9844-4F9B-9E49-C493B4AAE6D5}"/>
              </a:ext>
            </a:extLst>
          </p:cNvPr>
          <p:cNvSpPr>
            <a:spLocks noGrp="1"/>
          </p:cNvSpPr>
          <p:nvPr>
            <p:ph sz="quarter" idx="23" hasCustomPrompt="1"/>
          </p:nvPr>
        </p:nvSpPr>
        <p:spPr>
          <a:xfrm>
            <a:off x="8072441" y="3688079"/>
            <a:ext cx="3716337" cy="2341245"/>
          </a:xfrm>
          <a:prstGeom prst="rect">
            <a:avLst/>
          </a:prstGeom>
        </p:spPr>
        <p:txBody>
          <a:bodyPr/>
          <a:lstStyle>
            <a:lvl1pPr>
              <a:lnSpc>
                <a:spcPct val="100000"/>
              </a:lnSpc>
              <a:defRPr/>
            </a:lvl1pPr>
            <a:lvl2pPr marL="630900" indent="-342900">
              <a:lnSpc>
                <a:spcPct val="100000"/>
              </a:lnSpc>
              <a:defRPr lang="en-US" sz="2400" kern="1200" dirty="0">
                <a:solidFill>
                  <a:schemeClr val="tx1"/>
                </a:solidFill>
                <a:latin typeface="+mn-lt"/>
                <a:ea typeface="+mn-ea"/>
                <a:cs typeface="+mn-cs"/>
              </a:defRPr>
            </a:lvl2pPr>
            <a:lvl3pPr marL="918900" indent="-342900">
              <a:lnSpc>
                <a:spcPct val="100000"/>
              </a:lnSpc>
              <a:defRPr lang="en-US" sz="2000" kern="1200" dirty="0">
                <a:solidFill>
                  <a:schemeClr val="tx1"/>
                </a:solidFill>
                <a:latin typeface="+mn-lt"/>
                <a:ea typeface="+mn-ea"/>
                <a:cs typeface="+mn-cs"/>
              </a:defRPr>
            </a:lvl3pPr>
            <a:lvl4pPr marL="1098900" indent="-342900">
              <a:lnSpc>
                <a:spcPct val="100000"/>
              </a:lnSpc>
              <a:defRPr lang="en-US" sz="2000" kern="1200" dirty="0">
                <a:solidFill>
                  <a:schemeClr val="tx1"/>
                </a:solidFill>
                <a:latin typeface="+mn-lt"/>
                <a:ea typeface="+mn-ea"/>
                <a:cs typeface="+mn-cs"/>
              </a:defRPr>
            </a:lvl4pPr>
            <a:lvl5pPr>
              <a:lnSpc>
                <a:spcPct val="100000"/>
              </a:lnSpc>
              <a:defRPr/>
            </a:lvl5pPr>
          </a:lstStyle>
          <a:p>
            <a:pPr lvl="0"/>
            <a:r>
              <a:rPr lang="en-US"/>
              <a:t>Click to add content. When pasting copy from other slides, be sure to right-click and choose ‘Keep text only’.</a:t>
            </a:r>
          </a:p>
          <a:p>
            <a:pPr marL="576000" marR="0" lvl="1" indent="-288000" algn="l" defTabSz="914400" rtl="0" eaLnBrk="1" fontAlgn="auto" latinLnBrk="0" hangingPunct="1">
              <a:lnSpc>
                <a:spcPct val="90000"/>
              </a:lnSpc>
              <a:spcBef>
                <a:spcPts val="0"/>
              </a:spcBef>
              <a:spcAft>
                <a:spcPts val="800"/>
              </a:spcAft>
              <a:buClrTx/>
              <a:buSzPct val="100000"/>
              <a:buFont typeface="Arial" panose="020B0604020202020204" pitchFamily="34" charset="0"/>
              <a:buChar char="•"/>
              <a:tabLst/>
            </a:pPr>
            <a:r>
              <a:rPr lang="en-US"/>
              <a:t>Second level</a:t>
            </a:r>
          </a:p>
          <a:p>
            <a:pPr marL="792000" lvl="2"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Third level</a:t>
            </a:r>
          </a:p>
          <a:p>
            <a:pPr marL="972000" lvl="3"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Fourth level</a:t>
            </a:r>
          </a:p>
          <a:p>
            <a:pPr lvl="4"/>
            <a:r>
              <a:rPr lang="en-US"/>
              <a:t>Fifth level</a:t>
            </a:r>
          </a:p>
        </p:txBody>
      </p:sp>
      <p:sp>
        <p:nvSpPr>
          <p:cNvPr id="17" name="Picture Placeholder 16">
            <a:extLst>
              <a:ext uri="{FF2B5EF4-FFF2-40B4-BE49-F238E27FC236}">
                <a16:creationId xmlns:a16="http://schemas.microsoft.com/office/drawing/2014/main" id="{D88EB634-77D7-4CDB-AE88-62FA9FC51B33}"/>
              </a:ext>
            </a:extLst>
          </p:cNvPr>
          <p:cNvSpPr>
            <a:spLocks noGrp="1"/>
          </p:cNvSpPr>
          <p:nvPr>
            <p:ph type="pic" sz="quarter" idx="20" hasCustomPrompt="1"/>
          </p:nvPr>
        </p:nvSpPr>
        <p:spPr>
          <a:xfrm>
            <a:off x="6873240" y="1"/>
            <a:ext cx="5318760" cy="3552079"/>
          </a:xfrm>
          <a:custGeom>
            <a:avLst/>
            <a:gdLst>
              <a:gd name="connsiteX0" fmla="*/ 20727 w 5318760"/>
              <a:gd name="connsiteY0" fmla="*/ 0 h 3552079"/>
              <a:gd name="connsiteX1" fmla="*/ 5318760 w 5318760"/>
              <a:gd name="connsiteY1" fmla="*/ 0 h 3552079"/>
              <a:gd name="connsiteX2" fmla="*/ 5318760 w 5318760"/>
              <a:gd name="connsiteY2" fmla="*/ 2741950 h 3552079"/>
              <a:gd name="connsiteX3" fmla="*/ 5230648 w 5318760"/>
              <a:gd name="connsiteY3" fmla="*/ 2822032 h 3552079"/>
              <a:gd name="connsiteX4" fmla="*/ 3197036 w 5318760"/>
              <a:gd name="connsiteY4" fmla="*/ 3552079 h 3552079"/>
              <a:gd name="connsiteX5" fmla="*/ 0 w 5318760"/>
              <a:gd name="connsiteY5" fmla="*/ 355043 h 3552079"/>
              <a:gd name="connsiteX6" fmla="*/ 6487 w 5318760"/>
              <a:gd name="connsiteY6" fmla="*/ 149723 h 3552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18760" h="3552079">
                <a:moveTo>
                  <a:pt x="20727" y="0"/>
                </a:moveTo>
                <a:lnTo>
                  <a:pt x="5318760" y="0"/>
                </a:lnTo>
                <a:lnTo>
                  <a:pt x="5318760" y="2741950"/>
                </a:lnTo>
                <a:lnTo>
                  <a:pt x="5230648" y="2822032"/>
                </a:lnTo>
                <a:cubicBezTo>
                  <a:pt x="4678012" y="3278108"/>
                  <a:pt x="3969519" y="3552079"/>
                  <a:pt x="3197036" y="3552079"/>
                </a:cubicBezTo>
                <a:cubicBezTo>
                  <a:pt x="1431362" y="3552079"/>
                  <a:pt x="0" y="2120717"/>
                  <a:pt x="0" y="355043"/>
                </a:cubicBezTo>
                <a:cubicBezTo>
                  <a:pt x="0" y="286071"/>
                  <a:pt x="2184" y="217610"/>
                  <a:pt x="6487" y="149723"/>
                </a:cubicBezTo>
                <a:close/>
              </a:path>
            </a:pathLst>
          </a:custGeom>
          <a:solidFill>
            <a:schemeClr val="accent1"/>
          </a:solidFill>
        </p:spPr>
        <p:txBody>
          <a:bodyPr wrap="square" lIns="396000" tIns="0" rIns="252000" bIns="180000" anchor="ctr" anchorCtr="0">
            <a:noAutofit/>
          </a:bodyPr>
          <a:lstStyle>
            <a:lvl1pPr marL="0" indent="0" algn="ctr">
              <a:lnSpc>
                <a:spcPct val="100000"/>
              </a:lnSpc>
              <a:buNone/>
              <a:defRPr sz="1600" b="1">
                <a:solidFill>
                  <a:schemeClr val="bg1"/>
                </a:solidFill>
              </a:defRPr>
            </a:lvl1pPr>
          </a:lstStyle>
          <a:p>
            <a:r>
              <a:rPr lang="en-US"/>
              <a:t>_______________________________</a:t>
            </a:r>
            <a:br>
              <a:rPr lang="en-US"/>
            </a:br>
            <a:br>
              <a:rPr lang="en-US"/>
            </a:br>
            <a:r>
              <a:rPr lang="en-US"/>
              <a:t>To add an image here: </a:t>
            </a:r>
            <a:br>
              <a:rPr lang="en-US"/>
            </a:br>
            <a:r>
              <a:rPr lang="en-US"/>
              <a:t>Click the icon and insert a file from your computer.</a:t>
            </a:r>
            <a:br>
              <a:rPr lang="en-US"/>
            </a:br>
            <a:br>
              <a:rPr lang="en-US"/>
            </a:br>
            <a:r>
              <a:rPr lang="en-US"/>
              <a:t> Your image can then be scaled within </a:t>
            </a:r>
            <a:br>
              <a:rPr lang="en-US"/>
            </a:br>
            <a:r>
              <a:rPr lang="en-US"/>
              <a:t>the frame by using the Crop feature in </a:t>
            </a:r>
            <a:br>
              <a:rPr lang="en-US"/>
            </a:br>
            <a:r>
              <a:rPr lang="en-US"/>
              <a:t>the Picture Format tab of the ribbon.</a:t>
            </a:r>
            <a:br>
              <a:rPr lang="en-US"/>
            </a:br>
            <a:r>
              <a:rPr lang="en-US"/>
              <a:t>_______________________________</a:t>
            </a:r>
          </a:p>
        </p:txBody>
      </p:sp>
      <p:sp>
        <p:nvSpPr>
          <p:cNvPr id="10" name="Text Placeholder 96">
            <a:extLst>
              <a:ext uri="{FF2B5EF4-FFF2-40B4-BE49-F238E27FC236}">
                <a16:creationId xmlns:a16="http://schemas.microsoft.com/office/drawing/2014/main" id="{B863F956-22D4-4C3A-A009-E80F1E169DCD}"/>
              </a:ext>
            </a:extLst>
          </p:cNvPr>
          <p:cNvSpPr>
            <a:spLocks noGrp="1"/>
          </p:cNvSpPr>
          <p:nvPr>
            <p:ph type="body" sz="quarter" idx="111" hasCustomPrompt="1"/>
          </p:nvPr>
        </p:nvSpPr>
        <p:spPr>
          <a:xfrm>
            <a:off x="407988" y="6200774"/>
            <a:ext cx="9729787" cy="657225"/>
          </a:xfrm>
        </p:spPr>
        <p:txBody>
          <a:bodyPr anchor="b" anchorCtr="0">
            <a:noAutofit/>
          </a:bodyPr>
          <a:lstStyle>
            <a:lvl1pPr>
              <a:lnSpc>
                <a:spcPct val="100000"/>
              </a:lnSpc>
              <a:spcAft>
                <a:spcPts val="300"/>
              </a:spcAft>
              <a:buNone/>
              <a:defRPr sz="800"/>
            </a:lvl1pPr>
          </a:lstStyle>
          <a:p>
            <a:pPr lvl="0"/>
            <a:r>
              <a:rPr lang="en-US"/>
              <a:t>Footnotes </a:t>
            </a:r>
          </a:p>
        </p:txBody>
      </p:sp>
    </p:spTree>
    <p:custDataLst>
      <p:tags r:id="rId1"/>
    </p:custDataLst>
    <p:extLst>
      <p:ext uri="{BB962C8B-B14F-4D97-AF65-F5344CB8AC3E}">
        <p14:creationId xmlns:p14="http://schemas.microsoft.com/office/powerpoint/2010/main" val="1300155121"/>
      </p:ext>
    </p:extLst>
  </p:cSld>
  <p:clrMapOvr>
    <a:masterClrMapping/>
  </p:clrMapOvr>
  <p:extLst>
    <p:ext uri="{DCECCB84-F9BA-43D5-87BE-67443E8EF086}">
      <p15:sldGuideLst xmlns:p15="http://schemas.microsoft.com/office/powerpoint/2012/main">
        <p15:guide id="3" pos="2598">
          <p15:clr>
            <a:srgbClr val="A4A3A4"/>
          </p15:clr>
        </p15:guide>
        <p15:guide id="4" pos="2669">
          <p15:clr>
            <a:srgbClr val="A4A3A4"/>
          </p15:clr>
        </p15:guide>
        <p15:guide id="7" pos="5009">
          <p15:clr>
            <a:srgbClr val="A4A3A4"/>
          </p15:clr>
        </p15:guide>
        <p15:guide id="8" pos="5082">
          <p15:clr>
            <a:srgbClr val="A4A3A4"/>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3 Image">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61878CEE-058E-4CA0-A804-58BE7BD4CE9F}"/>
              </a:ext>
            </a:extLst>
          </p:cNvPr>
          <p:cNvSpPr>
            <a:spLocks noGrp="1"/>
          </p:cNvSpPr>
          <p:nvPr>
            <p:ph type="pic" sz="quarter" idx="20" hasCustomPrompt="1"/>
          </p:nvPr>
        </p:nvSpPr>
        <p:spPr>
          <a:xfrm>
            <a:off x="1" y="0"/>
            <a:ext cx="4622041" cy="6858000"/>
          </a:xfrm>
          <a:custGeom>
            <a:avLst/>
            <a:gdLst>
              <a:gd name="connsiteX0" fmla="*/ 0 w 4622041"/>
              <a:gd name="connsiteY0" fmla="*/ 0 h 6858000"/>
              <a:gd name="connsiteX1" fmla="*/ 1524909 w 4622041"/>
              <a:gd name="connsiteY1" fmla="*/ 0 h 6858000"/>
              <a:gd name="connsiteX2" fmla="*/ 3181350 w 4622041"/>
              <a:gd name="connsiteY2" fmla="*/ 0 h 6858000"/>
              <a:gd name="connsiteX3" fmla="*/ 3848100 w 4622041"/>
              <a:gd name="connsiteY3" fmla="*/ 0 h 6858000"/>
              <a:gd name="connsiteX4" fmla="*/ 4203480 w 4622041"/>
              <a:gd name="connsiteY4" fmla="*/ 0 h 6858000"/>
              <a:gd name="connsiteX5" fmla="*/ 4622041 w 4622041"/>
              <a:gd name="connsiteY5" fmla="*/ 0 h 6858000"/>
              <a:gd name="connsiteX6" fmla="*/ 4491391 w 4622041"/>
              <a:gd name="connsiteY6" fmla="*/ 203795 h 6858000"/>
              <a:gd name="connsiteX7" fmla="*/ 3590925 w 4622041"/>
              <a:gd name="connsiteY7" fmla="*/ 3429000 h 6858000"/>
              <a:gd name="connsiteX8" fmla="*/ 4491391 w 4622041"/>
              <a:gd name="connsiteY8" fmla="*/ 6654205 h 6858000"/>
              <a:gd name="connsiteX9" fmla="*/ 4622041 w 4622041"/>
              <a:gd name="connsiteY9" fmla="*/ 6858000 h 6858000"/>
              <a:gd name="connsiteX10" fmla="*/ 4452454 w 4622041"/>
              <a:gd name="connsiteY10" fmla="*/ 6858000 h 6858000"/>
              <a:gd name="connsiteX11" fmla="*/ 3848100 w 4622041"/>
              <a:gd name="connsiteY11" fmla="*/ 6858000 h 6858000"/>
              <a:gd name="connsiteX12" fmla="*/ 3181350 w 4622041"/>
              <a:gd name="connsiteY12" fmla="*/ 6858000 h 6858000"/>
              <a:gd name="connsiteX13" fmla="*/ 1275934 w 4622041"/>
              <a:gd name="connsiteY13" fmla="*/ 6858000 h 6858000"/>
              <a:gd name="connsiteX14" fmla="*/ 0 w 4622041"/>
              <a:gd name="connsiteY14" fmla="*/ 6858000 h 6858000"/>
              <a:gd name="connsiteX15" fmla="*/ 0 w 4622041"/>
              <a:gd name="connsiteY15" fmla="*/ 5860486 h 6858000"/>
              <a:gd name="connsiteX16" fmla="*/ 0 w 4622041"/>
              <a:gd name="connsiteY16" fmla="*/ 110440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22041" h="6858000">
                <a:moveTo>
                  <a:pt x="0" y="0"/>
                </a:moveTo>
                <a:lnTo>
                  <a:pt x="1524909" y="0"/>
                </a:lnTo>
                <a:lnTo>
                  <a:pt x="3181350" y="0"/>
                </a:lnTo>
                <a:lnTo>
                  <a:pt x="3848100" y="0"/>
                </a:lnTo>
                <a:lnTo>
                  <a:pt x="4203480" y="0"/>
                </a:lnTo>
                <a:lnTo>
                  <a:pt x="4622041" y="0"/>
                </a:lnTo>
                <a:lnTo>
                  <a:pt x="4491391" y="203795"/>
                </a:lnTo>
                <a:cubicBezTo>
                  <a:pt x="3919978" y="1144214"/>
                  <a:pt x="3590925" y="2248180"/>
                  <a:pt x="3590925" y="3429000"/>
                </a:cubicBezTo>
                <a:cubicBezTo>
                  <a:pt x="3590925" y="4609821"/>
                  <a:pt x="3919978" y="5713787"/>
                  <a:pt x="4491391" y="6654205"/>
                </a:cubicBezTo>
                <a:lnTo>
                  <a:pt x="4622041" y="6858000"/>
                </a:lnTo>
                <a:lnTo>
                  <a:pt x="4452454" y="6858000"/>
                </a:lnTo>
                <a:lnTo>
                  <a:pt x="3848100" y="6858000"/>
                </a:lnTo>
                <a:lnTo>
                  <a:pt x="3181350" y="6858000"/>
                </a:lnTo>
                <a:lnTo>
                  <a:pt x="1275934" y="6858000"/>
                </a:lnTo>
                <a:lnTo>
                  <a:pt x="0" y="6858000"/>
                </a:lnTo>
                <a:lnTo>
                  <a:pt x="0" y="5860486"/>
                </a:lnTo>
                <a:lnTo>
                  <a:pt x="0" y="1104402"/>
                </a:lnTo>
                <a:close/>
              </a:path>
            </a:pathLst>
          </a:custGeom>
          <a:solidFill>
            <a:schemeClr val="accent1"/>
          </a:solidFill>
        </p:spPr>
        <p:txBody>
          <a:bodyPr vert="horz" wrap="square" lIns="396000" tIns="612000" rIns="576000" bIns="648000" rtlCol="0" anchor="ctr" anchorCtr="0">
            <a:noAutofit/>
          </a:bodyPr>
          <a:lstStyle>
            <a:lvl1pPr marL="0" indent="0" algn="l">
              <a:lnSpc>
                <a:spcPct val="100000"/>
              </a:lnSpc>
              <a:buNone/>
              <a:defRPr lang="en-US" sz="1600" b="1" dirty="0">
                <a:solidFill>
                  <a:schemeClr val="bg1"/>
                </a:solidFill>
              </a:defRPr>
            </a:lvl1pPr>
          </a:lstStyle>
          <a:p>
            <a:r>
              <a:rPr lang="en-US"/>
              <a:t>_______________________________</a:t>
            </a:r>
            <a:br>
              <a:rPr lang="en-US"/>
            </a:br>
            <a:br>
              <a:rPr lang="en-US"/>
            </a:br>
            <a:r>
              <a:rPr lang="en-US"/>
              <a:t>To add an image here: </a:t>
            </a:r>
            <a:br>
              <a:rPr lang="en-US"/>
            </a:br>
            <a:r>
              <a:rPr lang="en-US"/>
              <a:t>Click the icon and insert a </a:t>
            </a:r>
            <a:br>
              <a:rPr lang="en-US"/>
            </a:br>
            <a:r>
              <a:rPr lang="en-US"/>
              <a:t>file from your computer.</a:t>
            </a:r>
            <a:br>
              <a:rPr lang="en-US"/>
            </a:br>
            <a:br>
              <a:rPr lang="en-US"/>
            </a:br>
            <a:br>
              <a:rPr lang="en-US"/>
            </a:br>
            <a:br>
              <a:rPr lang="en-US"/>
            </a:br>
            <a:r>
              <a:rPr lang="en-US"/>
              <a:t>Your image can then be scaled </a:t>
            </a:r>
            <a:br>
              <a:rPr lang="en-US"/>
            </a:br>
            <a:r>
              <a:rPr lang="en-US"/>
              <a:t>within the frame by using the </a:t>
            </a:r>
            <a:br>
              <a:rPr lang="en-US"/>
            </a:br>
            <a:r>
              <a:rPr lang="en-US"/>
              <a:t>Crop feature in the Picture </a:t>
            </a:r>
            <a:br>
              <a:rPr lang="en-US"/>
            </a:br>
            <a:r>
              <a:rPr lang="en-US"/>
              <a:t>Format tab of the ribbon.</a:t>
            </a:r>
            <a:br>
              <a:rPr lang="en-US"/>
            </a:br>
            <a:r>
              <a:rPr lang="en-US"/>
              <a:t>_______________________________</a:t>
            </a:r>
          </a:p>
        </p:txBody>
      </p:sp>
      <p:sp>
        <p:nvSpPr>
          <p:cNvPr id="2" name="Title 1">
            <a:extLst>
              <a:ext uri="{FF2B5EF4-FFF2-40B4-BE49-F238E27FC236}">
                <a16:creationId xmlns:a16="http://schemas.microsoft.com/office/drawing/2014/main" id="{F21FB789-D2DE-40CF-B66E-05E9E8302D6B}"/>
              </a:ext>
            </a:extLst>
          </p:cNvPr>
          <p:cNvSpPr>
            <a:spLocks noGrp="1"/>
          </p:cNvSpPr>
          <p:nvPr>
            <p:ph type="title" hasCustomPrompt="1"/>
          </p:nvPr>
        </p:nvSpPr>
        <p:spPr>
          <a:xfrm>
            <a:off x="4499428" y="404812"/>
            <a:ext cx="7284584" cy="1017588"/>
          </a:xfrm>
        </p:spPr>
        <p:txBody>
          <a:bodyPr anchor="b" anchorCtr="0"/>
          <a:lstStyle>
            <a:lvl1pPr>
              <a:lnSpc>
                <a:spcPct val="100000"/>
              </a:lnSpc>
              <a:defRPr/>
            </a:lvl1pPr>
          </a:lstStyle>
          <a:p>
            <a:r>
              <a:rPr lang="en-US"/>
              <a:t>Click to enter title here</a:t>
            </a:r>
          </a:p>
        </p:txBody>
      </p:sp>
      <p:sp>
        <p:nvSpPr>
          <p:cNvPr id="11" name="Content Placeholder 3">
            <a:extLst>
              <a:ext uri="{FF2B5EF4-FFF2-40B4-BE49-F238E27FC236}">
                <a16:creationId xmlns:a16="http://schemas.microsoft.com/office/drawing/2014/main" id="{76875AC1-186F-4F1F-B7EF-24D7150A24FB}"/>
              </a:ext>
            </a:extLst>
          </p:cNvPr>
          <p:cNvSpPr>
            <a:spLocks noGrp="1"/>
          </p:cNvSpPr>
          <p:nvPr>
            <p:ph sz="quarter" idx="19" hasCustomPrompt="1"/>
          </p:nvPr>
        </p:nvSpPr>
        <p:spPr>
          <a:xfrm>
            <a:off x="4499429" y="1557339"/>
            <a:ext cx="7284584" cy="3878262"/>
          </a:xfrm>
          <a:prstGeom prst="rect">
            <a:avLst/>
          </a:prstGeom>
        </p:spPr>
        <p:txBody>
          <a:bodyPr lIns="0" rIns="0"/>
          <a:lstStyle>
            <a:lvl1pPr>
              <a:lnSpc>
                <a:spcPct val="100000"/>
              </a:lnSpc>
              <a:defRPr/>
            </a:lvl1pPr>
            <a:lvl2pPr marL="630900" indent="-342900">
              <a:lnSpc>
                <a:spcPct val="100000"/>
              </a:lnSpc>
              <a:defRPr lang="en-US" sz="2400" kern="1200">
                <a:solidFill>
                  <a:schemeClr val="tx1"/>
                </a:solidFill>
                <a:latin typeface="+mn-lt"/>
                <a:ea typeface="+mn-ea"/>
                <a:cs typeface="+mn-cs"/>
              </a:defRPr>
            </a:lvl2pPr>
            <a:lvl3pPr marL="918900" indent="-342900">
              <a:lnSpc>
                <a:spcPct val="100000"/>
              </a:lnSpc>
              <a:defRPr lang="en-US" sz="2000" kern="1200" dirty="0">
                <a:solidFill>
                  <a:schemeClr val="tx1"/>
                </a:solidFill>
                <a:latin typeface="+mn-lt"/>
                <a:ea typeface="+mn-ea"/>
                <a:cs typeface="+mn-cs"/>
              </a:defRPr>
            </a:lvl3pPr>
            <a:lvl4pPr marL="1098900" indent="-342900">
              <a:lnSpc>
                <a:spcPct val="100000"/>
              </a:lnSpc>
              <a:defRPr lang="en-US" sz="2000" kern="1200" dirty="0">
                <a:solidFill>
                  <a:schemeClr val="tx1"/>
                </a:solidFill>
                <a:latin typeface="+mn-lt"/>
                <a:ea typeface="+mn-ea"/>
                <a:cs typeface="+mn-cs"/>
              </a:defRPr>
            </a:lvl4pPr>
            <a:lvl5pPr>
              <a:lnSpc>
                <a:spcPct val="100000"/>
              </a:lnSpc>
              <a:defRPr/>
            </a:lvl5pPr>
          </a:lstStyle>
          <a:p>
            <a:pPr lvl="0"/>
            <a:r>
              <a:rPr lang="en-US"/>
              <a:t>Click to add content. When pasting copy from other slides, be sure to right-click and choose ‘Keep text only’.</a:t>
            </a:r>
          </a:p>
          <a:p>
            <a:pPr marL="576000" marR="0" lvl="1" indent="-288000" algn="l" defTabSz="914400" rtl="0" eaLnBrk="1" fontAlgn="auto" latinLnBrk="0" hangingPunct="1">
              <a:lnSpc>
                <a:spcPct val="90000"/>
              </a:lnSpc>
              <a:spcBef>
                <a:spcPts val="0"/>
              </a:spcBef>
              <a:spcAft>
                <a:spcPts val="800"/>
              </a:spcAft>
              <a:buClrTx/>
              <a:buSzPct val="100000"/>
              <a:buFont typeface="Arial" panose="020B0604020202020204" pitchFamily="34" charset="0"/>
              <a:buChar char="•"/>
              <a:tabLst/>
            </a:pPr>
            <a:r>
              <a:rPr lang="en-US"/>
              <a:t>Second level</a:t>
            </a:r>
          </a:p>
          <a:p>
            <a:pPr marL="792000" lvl="2"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Third level</a:t>
            </a:r>
          </a:p>
          <a:p>
            <a:pPr marL="972000" lvl="3"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Fourth level</a:t>
            </a:r>
          </a:p>
          <a:p>
            <a:pPr lvl="4"/>
            <a:r>
              <a:rPr lang="en-US"/>
              <a:t>Fifth level</a:t>
            </a:r>
          </a:p>
        </p:txBody>
      </p:sp>
      <p:sp>
        <p:nvSpPr>
          <p:cNvPr id="6" name="Date Placeholder 5">
            <a:extLst>
              <a:ext uri="{FF2B5EF4-FFF2-40B4-BE49-F238E27FC236}">
                <a16:creationId xmlns:a16="http://schemas.microsoft.com/office/drawing/2014/main" id="{184B23E2-5E06-49DB-8204-880C851063B7}"/>
              </a:ext>
            </a:extLst>
          </p:cNvPr>
          <p:cNvSpPr>
            <a:spLocks noGrp="1"/>
          </p:cNvSpPr>
          <p:nvPr>
            <p:ph type="dt" sz="half" idx="21"/>
          </p:nvPr>
        </p:nvSpPr>
        <p:spPr/>
        <p:txBody>
          <a:bodyPr/>
          <a:lstStyle>
            <a:lvl1pPr>
              <a:lnSpc>
                <a:spcPct val="100000"/>
              </a:lnSpc>
              <a:defRPr/>
            </a:lvl1pPr>
          </a:lstStyle>
          <a:p>
            <a:endParaRPr lang="en-GB"/>
          </a:p>
        </p:txBody>
      </p:sp>
      <p:sp>
        <p:nvSpPr>
          <p:cNvPr id="8" name="Slide Number Placeholder 7">
            <a:extLst>
              <a:ext uri="{FF2B5EF4-FFF2-40B4-BE49-F238E27FC236}">
                <a16:creationId xmlns:a16="http://schemas.microsoft.com/office/drawing/2014/main" id="{E7097FB9-E2D3-4E4F-B628-163A151D14B3}"/>
              </a:ext>
            </a:extLst>
          </p:cNvPr>
          <p:cNvSpPr>
            <a:spLocks noGrp="1"/>
          </p:cNvSpPr>
          <p:nvPr>
            <p:ph type="sldNum" sz="quarter" idx="23"/>
          </p:nvPr>
        </p:nvSpPr>
        <p:spPr/>
        <p:txBody>
          <a:bodyPr/>
          <a:lstStyle>
            <a:lvl1pPr>
              <a:lnSpc>
                <a:spcPct val="100000"/>
              </a:lnSpc>
              <a:defRPr>
                <a:solidFill>
                  <a:schemeClr val="bg1"/>
                </a:solidFill>
              </a:defRPr>
            </a:lvl1pPr>
          </a:lstStyle>
          <a:p>
            <a:fld id="{F8E47D07-9D1E-4FE9-B31A-2F5863681021}" type="slidenum">
              <a:rPr lang="en-GB" smtClean="0"/>
              <a:pPr/>
              <a:t>‹#›</a:t>
            </a:fld>
            <a:endParaRPr lang="en-GB"/>
          </a:p>
        </p:txBody>
      </p:sp>
      <p:sp>
        <p:nvSpPr>
          <p:cNvPr id="9" name="Text Placeholder 96">
            <a:extLst>
              <a:ext uri="{FF2B5EF4-FFF2-40B4-BE49-F238E27FC236}">
                <a16:creationId xmlns:a16="http://schemas.microsoft.com/office/drawing/2014/main" id="{1DDC5128-F40F-4587-ABA6-C65DA8D4F347}"/>
              </a:ext>
            </a:extLst>
          </p:cNvPr>
          <p:cNvSpPr>
            <a:spLocks noGrp="1"/>
          </p:cNvSpPr>
          <p:nvPr>
            <p:ph type="body" sz="quarter" idx="111" hasCustomPrompt="1"/>
          </p:nvPr>
        </p:nvSpPr>
        <p:spPr>
          <a:xfrm>
            <a:off x="4475163" y="5435602"/>
            <a:ext cx="7308850" cy="765173"/>
          </a:xfrm>
        </p:spPr>
        <p:txBody>
          <a:bodyPr anchor="b" anchorCtr="0">
            <a:noAutofit/>
          </a:bodyPr>
          <a:lstStyle>
            <a:lvl1pPr>
              <a:lnSpc>
                <a:spcPct val="100000"/>
              </a:lnSpc>
              <a:spcAft>
                <a:spcPts val="300"/>
              </a:spcAft>
              <a:buNone/>
              <a:defRPr sz="800"/>
            </a:lvl1pPr>
          </a:lstStyle>
          <a:p>
            <a:pPr lvl="0"/>
            <a:r>
              <a:rPr lang="en-US"/>
              <a:t>Footnotes</a:t>
            </a:r>
          </a:p>
        </p:txBody>
      </p:sp>
    </p:spTree>
    <p:custDataLst>
      <p:tags r:id="rId1"/>
    </p:custDataLst>
    <p:extLst>
      <p:ext uri="{BB962C8B-B14F-4D97-AF65-F5344CB8AC3E}">
        <p14:creationId xmlns:p14="http://schemas.microsoft.com/office/powerpoint/2010/main" val="3490321546"/>
      </p:ext>
    </p:extLst>
  </p:cSld>
  <p:clrMapOvr>
    <a:masterClrMapping/>
  </p:clrMapOvr>
  <p:extLst>
    <p:ext uri="{DCECCB84-F9BA-43D5-87BE-67443E8EF086}">
      <p15:sldGuideLst xmlns:p15="http://schemas.microsoft.com/office/powerpoint/2012/main">
        <p15:guide id="1" pos="2819" userDrawn="1">
          <p15:clr>
            <a:srgbClr val="A4A3A4"/>
          </p15:clr>
        </p15:guide>
        <p15:guide id="2" orient="horz" pos="890" userDrawn="1">
          <p15:clr>
            <a:srgbClr val="A4A3A4"/>
          </p15:clr>
        </p15:guide>
        <p15:guide id="3" orient="horz" pos="981" userDrawn="1">
          <p15:clr>
            <a:srgbClr val="A4A3A4"/>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in Lens">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CD0FA13F-5B1F-4795-B0E7-3E97B5D8E071}"/>
              </a:ext>
            </a:extLst>
          </p:cNvPr>
          <p:cNvSpPr>
            <a:spLocks noGrp="1"/>
          </p:cNvSpPr>
          <p:nvPr>
            <p:ph type="title" hasCustomPrompt="1"/>
          </p:nvPr>
        </p:nvSpPr>
        <p:spPr>
          <a:xfrm>
            <a:off x="1" y="-1"/>
            <a:ext cx="3875391" cy="4330700"/>
          </a:xfrm>
          <a:custGeom>
            <a:avLst/>
            <a:gdLst>
              <a:gd name="connsiteX0" fmla="*/ 417122 w 3875391"/>
              <a:gd name="connsiteY0" fmla="*/ 0 h 4330700"/>
              <a:gd name="connsiteX1" fmla="*/ 2700571 w 3875391"/>
              <a:gd name="connsiteY1" fmla="*/ 0 h 4330700"/>
              <a:gd name="connsiteX2" fmla="*/ 2854048 w 3875391"/>
              <a:gd name="connsiteY2" fmla="*/ 93240 h 4330700"/>
              <a:gd name="connsiteX3" fmla="*/ 3875391 w 3875391"/>
              <a:gd name="connsiteY3" fmla="*/ 2014156 h 4330700"/>
              <a:gd name="connsiteX4" fmla="*/ 3479762 w 3875391"/>
              <a:gd name="connsiteY4" fmla="*/ 3309358 h 4330700"/>
              <a:gd name="connsiteX5" fmla="*/ 3457575 w 3875391"/>
              <a:gd name="connsiteY5" fmla="*/ 3339027 h 4330700"/>
              <a:gd name="connsiteX6" fmla="*/ 3457575 w 3875391"/>
              <a:gd name="connsiteY6" fmla="*/ 3343274 h 4330700"/>
              <a:gd name="connsiteX7" fmla="*/ 3454399 w 3875391"/>
              <a:gd name="connsiteY7" fmla="*/ 3343274 h 4330700"/>
              <a:gd name="connsiteX8" fmla="*/ 3346405 w 3875391"/>
              <a:gd name="connsiteY8" fmla="*/ 3487693 h 4330700"/>
              <a:gd name="connsiteX9" fmla="*/ 1558846 w 3875391"/>
              <a:gd name="connsiteY9" fmla="*/ 4330700 h 4330700"/>
              <a:gd name="connsiteX10" fmla="*/ 85309 w 3875391"/>
              <a:gd name="connsiteY10" fmla="*/ 3801714 h 4330700"/>
              <a:gd name="connsiteX11" fmla="*/ 0 w 3875391"/>
              <a:gd name="connsiteY11" fmla="*/ 3724180 h 4330700"/>
              <a:gd name="connsiteX12" fmla="*/ 0 w 3875391"/>
              <a:gd name="connsiteY12" fmla="*/ 304131 h 4330700"/>
              <a:gd name="connsiteX13" fmla="*/ 85309 w 3875391"/>
              <a:gd name="connsiteY13" fmla="*/ 226597 h 4330700"/>
              <a:gd name="connsiteX14" fmla="*/ 263644 w 3875391"/>
              <a:gd name="connsiteY14" fmla="*/ 93240 h 4330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75391" h="4330700">
                <a:moveTo>
                  <a:pt x="417122" y="0"/>
                </a:moveTo>
                <a:lnTo>
                  <a:pt x="2700571" y="0"/>
                </a:lnTo>
                <a:lnTo>
                  <a:pt x="2854048" y="93240"/>
                </a:lnTo>
                <a:cubicBezTo>
                  <a:pt x="3470253" y="509540"/>
                  <a:pt x="3875391" y="1214535"/>
                  <a:pt x="3875391" y="2014156"/>
                </a:cubicBezTo>
                <a:cubicBezTo>
                  <a:pt x="3875391" y="2493928"/>
                  <a:pt x="3729542" y="2939635"/>
                  <a:pt x="3479762" y="3309358"/>
                </a:cubicBezTo>
                <a:lnTo>
                  <a:pt x="3457575" y="3339027"/>
                </a:lnTo>
                <a:lnTo>
                  <a:pt x="3457575" y="3343274"/>
                </a:lnTo>
                <a:lnTo>
                  <a:pt x="3454399" y="3343274"/>
                </a:lnTo>
                <a:lnTo>
                  <a:pt x="3346405" y="3487693"/>
                </a:lnTo>
                <a:cubicBezTo>
                  <a:pt x="2921516" y="4002539"/>
                  <a:pt x="2278504" y="4330700"/>
                  <a:pt x="1558846" y="4330700"/>
                </a:cubicBezTo>
                <a:cubicBezTo>
                  <a:pt x="999112" y="4330700"/>
                  <a:pt x="485745" y="4132183"/>
                  <a:pt x="85309" y="3801714"/>
                </a:cubicBezTo>
                <a:lnTo>
                  <a:pt x="0" y="3724180"/>
                </a:lnTo>
                <a:lnTo>
                  <a:pt x="0" y="304131"/>
                </a:lnTo>
                <a:lnTo>
                  <a:pt x="85309" y="226597"/>
                </a:lnTo>
                <a:cubicBezTo>
                  <a:pt x="142514" y="179387"/>
                  <a:pt x="202023" y="134871"/>
                  <a:pt x="263644" y="93240"/>
                </a:cubicBezTo>
                <a:close/>
              </a:path>
            </a:pathLst>
          </a:custGeom>
          <a:solidFill>
            <a:schemeClr val="accent1"/>
          </a:solidFill>
        </p:spPr>
        <p:txBody>
          <a:bodyPr wrap="square" lIns="396000" tIns="360000" bIns="360000" anchor="ctr" anchorCtr="0">
            <a:normAutofit/>
          </a:bodyPr>
          <a:lstStyle>
            <a:lvl1pPr>
              <a:lnSpc>
                <a:spcPct val="100000"/>
              </a:lnSpc>
              <a:defRPr sz="4000">
                <a:solidFill>
                  <a:schemeClr val="bg1"/>
                </a:solidFill>
              </a:defRPr>
            </a:lvl1pPr>
          </a:lstStyle>
          <a:p>
            <a:r>
              <a:rPr lang="en-US"/>
              <a:t>Click to enter title here</a:t>
            </a:r>
          </a:p>
        </p:txBody>
      </p:sp>
      <p:cxnSp>
        <p:nvCxnSpPr>
          <p:cNvPr id="9" name="Straight Connector 8">
            <a:extLst>
              <a:ext uri="{FF2B5EF4-FFF2-40B4-BE49-F238E27FC236}">
                <a16:creationId xmlns:a16="http://schemas.microsoft.com/office/drawing/2014/main" id="{21040238-DCC8-4532-9AE6-EB7C834F336E}"/>
              </a:ext>
            </a:extLst>
          </p:cNvPr>
          <p:cNvCxnSpPr>
            <a:cxnSpLocks/>
          </p:cNvCxnSpPr>
          <p:nvPr userDrawn="1"/>
        </p:nvCxnSpPr>
        <p:spPr>
          <a:xfrm>
            <a:off x="3540125" y="3730171"/>
            <a:ext cx="0" cy="24795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75A4EBE2-41F7-48F4-B525-605699ECF92F}"/>
              </a:ext>
            </a:extLst>
          </p:cNvPr>
          <p:cNvSpPr>
            <a:spLocks noGrp="1"/>
          </p:cNvSpPr>
          <p:nvPr>
            <p:ph sz="quarter" idx="19" hasCustomPrompt="1"/>
          </p:nvPr>
        </p:nvSpPr>
        <p:spPr>
          <a:xfrm>
            <a:off x="4238625" y="404812"/>
            <a:ext cx="7545387" cy="5795961"/>
          </a:xfrm>
        </p:spPr>
        <p:txBody>
          <a:bodyPr>
            <a:noAutofit/>
          </a:bodyPr>
          <a:lstStyle>
            <a:lvl1pPr>
              <a:lnSpc>
                <a:spcPct val="100000"/>
              </a:lnSpc>
              <a:defRPr/>
            </a:lvl1pPr>
            <a:lvl2pPr marL="630900" indent="-342900">
              <a:lnSpc>
                <a:spcPct val="100000"/>
              </a:lnSpc>
              <a:defRPr lang="en-US" sz="2400" kern="1200" dirty="0">
                <a:solidFill>
                  <a:schemeClr val="tx1"/>
                </a:solidFill>
                <a:latin typeface="+mn-lt"/>
                <a:ea typeface="+mn-ea"/>
                <a:cs typeface="+mn-cs"/>
              </a:defRPr>
            </a:lvl2pPr>
            <a:lvl3pPr marL="792000" indent="-216000">
              <a:lnSpc>
                <a:spcPct val="100000"/>
              </a:lnSpc>
              <a:defRPr lang="en-US" sz="2000" kern="1200" dirty="0">
                <a:solidFill>
                  <a:schemeClr val="tx1"/>
                </a:solidFill>
                <a:latin typeface="+mn-lt"/>
                <a:ea typeface="+mn-ea"/>
                <a:cs typeface="+mn-cs"/>
              </a:defRPr>
            </a:lvl3pPr>
            <a:lvl4pPr marL="972000" indent="-216000">
              <a:lnSpc>
                <a:spcPct val="100000"/>
              </a:lnSpc>
              <a:defRPr lang="en-US" sz="2000" kern="1200" dirty="0">
                <a:solidFill>
                  <a:schemeClr val="tx1"/>
                </a:solidFill>
                <a:latin typeface="+mn-lt"/>
                <a:ea typeface="+mn-ea"/>
                <a:cs typeface="+mn-cs"/>
              </a:defRPr>
            </a:lvl4pPr>
            <a:lvl5pPr>
              <a:lnSpc>
                <a:spcPct val="100000"/>
              </a:lnSpc>
              <a:defRPr/>
            </a:lvl5pPr>
          </a:lstStyle>
          <a:p>
            <a:pPr lvl="0"/>
            <a:r>
              <a:rPr lang="en-US"/>
              <a:t>Click to add text here. </a:t>
            </a:r>
            <a:br>
              <a:rPr lang="en-US"/>
            </a:br>
            <a:r>
              <a:rPr lang="en-US"/>
              <a:t>When pasting copy from other slides, be sure to right-click and choose ‘Keep text only’. </a:t>
            </a:r>
            <a:br>
              <a:rPr lang="en-US"/>
            </a:br>
            <a:r>
              <a:rPr lang="en-US"/>
              <a:t>To increase bullet level, select your text and press Tab.</a:t>
            </a:r>
            <a:br>
              <a:rPr lang="en-US"/>
            </a:br>
            <a:r>
              <a:rPr lang="en-US"/>
              <a:t>To decrease bullet level, select your bullet text and press Shift + Tab.</a:t>
            </a:r>
          </a:p>
          <a:p>
            <a:pPr marL="576000" marR="0" lvl="1" indent="-288000" algn="l" defTabSz="914400" rtl="0" eaLnBrk="1" fontAlgn="auto" latinLnBrk="0" hangingPunct="1">
              <a:lnSpc>
                <a:spcPct val="90000"/>
              </a:lnSpc>
              <a:spcBef>
                <a:spcPts val="0"/>
              </a:spcBef>
              <a:spcAft>
                <a:spcPts val="800"/>
              </a:spcAft>
              <a:buClrTx/>
              <a:buSzPct val="100000"/>
              <a:buFont typeface="Arial" panose="020B0604020202020204" pitchFamily="34" charset="0"/>
              <a:buChar char="•"/>
              <a:tabLst/>
            </a:pPr>
            <a:r>
              <a:rPr lang="en-US"/>
              <a:t>Second level</a:t>
            </a:r>
          </a:p>
          <a:p>
            <a:pPr marL="792000" lvl="2"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Third level</a:t>
            </a:r>
          </a:p>
          <a:p>
            <a:pPr marL="972000" lvl="3"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Fourth level</a:t>
            </a:r>
          </a:p>
          <a:p>
            <a:pPr lvl="4"/>
            <a:r>
              <a:rPr lang="en-US"/>
              <a:t>Fifth level</a:t>
            </a:r>
          </a:p>
        </p:txBody>
      </p:sp>
      <p:sp>
        <p:nvSpPr>
          <p:cNvPr id="10" name="Date Placeholder 9">
            <a:extLst>
              <a:ext uri="{FF2B5EF4-FFF2-40B4-BE49-F238E27FC236}">
                <a16:creationId xmlns:a16="http://schemas.microsoft.com/office/drawing/2014/main" id="{59C580CE-4074-4379-8D68-E5118B13A13A}"/>
              </a:ext>
            </a:extLst>
          </p:cNvPr>
          <p:cNvSpPr>
            <a:spLocks noGrp="1"/>
          </p:cNvSpPr>
          <p:nvPr>
            <p:ph type="dt" sz="half" idx="20"/>
          </p:nvPr>
        </p:nvSpPr>
        <p:spPr/>
        <p:txBody>
          <a:bodyPr/>
          <a:lstStyle>
            <a:lvl1pPr>
              <a:lnSpc>
                <a:spcPct val="100000"/>
              </a:lnSpc>
              <a:defRPr/>
            </a:lvl1pPr>
          </a:lstStyle>
          <a:p>
            <a:endParaRPr lang="en-GB"/>
          </a:p>
        </p:txBody>
      </p:sp>
      <p:sp>
        <p:nvSpPr>
          <p:cNvPr id="13" name="Slide Number Placeholder 12">
            <a:extLst>
              <a:ext uri="{FF2B5EF4-FFF2-40B4-BE49-F238E27FC236}">
                <a16:creationId xmlns:a16="http://schemas.microsoft.com/office/drawing/2014/main" id="{D2C25B5D-B685-4B55-8498-3486110FDCFE}"/>
              </a:ext>
            </a:extLst>
          </p:cNvPr>
          <p:cNvSpPr>
            <a:spLocks noGrp="1"/>
          </p:cNvSpPr>
          <p:nvPr>
            <p:ph type="sldNum" sz="quarter" idx="22"/>
          </p:nvPr>
        </p:nvSpPr>
        <p:spPr/>
        <p:txBody>
          <a:bodyPr/>
          <a:lstStyle>
            <a:lvl1pPr>
              <a:lnSpc>
                <a:spcPct val="100000"/>
              </a:lnSpc>
              <a:defRPr/>
            </a:lvl1pPr>
          </a:lstStyle>
          <a:p>
            <a:fld id="{F8E47D07-9D1E-4FE9-B31A-2F5863681021}" type="slidenum">
              <a:rPr lang="en-GB" smtClean="0"/>
              <a:pPr/>
              <a:t>‹#›</a:t>
            </a:fld>
            <a:endParaRPr lang="en-GB"/>
          </a:p>
        </p:txBody>
      </p:sp>
      <p:sp>
        <p:nvSpPr>
          <p:cNvPr id="8" name="Text Placeholder 96">
            <a:extLst>
              <a:ext uri="{FF2B5EF4-FFF2-40B4-BE49-F238E27FC236}">
                <a16:creationId xmlns:a16="http://schemas.microsoft.com/office/drawing/2014/main" id="{DFE25DB2-F58D-4AD2-B640-7A1061569FFB}"/>
              </a:ext>
            </a:extLst>
          </p:cNvPr>
          <p:cNvSpPr>
            <a:spLocks noGrp="1"/>
          </p:cNvSpPr>
          <p:nvPr>
            <p:ph type="body" sz="quarter" idx="111" hasCustomPrompt="1"/>
          </p:nvPr>
        </p:nvSpPr>
        <p:spPr>
          <a:xfrm>
            <a:off x="407988" y="6200774"/>
            <a:ext cx="9729787" cy="657225"/>
          </a:xfrm>
        </p:spPr>
        <p:txBody>
          <a:bodyPr anchor="b" anchorCtr="0">
            <a:noAutofit/>
          </a:bodyPr>
          <a:lstStyle>
            <a:lvl1pPr>
              <a:lnSpc>
                <a:spcPct val="100000"/>
              </a:lnSpc>
              <a:spcAft>
                <a:spcPts val="300"/>
              </a:spcAft>
              <a:buNone/>
              <a:defRPr sz="800"/>
            </a:lvl1pPr>
          </a:lstStyle>
          <a:p>
            <a:pPr lvl="0"/>
            <a:r>
              <a:rPr lang="en-US"/>
              <a:t>Footnotes</a:t>
            </a:r>
          </a:p>
        </p:txBody>
      </p:sp>
    </p:spTree>
    <p:custDataLst>
      <p:tags r:id="rId1"/>
    </p:custDataLst>
    <p:extLst>
      <p:ext uri="{BB962C8B-B14F-4D97-AF65-F5344CB8AC3E}">
        <p14:creationId xmlns:p14="http://schemas.microsoft.com/office/powerpoint/2010/main" val="2028580439"/>
      </p:ext>
    </p:extLst>
  </p:cSld>
  <p:clrMapOvr>
    <a:masterClrMapping/>
  </p:clrMapOvr>
  <p:extLst>
    <p:ext uri="{DCECCB84-F9BA-43D5-87BE-67443E8EF086}">
      <p15:sldGuideLst xmlns:p15="http://schemas.microsoft.com/office/powerpoint/2012/main">
        <p15:guide id="1" pos="2230">
          <p15:clr>
            <a:srgbClr val="C35EA4"/>
          </p15:clr>
        </p15:guide>
        <p15:guide id="5" pos="2661" userDrawn="1">
          <p15:clr>
            <a:srgbClr val="C35EA4"/>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3 Imag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EAD9F5C2-E3CA-4137-B291-3F738B45F561}"/>
              </a:ext>
            </a:extLst>
          </p:cNvPr>
          <p:cNvSpPr>
            <a:spLocks noGrp="1"/>
          </p:cNvSpPr>
          <p:nvPr>
            <p:ph type="pic" sz="quarter" idx="21" hasCustomPrompt="1"/>
          </p:nvPr>
        </p:nvSpPr>
        <p:spPr>
          <a:xfrm>
            <a:off x="1" y="0"/>
            <a:ext cx="7020377" cy="6858000"/>
          </a:xfrm>
          <a:custGeom>
            <a:avLst/>
            <a:gdLst>
              <a:gd name="connsiteX0" fmla="*/ 0 w 7020377"/>
              <a:gd name="connsiteY0" fmla="*/ 0 h 6858000"/>
              <a:gd name="connsiteX1" fmla="*/ 1524909 w 7020377"/>
              <a:gd name="connsiteY1" fmla="*/ 0 h 6858000"/>
              <a:gd name="connsiteX2" fmla="*/ 2398336 w 7020377"/>
              <a:gd name="connsiteY2" fmla="*/ 0 h 6858000"/>
              <a:gd name="connsiteX3" fmla="*/ 3120570 w 7020377"/>
              <a:gd name="connsiteY3" fmla="*/ 0 h 6858000"/>
              <a:gd name="connsiteX4" fmla="*/ 3181350 w 7020377"/>
              <a:gd name="connsiteY4" fmla="*/ 0 h 6858000"/>
              <a:gd name="connsiteX5" fmla="*/ 3848100 w 7020377"/>
              <a:gd name="connsiteY5" fmla="*/ 0 h 6858000"/>
              <a:gd name="connsiteX6" fmla="*/ 3923245 w 7020377"/>
              <a:gd name="connsiteY6" fmla="*/ 0 h 6858000"/>
              <a:gd name="connsiteX7" fmla="*/ 4203480 w 7020377"/>
              <a:gd name="connsiteY7" fmla="*/ 0 h 6858000"/>
              <a:gd name="connsiteX8" fmla="*/ 4622041 w 7020377"/>
              <a:gd name="connsiteY8" fmla="*/ 0 h 6858000"/>
              <a:gd name="connsiteX9" fmla="*/ 5579686 w 7020377"/>
              <a:gd name="connsiteY9" fmla="*/ 0 h 6858000"/>
              <a:gd name="connsiteX10" fmla="*/ 6246436 w 7020377"/>
              <a:gd name="connsiteY10" fmla="*/ 0 h 6858000"/>
              <a:gd name="connsiteX11" fmla="*/ 6601816 w 7020377"/>
              <a:gd name="connsiteY11" fmla="*/ 0 h 6858000"/>
              <a:gd name="connsiteX12" fmla="*/ 7020377 w 7020377"/>
              <a:gd name="connsiteY12" fmla="*/ 0 h 6858000"/>
              <a:gd name="connsiteX13" fmla="*/ 6889727 w 7020377"/>
              <a:gd name="connsiteY13" fmla="*/ 203795 h 6858000"/>
              <a:gd name="connsiteX14" fmla="*/ 5989261 w 7020377"/>
              <a:gd name="connsiteY14" fmla="*/ 3429000 h 6858000"/>
              <a:gd name="connsiteX15" fmla="*/ 6889727 w 7020377"/>
              <a:gd name="connsiteY15" fmla="*/ 6654205 h 6858000"/>
              <a:gd name="connsiteX16" fmla="*/ 7020377 w 7020377"/>
              <a:gd name="connsiteY16" fmla="*/ 6858000 h 6858000"/>
              <a:gd name="connsiteX17" fmla="*/ 6850790 w 7020377"/>
              <a:gd name="connsiteY17" fmla="*/ 6858000 h 6858000"/>
              <a:gd name="connsiteX18" fmla="*/ 6246436 w 7020377"/>
              <a:gd name="connsiteY18" fmla="*/ 6858000 h 6858000"/>
              <a:gd name="connsiteX19" fmla="*/ 5579686 w 7020377"/>
              <a:gd name="connsiteY19" fmla="*/ 6858000 h 6858000"/>
              <a:gd name="connsiteX20" fmla="*/ 4622041 w 7020377"/>
              <a:gd name="connsiteY20" fmla="*/ 6858000 h 6858000"/>
              <a:gd name="connsiteX21" fmla="*/ 4452454 w 7020377"/>
              <a:gd name="connsiteY21" fmla="*/ 6858000 h 6858000"/>
              <a:gd name="connsiteX22" fmla="*/ 3848100 w 7020377"/>
              <a:gd name="connsiteY22" fmla="*/ 6858000 h 6858000"/>
              <a:gd name="connsiteX23" fmla="*/ 3674270 w 7020377"/>
              <a:gd name="connsiteY23" fmla="*/ 6858000 h 6858000"/>
              <a:gd name="connsiteX24" fmla="*/ 3181350 w 7020377"/>
              <a:gd name="connsiteY24" fmla="*/ 6858000 h 6858000"/>
              <a:gd name="connsiteX25" fmla="*/ 3120570 w 7020377"/>
              <a:gd name="connsiteY25" fmla="*/ 6858000 h 6858000"/>
              <a:gd name="connsiteX26" fmla="*/ 2398336 w 7020377"/>
              <a:gd name="connsiteY26" fmla="*/ 6858000 h 6858000"/>
              <a:gd name="connsiteX27" fmla="*/ 1275934 w 7020377"/>
              <a:gd name="connsiteY27" fmla="*/ 6858000 h 6858000"/>
              <a:gd name="connsiteX28" fmla="*/ 0 w 7020377"/>
              <a:gd name="connsiteY28" fmla="*/ 6858000 h 6858000"/>
              <a:gd name="connsiteX29" fmla="*/ 0 w 7020377"/>
              <a:gd name="connsiteY29" fmla="*/ 5860486 h 6858000"/>
              <a:gd name="connsiteX30" fmla="*/ 0 w 7020377"/>
              <a:gd name="connsiteY30" fmla="*/ 110440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020377" h="6858000">
                <a:moveTo>
                  <a:pt x="0" y="0"/>
                </a:moveTo>
                <a:lnTo>
                  <a:pt x="1524909" y="0"/>
                </a:lnTo>
                <a:lnTo>
                  <a:pt x="2398336" y="0"/>
                </a:lnTo>
                <a:lnTo>
                  <a:pt x="3120570" y="0"/>
                </a:lnTo>
                <a:lnTo>
                  <a:pt x="3181350" y="0"/>
                </a:lnTo>
                <a:lnTo>
                  <a:pt x="3848100" y="0"/>
                </a:lnTo>
                <a:lnTo>
                  <a:pt x="3923245" y="0"/>
                </a:lnTo>
                <a:lnTo>
                  <a:pt x="4203480" y="0"/>
                </a:lnTo>
                <a:lnTo>
                  <a:pt x="4622041" y="0"/>
                </a:lnTo>
                <a:lnTo>
                  <a:pt x="5579686" y="0"/>
                </a:lnTo>
                <a:lnTo>
                  <a:pt x="6246436" y="0"/>
                </a:lnTo>
                <a:lnTo>
                  <a:pt x="6601816" y="0"/>
                </a:lnTo>
                <a:lnTo>
                  <a:pt x="7020377" y="0"/>
                </a:lnTo>
                <a:lnTo>
                  <a:pt x="6889727" y="203795"/>
                </a:lnTo>
                <a:cubicBezTo>
                  <a:pt x="6318314" y="1144214"/>
                  <a:pt x="5989261" y="2248180"/>
                  <a:pt x="5989261" y="3429000"/>
                </a:cubicBezTo>
                <a:cubicBezTo>
                  <a:pt x="5989261" y="4609821"/>
                  <a:pt x="6318314" y="5713787"/>
                  <a:pt x="6889727" y="6654205"/>
                </a:cubicBezTo>
                <a:lnTo>
                  <a:pt x="7020377" y="6858000"/>
                </a:lnTo>
                <a:lnTo>
                  <a:pt x="6850790" y="6858000"/>
                </a:lnTo>
                <a:lnTo>
                  <a:pt x="6246436" y="6858000"/>
                </a:lnTo>
                <a:lnTo>
                  <a:pt x="5579686" y="6858000"/>
                </a:lnTo>
                <a:lnTo>
                  <a:pt x="4622041" y="6858000"/>
                </a:lnTo>
                <a:lnTo>
                  <a:pt x="4452454" y="6858000"/>
                </a:lnTo>
                <a:lnTo>
                  <a:pt x="3848100" y="6858000"/>
                </a:lnTo>
                <a:lnTo>
                  <a:pt x="3674270" y="6858000"/>
                </a:lnTo>
                <a:lnTo>
                  <a:pt x="3181350" y="6858000"/>
                </a:lnTo>
                <a:lnTo>
                  <a:pt x="3120570" y="6858000"/>
                </a:lnTo>
                <a:lnTo>
                  <a:pt x="2398336" y="6858000"/>
                </a:lnTo>
                <a:lnTo>
                  <a:pt x="1275934" y="6858000"/>
                </a:lnTo>
                <a:lnTo>
                  <a:pt x="0" y="6858000"/>
                </a:lnTo>
                <a:lnTo>
                  <a:pt x="0" y="5860486"/>
                </a:lnTo>
                <a:lnTo>
                  <a:pt x="0" y="1104402"/>
                </a:lnTo>
                <a:close/>
              </a:path>
            </a:pathLst>
          </a:custGeom>
          <a:solidFill>
            <a:schemeClr val="accent1"/>
          </a:solidFill>
        </p:spPr>
        <p:txBody>
          <a:bodyPr vert="horz" wrap="square" lIns="396000" tIns="612000" rIns="576000" bIns="756000" rtlCol="0" anchor="ctr" anchorCtr="0">
            <a:noAutofit/>
          </a:bodyPr>
          <a:lstStyle>
            <a:lvl1pPr marL="0" indent="0" algn="ctr">
              <a:lnSpc>
                <a:spcPct val="100000"/>
              </a:lnSpc>
              <a:buNone/>
              <a:defRPr lang="en-US" sz="1600" b="1" dirty="0">
                <a:solidFill>
                  <a:schemeClr val="bg1"/>
                </a:solidFill>
              </a:defRPr>
            </a:lvl1pPr>
          </a:lstStyle>
          <a:p>
            <a:r>
              <a:rPr lang="en-US"/>
              <a:t>_______________________________</a:t>
            </a:r>
            <a:br>
              <a:rPr lang="en-US"/>
            </a:br>
            <a:br>
              <a:rPr lang="en-US"/>
            </a:br>
            <a:r>
              <a:rPr lang="en-US"/>
              <a:t>To add an image here: </a:t>
            </a:r>
            <a:br>
              <a:rPr lang="en-US"/>
            </a:br>
            <a:r>
              <a:rPr lang="en-US"/>
              <a:t>Click the icon and insert a </a:t>
            </a:r>
            <a:br>
              <a:rPr lang="en-US"/>
            </a:br>
            <a:r>
              <a:rPr lang="en-US"/>
              <a:t>file from your computer.</a:t>
            </a:r>
            <a:br>
              <a:rPr lang="en-US"/>
            </a:br>
            <a:br>
              <a:rPr lang="en-US"/>
            </a:br>
            <a:br>
              <a:rPr lang="en-US"/>
            </a:br>
            <a:br>
              <a:rPr lang="en-US"/>
            </a:br>
            <a:r>
              <a:rPr lang="en-US"/>
              <a:t>Your image can then be scaled </a:t>
            </a:r>
            <a:br>
              <a:rPr lang="en-US"/>
            </a:br>
            <a:r>
              <a:rPr lang="en-US"/>
              <a:t>within the frame by using the </a:t>
            </a:r>
            <a:br>
              <a:rPr lang="en-US"/>
            </a:br>
            <a:r>
              <a:rPr lang="en-US"/>
              <a:t>Crop feature in the Picture </a:t>
            </a:r>
            <a:br>
              <a:rPr lang="en-US"/>
            </a:br>
            <a:r>
              <a:rPr lang="en-US"/>
              <a:t>Format tab of the ribbon.</a:t>
            </a:r>
            <a:br>
              <a:rPr lang="en-US"/>
            </a:br>
            <a:r>
              <a:rPr lang="en-US"/>
              <a:t>_______________________________</a:t>
            </a:r>
          </a:p>
        </p:txBody>
      </p:sp>
      <p:sp>
        <p:nvSpPr>
          <p:cNvPr id="2" name="Title 1">
            <a:extLst>
              <a:ext uri="{FF2B5EF4-FFF2-40B4-BE49-F238E27FC236}">
                <a16:creationId xmlns:a16="http://schemas.microsoft.com/office/drawing/2014/main" id="{F21FB789-D2DE-40CF-B66E-05E9E8302D6B}"/>
              </a:ext>
            </a:extLst>
          </p:cNvPr>
          <p:cNvSpPr>
            <a:spLocks noGrp="1"/>
          </p:cNvSpPr>
          <p:nvPr>
            <p:ph type="title" hasCustomPrompt="1"/>
          </p:nvPr>
        </p:nvSpPr>
        <p:spPr>
          <a:xfrm>
            <a:off x="6908799" y="404812"/>
            <a:ext cx="4875213" cy="1017588"/>
          </a:xfrm>
        </p:spPr>
        <p:txBody>
          <a:bodyPr anchor="b" anchorCtr="0"/>
          <a:lstStyle>
            <a:lvl1pPr>
              <a:lnSpc>
                <a:spcPct val="100000"/>
              </a:lnSpc>
              <a:defRPr/>
            </a:lvl1pPr>
          </a:lstStyle>
          <a:p>
            <a:r>
              <a:rPr lang="en-US"/>
              <a:t>Click to enter </a:t>
            </a:r>
            <a:br>
              <a:rPr lang="en-US"/>
            </a:br>
            <a:r>
              <a:rPr lang="en-US"/>
              <a:t>title here</a:t>
            </a:r>
          </a:p>
        </p:txBody>
      </p:sp>
      <p:sp>
        <p:nvSpPr>
          <p:cNvPr id="3" name="Date Placeholder 2">
            <a:extLst>
              <a:ext uri="{FF2B5EF4-FFF2-40B4-BE49-F238E27FC236}">
                <a16:creationId xmlns:a16="http://schemas.microsoft.com/office/drawing/2014/main" id="{8EDCC698-5F0A-4A1C-B64E-2817FBBBC11A}"/>
              </a:ext>
            </a:extLst>
          </p:cNvPr>
          <p:cNvSpPr>
            <a:spLocks noGrp="1"/>
          </p:cNvSpPr>
          <p:nvPr>
            <p:ph type="dt" sz="half" idx="10"/>
          </p:nvPr>
        </p:nvSpPr>
        <p:spPr/>
        <p:txBody>
          <a:bodyPr/>
          <a:lstStyle>
            <a:lvl1pPr>
              <a:lnSpc>
                <a:spcPct val="100000"/>
              </a:lnSpc>
              <a:defRPr/>
            </a:lvl1pPr>
          </a:lstStyle>
          <a:p>
            <a:endParaRPr lang="en-GB"/>
          </a:p>
        </p:txBody>
      </p:sp>
      <p:sp>
        <p:nvSpPr>
          <p:cNvPr id="5" name="Slide Number Placeholder 4">
            <a:extLst>
              <a:ext uri="{FF2B5EF4-FFF2-40B4-BE49-F238E27FC236}">
                <a16:creationId xmlns:a16="http://schemas.microsoft.com/office/drawing/2014/main" id="{3D99530C-C25D-41F5-8CBD-274088C900B1}"/>
              </a:ext>
            </a:extLst>
          </p:cNvPr>
          <p:cNvSpPr>
            <a:spLocks noGrp="1"/>
          </p:cNvSpPr>
          <p:nvPr>
            <p:ph type="sldNum" sz="quarter" idx="12"/>
          </p:nvPr>
        </p:nvSpPr>
        <p:spPr/>
        <p:txBody>
          <a:bodyPr/>
          <a:lstStyle>
            <a:lvl1pPr>
              <a:lnSpc>
                <a:spcPct val="100000"/>
              </a:lnSpc>
              <a:defRPr>
                <a:solidFill>
                  <a:schemeClr val="bg1"/>
                </a:solidFill>
              </a:defRPr>
            </a:lvl1pPr>
          </a:lstStyle>
          <a:p>
            <a:fld id="{F8E47D07-9D1E-4FE9-B31A-2F5863681021}" type="slidenum">
              <a:rPr lang="en-GB" smtClean="0"/>
              <a:pPr/>
              <a:t>‹#›</a:t>
            </a:fld>
            <a:endParaRPr lang="en-GB"/>
          </a:p>
        </p:txBody>
      </p:sp>
      <p:sp>
        <p:nvSpPr>
          <p:cNvPr id="11" name="Content Placeholder 3">
            <a:extLst>
              <a:ext uri="{FF2B5EF4-FFF2-40B4-BE49-F238E27FC236}">
                <a16:creationId xmlns:a16="http://schemas.microsoft.com/office/drawing/2014/main" id="{76875AC1-186F-4F1F-B7EF-24D7150A24FB}"/>
              </a:ext>
            </a:extLst>
          </p:cNvPr>
          <p:cNvSpPr>
            <a:spLocks noGrp="1"/>
          </p:cNvSpPr>
          <p:nvPr>
            <p:ph sz="quarter" idx="19" hasCustomPrompt="1"/>
          </p:nvPr>
        </p:nvSpPr>
        <p:spPr>
          <a:xfrm>
            <a:off x="6908800" y="1557339"/>
            <a:ext cx="4875213" cy="3878262"/>
          </a:xfrm>
          <a:prstGeom prst="rect">
            <a:avLst/>
          </a:prstGeom>
        </p:spPr>
        <p:txBody>
          <a:bodyPr lIns="0" rIns="0"/>
          <a:lstStyle>
            <a:lvl1pPr>
              <a:lnSpc>
                <a:spcPct val="100000"/>
              </a:lnSpc>
              <a:defRPr/>
            </a:lvl1pPr>
            <a:lvl2pPr marL="630900" indent="-342900">
              <a:lnSpc>
                <a:spcPct val="100000"/>
              </a:lnSpc>
              <a:defRPr lang="en-US" sz="2400" kern="1200">
                <a:solidFill>
                  <a:schemeClr val="tx1"/>
                </a:solidFill>
                <a:latin typeface="+mn-lt"/>
                <a:ea typeface="+mn-ea"/>
                <a:cs typeface="+mn-cs"/>
              </a:defRPr>
            </a:lvl2pPr>
            <a:lvl3pPr marL="918900" indent="-342900">
              <a:lnSpc>
                <a:spcPct val="100000"/>
              </a:lnSpc>
              <a:defRPr lang="en-US" sz="2000" kern="1200" dirty="0">
                <a:solidFill>
                  <a:schemeClr val="tx1"/>
                </a:solidFill>
                <a:latin typeface="+mn-lt"/>
                <a:ea typeface="+mn-ea"/>
                <a:cs typeface="+mn-cs"/>
              </a:defRPr>
            </a:lvl3pPr>
            <a:lvl4pPr marL="1098900" indent="-342900">
              <a:lnSpc>
                <a:spcPct val="100000"/>
              </a:lnSpc>
              <a:defRPr lang="en-US" sz="2000" kern="1200" dirty="0">
                <a:solidFill>
                  <a:schemeClr val="tx1"/>
                </a:solidFill>
                <a:latin typeface="+mn-lt"/>
                <a:ea typeface="+mn-ea"/>
                <a:cs typeface="+mn-cs"/>
              </a:defRPr>
            </a:lvl4pPr>
            <a:lvl5pPr>
              <a:lnSpc>
                <a:spcPct val="100000"/>
              </a:lnSpc>
              <a:defRPr/>
            </a:lvl5pPr>
          </a:lstStyle>
          <a:p>
            <a:pPr lvl="0"/>
            <a:r>
              <a:rPr lang="en-US"/>
              <a:t>Click to add content. When pasting copy from other slides, be sure to right-click and choose ‘Keep text only’.</a:t>
            </a:r>
          </a:p>
          <a:p>
            <a:pPr marL="576000" marR="0" lvl="1" indent="-288000" algn="l" defTabSz="914400" rtl="0" eaLnBrk="1" fontAlgn="auto" latinLnBrk="0" hangingPunct="1">
              <a:lnSpc>
                <a:spcPct val="90000"/>
              </a:lnSpc>
              <a:spcBef>
                <a:spcPts val="0"/>
              </a:spcBef>
              <a:spcAft>
                <a:spcPts val="800"/>
              </a:spcAft>
              <a:buClrTx/>
              <a:buSzPct val="100000"/>
              <a:buFont typeface="Arial" panose="020B0604020202020204" pitchFamily="34" charset="0"/>
              <a:buChar char="•"/>
              <a:tabLst/>
            </a:pPr>
            <a:r>
              <a:rPr lang="en-US"/>
              <a:t>Second level</a:t>
            </a:r>
          </a:p>
          <a:p>
            <a:pPr marL="792000" lvl="2"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Third level</a:t>
            </a:r>
          </a:p>
          <a:p>
            <a:pPr marL="972000" lvl="3"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Fourth level</a:t>
            </a:r>
          </a:p>
          <a:p>
            <a:pPr lvl="4"/>
            <a:r>
              <a:rPr lang="en-US"/>
              <a:t>Fifth level</a:t>
            </a:r>
          </a:p>
        </p:txBody>
      </p:sp>
      <p:sp>
        <p:nvSpPr>
          <p:cNvPr id="8" name="Text Placeholder 96">
            <a:extLst>
              <a:ext uri="{FF2B5EF4-FFF2-40B4-BE49-F238E27FC236}">
                <a16:creationId xmlns:a16="http://schemas.microsoft.com/office/drawing/2014/main" id="{73C6320D-F937-4522-9E69-DB2AAD8AEA21}"/>
              </a:ext>
            </a:extLst>
          </p:cNvPr>
          <p:cNvSpPr>
            <a:spLocks noGrp="1"/>
          </p:cNvSpPr>
          <p:nvPr>
            <p:ph type="body" sz="quarter" idx="111" hasCustomPrompt="1"/>
          </p:nvPr>
        </p:nvSpPr>
        <p:spPr>
          <a:xfrm>
            <a:off x="6888163" y="5435602"/>
            <a:ext cx="4895850" cy="765173"/>
          </a:xfrm>
        </p:spPr>
        <p:txBody>
          <a:bodyPr anchor="b" anchorCtr="0">
            <a:noAutofit/>
          </a:bodyPr>
          <a:lstStyle>
            <a:lvl1pPr>
              <a:lnSpc>
                <a:spcPct val="100000"/>
              </a:lnSpc>
              <a:spcAft>
                <a:spcPts val="300"/>
              </a:spcAft>
              <a:buNone/>
              <a:defRPr sz="800"/>
            </a:lvl1pPr>
          </a:lstStyle>
          <a:p>
            <a:pPr lvl="0"/>
            <a:r>
              <a:rPr lang="en-US"/>
              <a:t>Footnotes</a:t>
            </a:r>
          </a:p>
        </p:txBody>
      </p:sp>
    </p:spTree>
    <p:custDataLst>
      <p:tags r:id="rId1"/>
    </p:custDataLst>
    <p:extLst>
      <p:ext uri="{BB962C8B-B14F-4D97-AF65-F5344CB8AC3E}">
        <p14:creationId xmlns:p14="http://schemas.microsoft.com/office/powerpoint/2010/main" val="2818972261"/>
      </p:ext>
    </p:extLst>
  </p:cSld>
  <p:clrMapOvr>
    <a:masterClrMapping/>
  </p:clrMapOvr>
  <p:extLst>
    <p:ext uri="{DCECCB84-F9BA-43D5-87BE-67443E8EF086}">
      <p15:sldGuideLst xmlns:p15="http://schemas.microsoft.com/office/powerpoint/2012/main">
        <p15:guide id="1" pos="4339" userDrawn="1">
          <p15:clr>
            <a:srgbClr val="A4A3A4"/>
          </p15:clr>
        </p15:guide>
        <p15:guide id="2" orient="horz" pos="890" userDrawn="1">
          <p15:clr>
            <a:srgbClr val="A4A3A4"/>
          </p15:clr>
        </p15:guide>
        <p15:guide id="3" orient="horz" pos="981" userDrawn="1">
          <p15:clr>
            <a:srgbClr val="A4A3A4"/>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 Value Points">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1695E3A6-F648-449D-A3F5-AFFD89818C1F}"/>
              </a:ext>
            </a:extLst>
          </p:cNvPr>
          <p:cNvSpPr>
            <a:spLocks noGrp="1"/>
          </p:cNvSpPr>
          <p:nvPr>
            <p:ph type="pic" sz="quarter" idx="21" hasCustomPrompt="1"/>
          </p:nvPr>
        </p:nvSpPr>
        <p:spPr>
          <a:xfrm>
            <a:off x="1139499" y="1871971"/>
            <a:ext cx="2252662" cy="22510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buNone/>
              <a:defRPr lang="en-US" sz="3200">
                <a:solidFill>
                  <a:schemeClr val="tx1"/>
                </a:solidFill>
                <a:latin typeface="+mj-lt"/>
              </a:defRPr>
            </a:lvl1pPr>
          </a:lstStyle>
          <a:p>
            <a:pPr lvl="0" algn="ctr"/>
            <a:r>
              <a:rPr lang="en-US"/>
              <a:t> </a:t>
            </a:r>
          </a:p>
        </p:txBody>
      </p:sp>
      <p:sp>
        <p:nvSpPr>
          <p:cNvPr id="2" name="Title 1">
            <a:extLst>
              <a:ext uri="{FF2B5EF4-FFF2-40B4-BE49-F238E27FC236}">
                <a16:creationId xmlns:a16="http://schemas.microsoft.com/office/drawing/2014/main" id="{2D9635B2-3D27-4FA3-B863-05E4C9624AB6}"/>
              </a:ext>
            </a:extLst>
          </p:cNvPr>
          <p:cNvSpPr>
            <a:spLocks noGrp="1"/>
          </p:cNvSpPr>
          <p:nvPr>
            <p:ph type="title" hasCustomPrompt="1"/>
          </p:nvPr>
        </p:nvSpPr>
        <p:spPr/>
        <p:txBody>
          <a:bodyPr/>
          <a:lstStyle>
            <a:lvl1pPr>
              <a:defRPr/>
            </a:lvl1pPr>
          </a:lstStyle>
          <a:p>
            <a:r>
              <a:rPr lang="en-US"/>
              <a:t>Click to enter title here</a:t>
            </a:r>
          </a:p>
        </p:txBody>
      </p:sp>
      <p:sp>
        <p:nvSpPr>
          <p:cNvPr id="10" name="Text Placeholder 9">
            <a:extLst>
              <a:ext uri="{FF2B5EF4-FFF2-40B4-BE49-F238E27FC236}">
                <a16:creationId xmlns:a16="http://schemas.microsoft.com/office/drawing/2014/main" id="{1BB83890-60A2-4CD7-8433-61AD833DB442}"/>
              </a:ext>
            </a:extLst>
          </p:cNvPr>
          <p:cNvSpPr>
            <a:spLocks noGrp="1"/>
          </p:cNvSpPr>
          <p:nvPr>
            <p:ph type="body" sz="quarter" idx="18" hasCustomPrompt="1"/>
          </p:nvPr>
        </p:nvSpPr>
        <p:spPr>
          <a:xfrm>
            <a:off x="407989" y="4213225"/>
            <a:ext cx="3563936" cy="1728000"/>
          </a:xfrm>
        </p:spPr>
        <p:txBody>
          <a:bodyPr/>
          <a:lstStyle>
            <a:lvl1pPr marL="0" indent="0" algn="ctr">
              <a:buNone/>
              <a:defRPr/>
            </a:lvl1pPr>
          </a:lstStyle>
          <a:p>
            <a:pPr lvl="0"/>
            <a:r>
              <a:rPr lang="en-US"/>
              <a:t>Supporting text goes here.</a:t>
            </a:r>
            <a:br>
              <a:rPr lang="en-US"/>
            </a:br>
            <a:r>
              <a:rPr lang="en-US"/>
              <a:t>Change lens to preferred background </a:t>
            </a:r>
            <a:r>
              <a:rPr lang="en-US" err="1"/>
              <a:t>colour</a:t>
            </a:r>
            <a:r>
              <a:rPr lang="en-US"/>
              <a:t> before inserting an icon. </a:t>
            </a:r>
          </a:p>
        </p:txBody>
      </p:sp>
      <p:sp>
        <p:nvSpPr>
          <p:cNvPr id="20" name="Picture Placeholder 18">
            <a:extLst>
              <a:ext uri="{FF2B5EF4-FFF2-40B4-BE49-F238E27FC236}">
                <a16:creationId xmlns:a16="http://schemas.microsoft.com/office/drawing/2014/main" id="{294EA0F6-AA52-4217-A12C-1EE4C8D0E632}"/>
              </a:ext>
            </a:extLst>
          </p:cNvPr>
          <p:cNvSpPr>
            <a:spLocks noGrp="1"/>
          </p:cNvSpPr>
          <p:nvPr>
            <p:ph type="pic" sz="quarter" idx="22" hasCustomPrompt="1"/>
          </p:nvPr>
        </p:nvSpPr>
        <p:spPr>
          <a:xfrm>
            <a:off x="4968875" y="1871971"/>
            <a:ext cx="2252662" cy="2251075"/>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buNone/>
              <a:defRPr lang="en-US" sz="3200" dirty="0">
                <a:solidFill>
                  <a:schemeClr val="tx1"/>
                </a:solidFill>
                <a:latin typeface="+mj-lt"/>
              </a:defRPr>
            </a:lvl1pPr>
          </a:lstStyle>
          <a:p>
            <a:pPr lvl="0" algn="ctr"/>
            <a:r>
              <a:rPr lang="en-US"/>
              <a:t> </a:t>
            </a:r>
          </a:p>
        </p:txBody>
      </p:sp>
      <p:sp>
        <p:nvSpPr>
          <p:cNvPr id="21" name="Picture Placeholder 18">
            <a:extLst>
              <a:ext uri="{FF2B5EF4-FFF2-40B4-BE49-F238E27FC236}">
                <a16:creationId xmlns:a16="http://schemas.microsoft.com/office/drawing/2014/main" id="{1AD9650E-2955-437F-952D-0694E47BF67E}"/>
              </a:ext>
            </a:extLst>
          </p:cNvPr>
          <p:cNvSpPr>
            <a:spLocks noGrp="1"/>
          </p:cNvSpPr>
          <p:nvPr>
            <p:ph type="pic" sz="quarter" idx="23" hasCustomPrompt="1"/>
          </p:nvPr>
        </p:nvSpPr>
        <p:spPr>
          <a:xfrm>
            <a:off x="8799513" y="1871971"/>
            <a:ext cx="2252662" cy="225107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buNone/>
              <a:defRPr lang="en-US" sz="3200" dirty="0">
                <a:solidFill>
                  <a:schemeClr val="tx1"/>
                </a:solidFill>
                <a:latin typeface="+mj-lt"/>
              </a:defRPr>
            </a:lvl1pPr>
          </a:lstStyle>
          <a:p>
            <a:pPr lvl="0" algn="ctr"/>
            <a:r>
              <a:rPr lang="en-US"/>
              <a:t> </a:t>
            </a:r>
          </a:p>
        </p:txBody>
      </p:sp>
      <p:sp>
        <p:nvSpPr>
          <p:cNvPr id="4" name="Date Placeholder 3">
            <a:extLst>
              <a:ext uri="{FF2B5EF4-FFF2-40B4-BE49-F238E27FC236}">
                <a16:creationId xmlns:a16="http://schemas.microsoft.com/office/drawing/2014/main" id="{C645BA28-9268-48CE-8962-39F56ADB8E1B}"/>
              </a:ext>
            </a:extLst>
          </p:cNvPr>
          <p:cNvSpPr>
            <a:spLocks noGrp="1"/>
          </p:cNvSpPr>
          <p:nvPr>
            <p:ph type="dt" sz="half" idx="24"/>
          </p:nvPr>
        </p:nvSpPr>
        <p:spPr/>
        <p:txBody>
          <a:bodyPr/>
          <a:lstStyle/>
          <a:p>
            <a:endParaRPr lang="en-GB"/>
          </a:p>
        </p:txBody>
      </p:sp>
      <p:sp>
        <p:nvSpPr>
          <p:cNvPr id="7" name="Slide Number Placeholder 6">
            <a:extLst>
              <a:ext uri="{FF2B5EF4-FFF2-40B4-BE49-F238E27FC236}">
                <a16:creationId xmlns:a16="http://schemas.microsoft.com/office/drawing/2014/main" id="{A183F930-38D6-455D-84C2-DD9D1E30FD41}"/>
              </a:ext>
            </a:extLst>
          </p:cNvPr>
          <p:cNvSpPr>
            <a:spLocks noGrp="1"/>
          </p:cNvSpPr>
          <p:nvPr>
            <p:ph type="sldNum" sz="quarter" idx="26"/>
          </p:nvPr>
        </p:nvSpPr>
        <p:spPr/>
        <p:txBody>
          <a:bodyPr/>
          <a:lstStyle/>
          <a:p>
            <a:fld id="{F8E47D07-9D1E-4FE9-B31A-2F5863681021}" type="slidenum">
              <a:rPr lang="en-GB" smtClean="0"/>
              <a:pPr/>
              <a:t>‹#›</a:t>
            </a:fld>
            <a:endParaRPr lang="en-GB"/>
          </a:p>
        </p:txBody>
      </p:sp>
      <p:sp>
        <p:nvSpPr>
          <p:cNvPr id="12" name="Text Placeholder 9">
            <a:extLst>
              <a:ext uri="{FF2B5EF4-FFF2-40B4-BE49-F238E27FC236}">
                <a16:creationId xmlns:a16="http://schemas.microsoft.com/office/drawing/2014/main" id="{897F438E-420B-4461-8166-2D78133EC322}"/>
              </a:ext>
            </a:extLst>
          </p:cNvPr>
          <p:cNvSpPr>
            <a:spLocks noGrp="1"/>
          </p:cNvSpPr>
          <p:nvPr>
            <p:ph type="body" sz="quarter" idx="27" hasCustomPrompt="1"/>
          </p:nvPr>
        </p:nvSpPr>
        <p:spPr>
          <a:xfrm>
            <a:off x="4314032" y="4213225"/>
            <a:ext cx="3563936" cy="1728000"/>
          </a:xfrm>
        </p:spPr>
        <p:txBody>
          <a:bodyPr/>
          <a:lstStyle>
            <a:lvl1pPr marL="0" indent="0" algn="ctr">
              <a:buNone/>
              <a:defRPr/>
            </a:lvl1pPr>
          </a:lstStyle>
          <a:p>
            <a:pPr lvl="0"/>
            <a:r>
              <a:rPr lang="en-US"/>
              <a:t>Supporting text goes here.</a:t>
            </a:r>
            <a:br>
              <a:rPr lang="en-US"/>
            </a:br>
            <a:r>
              <a:rPr lang="en-US"/>
              <a:t>Change lens to preferred background </a:t>
            </a:r>
            <a:r>
              <a:rPr lang="en-US" err="1"/>
              <a:t>colour</a:t>
            </a:r>
            <a:r>
              <a:rPr lang="en-US"/>
              <a:t> before inserting an icon. </a:t>
            </a:r>
          </a:p>
        </p:txBody>
      </p:sp>
      <p:sp>
        <p:nvSpPr>
          <p:cNvPr id="13" name="Text Placeholder 9">
            <a:extLst>
              <a:ext uri="{FF2B5EF4-FFF2-40B4-BE49-F238E27FC236}">
                <a16:creationId xmlns:a16="http://schemas.microsoft.com/office/drawing/2014/main" id="{09ECF59E-500C-4172-89D4-A1C57F00AC7C}"/>
              </a:ext>
            </a:extLst>
          </p:cNvPr>
          <p:cNvSpPr>
            <a:spLocks noGrp="1"/>
          </p:cNvSpPr>
          <p:nvPr>
            <p:ph type="body" sz="quarter" idx="28" hasCustomPrompt="1"/>
          </p:nvPr>
        </p:nvSpPr>
        <p:spPr>
          <a:xfrm>
            <a:off x="8220075" y="4213225"/>
            <a:ext cx="3563936" cy="1728000"/>
          </a:xfrm>
        </p:spPr>
        <p:txBody>
          <a:bodyPr/>
          <a:lstStyle>
            <a:lvl1pPr marL="0" indent="0" algn="ctr">
              <a:buNone/>
              <a:defRPr/>
            </a:lvl1pPr>
          </a:lstStyle>
          <a:p>
            <a:pPr lvl="0"/>
            <a:r>
              <a:rPr lang="en-US"/>
              <a:t>Supporting text goes here.</a:t>
            </a:r>
            <a:br>
              <a:rPr lang="en-US"/>
            </a:br>
            <a:r>
              <a:rPr lang="en-US"/>
              <a:t>Change lens to preferred background </a:t>
            </a:r>
            <a:r>
              <a:rPr lang="en-US" err="1"/>
              <a:t>colour</a:t>
            </a:r>
            <a:r>
              <a:rPr lang="en-US"/>
              <a:t> before inserting an icon. </a:t>
            </a:r>
          </a:p>
        </p:txBody>
      </p:sp>
      <p:sp>
        <p:nvSpPr>
          <p:cNvPr id="14" name="Text Placeholder 96">
            <a:extLst>
              <a:ext uri="{FF2B5EF4-FFF2-40B4-BE49-F238E27FC236}">
                <a16:creationId xmlns:a16="http://schemas.microsoft.com/office/drawing/2014/main" id="{AA42A745-9907-45EF-9B18-E061ED71F0DB}"/>
              </a:ext>
            </a:extLst>
          </p:cNvPr>
          <p:cNvSpPr>
            <a:spLocks noGrp="1"/>
          </p:cNvSpPr>
          <p:nvPr>
            <p:ph type="body" sz="quarter" idx="111" hasCustomPrompt="1"/>
          </p:nvPr>
        </p:nvSpPr>
        <p:spPr>
          <a:xfrm>
            <a:off x="407988" y="6200774"/>
            <a:ext cx="9729787" cy="657225"/>
          </a:xfrm>
        </p:spPr>
        <p:txBody>
          <a:bodyPr anchor="b" anchorCtr="0">
            <a:noAutofit/>
          </a:bodyPr>
          <a:lstStyle>
            <a:lvl1pPr>
              <a:spcAft>
                <a:spcPts val="300"/>
              </a:spcAft>
              <a:buNone/>
              <a:defRPr sz="800"/>
            </a:lvl1pPr>
          </a:lstStyle>
          <a:p>
            <a:pPr lvl="0"/>
            <a:r>
              <a:rPr lang="en-US"/>
              <a:t>Footnotes</a:t>
            </a:r>
          </a:p>
        </p:txBody>
      </p:sp>
    </p:spTree>
    <p:custDataLst>
      <p:tags r:id="rId1"/>
    </p:custDataLst>
    <p:extLst>
      <p:ext uri="{BB962C8B-B14F-4D97-AF65-F5344CB8AC3E}">
        <p14:creationId xmlns:p14="http://schemas.microsoft.com/office/powerpoint/2010/main" val="1256061854"/>
      </p:ext>
    </p:extLst>
  </p:cSld>
  <p:clrMapOvr>
    <a:masterClrMapping/>
  </p:clrMapOvr>
  <p:extLst>
    <p:ext uri="{DCECCB84-F9BA-43D5-87BE-67443E8EF086}">
      <p15:sldGuideLst xmlns:p15="http://schemas.microsoft.com/office/powerpoint/2012/main">
        <p15:guide id="3" pos="2502" userDrawn="1">
          <p15:clr>
            <a:srgbClr val="A4A3A4"/>
          </p15:clr>
        </p15:guide>
        <p15:guide id="4" pos="2706" userDrawn="1">
          <p15:clr>
            <a:srgbClr val="A4A3A4"/>
          </p15:clr>
        </p15:guide>
        <p15:guide id="7" pos="4974" userDrawn="1">
          <p15:clr>
            <a:srgbClr val="A4A3A4"/>
          </p15:clr>
        </p15:guide>
        <p15:guide id="8" pos="5178" userDrawn="1">
          <p15:clr>
            <a:srgbClr val="A4A3A4"/>
          </p15:clr>
        </p15:guide>
        <p15:guide id="11" orient="horz" pos="890" userDrawn="1">
          <p15:clr>
            <a:srgbClr val="C35EA4"/>
          </p15:clr>
        </p15:guide>
        <p15:guide id="12" orient="horz" pos="981" userDrawn="1">
          <p15:clr>
            <a:srgbClr val="C35EA4"/>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4 Value Points">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1695E3A6-F648-449D-A3F5-AFFD89818C1F}"/>
              </a:ext>
            </a:extLst>
          </p:cNvPr>
          <p:cNvSpPr>
            <a:spLocks noGrp="1"/>
          </p:cNvSpPr>
          <p:nvPr>
            <p:ph type="pic" sz="quarter" idx="21" hasCustomPrompt="1"/>
          </p:nvPr>
        </p:nvSpPr>
        <p:spPr>
          <a:xfrm>
            <a:off x="568658" y="1871971"/>
            <a:ext cx="2252662" cy="22510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buNone/>
              <a:defRPr lang="en-US" sz="3200">
                <a:solidFill>
                  <a:schemeClr val="tx1"/>
                </a:solidFill>
                <a:latin typeface="+mj-lt"/>
              </a:defRPr>
            </a:lvl1pPr>
          </a:lstStyle>
          <a:p>
            <a:pPr lvl="0" algn="ctr"/>
            <a:r>
              <a:rPr lang="en-US"/>
              <a:t> </a:t>
            </a:r>
          </a:p>
        </p:txBody>
      </p:sp>
      <p:sp>
        <p:nvSpPr>
          <p:cNvPr id="2" name="Title 1">
            <a:extLst>
              <a:ext uri="{FF2B5EF4-FFF2-40B4-BE49-F238E27FC236}">
                <a16:creationId xmlns:a16="http://schemas.microsoft.com/office/drawing/2014/main" id="{2D9635B2-3D27-4FA3-B863-05E4C9624AB6}"/>
              </a:ext>
            </a:extLst>
          </p:cNvPr>
          <p:cNvSpPr>
            <a:spLocks noGrp="1"/>
          </p:cNvSpPr>
          <p:nvPr>
            <p:ph type="title" hasCustomPrompt="1"/>
          </p:nvPr>
        </p:nvSpPr>
        <p:spPr/>
        <p:txBody>
          <a:bodyPr/>
          <a:lstStyle>
            <a:lvl1pPr>
              <a:defRPr/>
            </a:lvl1pPr>
          </a:lstStyle>
          <a:p>
            <a:r>
              <a:rPr lang="en-US"/>
              <a:t>Click to enter title here</a:t>
            </a:r>
          </a:p>
        </p:txBody>
      </p:sp>
      <p:sp>
        <p:nvSpPr>
          <p:cNvPr id="6" name="Date Placeholder 5">
            <a:extLst>
              <a:ext uri="{FF2B5EF4-FFF2-40B4-BE49-F238E27FC236}">
                <a16:creationId xmlns:a16="http://schemas.microsoft.com/office/drawing/2014/main" id="{98CF1364-95FC-4822-BD65-0519B5DD9BCE}"/>
              </a:ext>
            </a:extLst>
          </p:cNvPr>
          <p:cNvSpPr>
            <a:spLocks noGrp="1"/>
          </p:cNvSpPr>
          <p:nvPr>
            <p:ph type="dt" sz="half" idx="10"/>
          </p:nvPr>
        </p:nvSpPr>
        <p:spPr/>
        <p:txBody>
          <a:bodyPr/>
          <a:lstStyle/>
          <a:p>
            <a:endParaRPr lang="en-GB"/>
          </a:p>
        </p:txBody>
      </p:sp>
      <p:sp>
        <p:nvSpPr>
          <p:cNvPr id="8" name="Slide Number Placeholder 7">
            <a:extLst>
              <a:ext uri="{FF2B5EF4-FFF2-40B4-BE49-F238E27FC236}">
                <a16:creationId xmlns:a16="http://schemas.microsoft.com/office/drawing/2014/main" id="{B7FF9A92-5BDB-40F9-8C9E-94BECF288EF4}"/>
              </a:ext>
            </a:extLst>
          </p:cNvPr>
          <p:cNvSpPr>
            <a:spLocks noGrp="1"/>
          </p:cNvSpPr>
          <p:nvPr>
            <p:ph type="sldNum" sz="quarter" idx="12"/>
          </p:nvPr>
        </p:nvSpPr>
        <p:spPr/>
        <p:txBody>
          <a:bodyPr/>
          <a:lstStyle/>
          <a:p>
            <a:fld id="{F8E47D07-9D1E-4FE9-B31A-2F5863681021}" type="slidenum">
              <a:rPr lang="en-GB" smtClean="0"/>
              <a:pPr/>
              <a:t>‹#›</a:t>
            </a:fld>
            <a:endParaRPr lang="en-GB"/>
          </a:p>
        </p:txBody>
      </p:sp>
      <p:sp>
        <p:nvSpPr>
          <p:cNvPr id="20" name="Picture Placeholder 18">
            <a:extLst>
              <a:ext uri="{FF2B5EF4-FFF2-40B4-BE49-F238E27FC236}">
                <a16:creationId xmlns:a16="http://schemas.microsoft.com/office/drawing/2014/main" id="{294EA0F6-AA52-4217-A12C-1EE4C8D0E632}"/>
              </a:ext>
            </a:extLst>
          </p:cNvPr>
          <p:cNvSpPr>
            <a:spLocks noGrp="1"/>
          </p:cNvSpPr>
          <p:nvPr>
            <p:ph type="pic" sz="quarter" idx="22" hasCustomPrompt="1"/>
          </p:nvPr>
        </p:nvSpPr>
        <p:spPr>
          <a:xfrm>
            <a:off x="3502666" y="1871971"/>
            <a:ext cx="2252662" cy="2251075"/>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buNone/>
              <a:defRPr lang="en-US" sz="3200" dirty="0">
                <a:solidFill>
                  <a:schemeClr val="tx1"/>
                </a:solidFill>
                <a:latin typeface="+mj-lt"/>
              </a:defRPr>
            </a:lvl1pPr>
          </a:lstStyle>
          <a:p>
            <a:pPr lvl="0" algn="ctr"/>
            <a:r>
              <a:rPr lang="en-US"/>
              <a:t> </a:t>
            </a:r>
          </a:p>
        </p:txBody>
      </p:sp>
      <p:sp>
        <p:nvSpPr>
          <p:cNvPr id="21" name="Picture Placeholder 18">
            <a:extLst>
              <a:ext uri="{FF2B5EF4-FFF2-40B4-BE49-F238E27FC236}">
                <a16:creationId xmlns:a16="http://schemas.microsoft.com/office/drawing/2014/main" id="{1AD9650E-2955-437F-952D-0694E47BF67E}"/>
              </a:ext>
            </a:extLst>
          </p:cNvPr>
          <p:cNvSpPr>
            <a:spLocks noGrp="1"/>
          </p:cNvSpPr>
          <p:nvPr>
            <p:ph type="pic" sz="quarter" idx="23" hasCustomPrompt="1"/>
          </p:nvPr>
        </p:nvSpPr>
        <p:spPr>
          <a:xfrm>
            <a:off x="6436674" y="1871971"/>
            <a:ext cx="2252662" cy="225107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buNone/>
              <a:defRPr lang="en-US" sz="3200" dirty="0">
                <a:solidFill>
                  <a:schemeClr val="tx1"/>
                </a:solidFill>
                <a:latin typeface="+mj-lt"/>
              </a:defRPr>
            </a:lvl1pPr>
          </a:lstStyle>
          <a:p>
            <a:pPr lvl="0" algn="ctr"/>
            <a:r>
              <a:rPr lang="en-US"/>
              <a:t> </a:t>
            </a:r>
          </a:p>
        </p:txBody>
      </p:sp>
      <p:sp>
        <p:nvSpPr>
          <p:cNvPr id="26" name="Picture Placeholder 18">
            <a:extLst>
              <a:ext uri="{FF2B5EF4-FFF2-40B4-BE49-F238E27FC236}">
                <a16:creationId xmlns:a16="http://schemas.microsoft.com/office/drawing/2014/main" id="{1B57E0F9-4409-404D-8624-8F353C89B7BF}"/>
              </a:ext>
            </a:extLst>
          </p:cNvPr>
          <p:cNvSpPr>
            <a:spLocks noGrp="1"/>
          </p:cNvSpPr>
          <p:nvPr>
            <p:ph type="pic" sz="quarter" idx="28" hasCustomPrompt="1"/>
          </p:nvPr>
        </p:nvSpPr>
        <p:spPr>
          <a:xfrm>
            <a:off x="9370682" y="1871971"/>
            <a:ext cx="2252662" cy="2251075"/>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buNone/>
              <a:defRPr lang="en-US" sz="3200" dirty="0">
                <a:solidFill>
                  <a:schemeClr val="tx1"/>
                </a:solidFill>
                <a:latin typeface="+mj-lt"/>
              </a:defRPr>
            </a:lvl1pPr>
          </a:lstStyle>
          <a:p>
            <a:pPr lvl="0" algn="ctr"/>
            <a:r>
              <a:rPr lang="en-US"/>
              <a:t> </a:t>
            </a:r>
          </a:p>
        </p:txBody>
      </p:sp>
      <p:sp>
        <p:nvSpPr>
          <p:cNvPr id="17" name="Text Placeholder 9">
            <a:extLst>
              <a:ext uri="{FF2B5EF4-FFF2-40B4-BE49-F238E27FC236}">
                <a16:creationId xmlns:a16="http://schemas.microsoft.com/office/drawing/2014/main" id="{31A1C981-C34F-4AC8-BCBC-EF60A8404DE9}"/>
              </a:ext>
            </a:extLst>
          </p:cNvPr>
          <p:cNvSpPr>
            <a:spLocks noGrp="1"/>
          </p:cNvSpPr>
          <p:nvPr>
            <p:ph type="body" sz="quarter" idx="18" hasCustomPrompt="1"/>
          </p:nvPr>
        </p:nvSpPr>
        <p:spPr>
          <a:xfrm>
            <a:off x="407989" y="4213225"/>
            <a:ext cx="2592386" cy="1754326"/>
          </a:xfrm>
        </p:spPr>
        <p:txBody>
          <a:bodyPr/>
          <a:lstStyle>
            <a:lvl1pPr marL="0" indent="0" algn="ctr">
              <a:buNone/>
              <a:defRPr sz="2000"/>
            </a:lvl1pPr>
          </a:lstStyle>
          <a:p>
            <a:pPr lvl="0"/>
            <a:r>
              <a:rPr lang="en-US"/>
              <a:t>Supporting text goes here.</a:t>
            </a:r>
            <a:br>
              <a:rPr lang="en-US"/>
            </a:br>
            <a:r>
              <a:rPr lang="en-US"/>
              <a:t>Change lens to preferred background </a:t>
            </a:r>
            <a:r>
              <a:rPr lang="en-US" err="1"/>
              <a:t>colour</a:t>
            </a:r>
            <a:r>
              <a:rPr lang="en-US"/>
              <a:t> before inserting an icon. </a:t>
            </a:r>
          </a:p>
        </p:txBody>
      </p:sp>
      <p:sp>
        <p:nvSpPr>
          <p:cNvPr id="14" name="Text Placeholder 9">
            <a:extLst>
              <a:ext uri="{FF2B5EF4-FFF2-40B4-BE49-F238E27FC236}">
                <a16:creationId xmlns:a16="http://schemas.microsoft.com/office/drawing/2014/main" id="{E6C688A6-EC75-41E6-89E3-785616D8821B}"/>
              </a:ext>
            </a:extLst>
          </p:cNvPr>
          <p:cNvSpPr>
            <a:spLocks noGrp="1"/>
          </p:cNvSpPr>
          <p:nvPr>
            <p:ph type="body" sz="quarter" idx="30" hasCustomPrompt="1"/>
          </p:nvPr>
        </p:nvSpPr>
        <p:spPr>
          <a:xfrm>
            <a:off x="3338933" y="4213225"/>
            <a:ext cx="2592386" cy="1754326"/>
          </a:xfrm>
        </p:spPr>
        <p:txBody>
          <a:bodyPr/>
          <a:lstStyle>
            <a:lvl1pPr marL="0" indent="0" algn="ctr">
              <a:buNone/>
              <a:defRPr sz="2000"/>
            </a:lvl1pPr>
          </a:lstStyle>
          <a:p>
            <a:pPr lvl="0"/>
            <a:r>
              <a:rPr lang="en-US"/>
              <a:t>Supporting text goes here.</a:t>
            </a:r>
            <a:br>
              <a:rPr lang="en-US"/>
            </a:br>
            <a:r>
              <a:rPr lang="en-US"/>
              <a:t>Change lens to preferred background </a:t>
            </a:r>
            <a:r>
              <a:rPr lang="en-US" err="1"/>
              <a:t>colour</a:t>
            </a:r>
            <a:r>
              <a:rPr lang="en-US"/>
              <a:t> before inserting an icon. </a:t>
            </a:r>
          </a:p>
        </p:txBody>
      </p:sp>
      <p:sp>
        <p:nvSpPr>
          <p:cNvPr id="15" name="Text Placeholder 9">
            <a:extLst>
              <a:ext uri="{FF2B5EF4-FFF2-40B4-BE49-F238E27FC236}">
                <a16:creationId xmlns:a16="http://schemas.microsoft.com/office/drawing/2014/main" id="{6349FDEF-1604-484C-9A37-E1053654FA00}"/>
              </a:ext>
            </a:extLst>
          </p:cNvPr>
          <p:cNvSpPr>
            <a:spLocks noGrp="1"/>
          </p:cNvSpPr>
          <p:nvPr>
            <p:ph type="body" sz="quarter" idx="31" hasCustomPrompt="1"/>
          </p:nvPr>
        </p:nvSpPr>
        <p:spPr>
          <a:xfrm>
            <a:off x="6269877" y="4213225"/>
            <a:ext cx="2592386" cy="1754326"/>
          </a:xfrm>
        </p:spPr>
        <p:txBody>
          <a:bodyPr/>
          <a:lstStyle>
            <a:lvl1pPr marL="0" indent="0" algn="ctr">
              <a:buNone/>
              <a:defRPr sz="2000"/>
            </a:lvl1pPr>
          </a:lstStyle>
          <a:p>
            <a:pPr lvl="0"/>
            <a:r>
              <a:rPr lang="en-US"/>
              <a:t>Supporting text goes here.</a:t>
            </a:r>
            <a:br>
              <a:rPr lang="en-US"/>
            </a:br>
            <a:r>
              <a:rPr lang="en-US"/>
              <a:t>Change lens to preferred background </a:t>
            </a:r>
            <a:r>
              <a:rPr lang="en-US" err="1"/>
              <a:t>colour</a:t>
            </a:r>
            <a:r>
              <a:rPr lang="en-US"/>
              <a:t> before inserting an icon. </a:t>
            </a:r>
          </a:p>
        </p:txBody>
      </p:sp>
      <p:sp>
        <p:nvSpPr>
          <p:cNvPr id="16" name="Text Placeholder 9">
            <a:extLst>
              <a:ext uri="{FF2B5EF4-FFF2-40B4-BE49-F238E27FC236}">
                <a16:creationId xmlns:a16="http://schemas.microsoft.com/office/drawing/2014/main" id="{10DF9533-79B3-42E2-8B9E-0451E535180B}"/>
              </a:ext>
            </a:extLst>
          </p:cNvPr>
          <p:cNvSpPr>
            <a:spLocks noGrp="1"/>
          </p:cNvSpPr>
          <p:nvPr>
            <p:ph type="body" sz="quarter" idx="32" hasCustomPrompt="1"/>
          </p:nvPr>
        </p:nvSpPr>
        <p:spPr>
          <a:xfrm>
            <a:off x="9200820" y="4213225"/>
            <a:ext cx="2592386" cy="1754326"/>
          </a:xfrm>
        </p:spPr>
        <p:txBody>
          <a:bodyPr/>
          <a:lstStyle>
            <a:lvl1pPr marL="0" indent="0" algn="ctr">
              <a:buNone/>
              <a:defRPr sz="2000"/>
            </a:lvl1pPr>
          </a:lstStyle>
          <a:p>
            <a:pPr lvl="0"/>
            <a:r>
              <a:rPr lang="en-US"/>
              <a:t>Supporting text goes here.</a:t>
            </a:r>
            <a:br>
              <a:rPr lang="en-US"/>
            </a:br>
            <a:r>
              <a:rPr lang="en-US"/>
              <a:t>Change lens to preferred background </a:t>
            </a:r>
            <a:r>
              <a:rPr lang="en-US" err="1"/>
              <a:t>colour</a:t>
            </a:r>
            <a:r>
              <a:rPr lang="en-US"/>
              <a:t> before inserting an icon. </a:t>
            </a:r>
          </a:p>
        </p:txBody>
      </p:sp>
      <p:sp>
        <p:nvSpPr>
          <p:cNvPr id="18" name="Text Placeholder 96">
            <a:extLst>
              <a:ext uri="{FF2B5EF4-FFF2-40B4-BE49-F238E27FC236}">
                <a16:creationId xmlns:a16="http://schemas.microsoft.com/office/drawing/2014/main" id="{6F65E95C-9C1A-45B9-A2D2-B58B0FB5236B}"/>
              </a:ext>
            </a:extLst>
          </p:cNvPr>
          <p:cNvSpPr>
            <a:spLocks noGrp="1"/>
          </p:cNvSpPr>
          <p:nvPr>
            <p:ph type="body" sz="quarter" idx="111" hasCustomPrompt="1"/>
          </p:nvPr>
        </p:nvSpPr>
        <p:spPr>
          <a:xfrm>
            <a:off x="407988" y="6200774"/>
            <a:ext cx="9729787" cy="657225"/>
          </a:xfrm>
        </p:spPr>
        <p:txBody>
          <a:bodyPr anchor="b" anchorCtr="0">
            <a:noAutofit/>
          </a:bodyPr>
          <a:lstStyle>
            <a:lvl1pPr>
              <a:spcAft>
                <a:spcPts val="300"/>
              </a:spcAft>
              <a:buNone/>
              <a:defRPr sz="800"/>
            </a:lvl1pPr>
          </a:lstStyle>
          <a:p>
            <a:pPr lvl="0"/>
            <a:r>
              <a:rPr lang="en-US"/>
              <a:t>Footnotes</a:t>
            </a:r>
          </a:p>
        </p:txBody>
      </p:sp>
    </p:spTree>
    <p:custDataLst>
      <p:tags r:id="rId1"/>
    </p:custDataLst>
    <p:extLst>
      <p:ext uri="{BB962C8B-B14F-4D97-AF65-F5344CB8AC3E}">
        <p14:creationId xmlns:p14="http://schemas.microsoft.com/office/powerpoint/2010/main" val="2036003932"/>
      </p:ext>
    </p:extLst>
  </p:cSld>
  <p:clrMapOvr>
    <a:masterClrMapping/>
  </p:clrMapOvr>
  <p:extLst>
    <p:ext uri="{DCECCB84-F9BA-43D5-87BE-67443E8EF086}">
      <p15:sldGuideLst xmlns:p15="http://schemas.microsoft.com/office/powerpoint/2012/main">
        <p15:guide id="3" pos="1890" userDrawn="1">
          <p15:clr>
            <a:srgbClr val="A4A3A4"/>
          </p15:clr>
        </p15:guide>
        <p15:guide id="4" pos="2094" userDrawn="1">
          <p15:clr>
            <a:srgbClr val="A4A3A4"/>
          </p15:clr>
        </p15:guide>
        <p15:guide id="5" pos="3727" userDrawn="1">
          <p15:clr>
            <a:srgbClr val="A4A3A4"/>
          </p15:clr>
        </p15:guide>
        <p15:guide id="6" pos="3953" userDrawn="1">
          <p15:clr>
            <a:srgbClr val="A4A3A4"/>
          </p15:clr>
        </p15:guide>
        <p15:guide id="9" pos="5586" userDrawn="1">
          <p15:clr>
            <a:srgbClr val="A4A3A4"/>
          </p15:clr>
        </p15:guide>
        <p15:guide id="10" pos="5790" userDrawn="1">
          <p15:clr>
            <a:srgbClr val="A4A3A4"/>
          </p15:clr>
        </p15:guide>
        <p15:guide id="11" orient="horz" pos="890" userDrawn="1">
          <p15:clr>
            <a:srgbClr val="C35EA4"/>
          </p15:clr>
        </p15:guide>
        <p15:guide id="12" orient="horz" pos="981" userDrawn="1">
          <p15:clr>
            <a:srgbClr val="C35EA4"/>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5 Value Points">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1695E3A6-F648-449D-A3F5-AFFD89818C1F}"/>
              </a:ext>
            </a:extLst>
          </p:cNvPr>
          <p:cNvSpPr>
            <a:spLocks noGrp="1"/>
          </p:cNvSpPr>
          <p:nvPr>
            <p:ph type="pic" sz="quarter" idx="21" hasCustomPrompt="1"/>
          </p:nvPr>
        </p:nvSpPr>
        <p:spPr>
          <a:xfrm>
            <a:off x="551619" y="1871971"/>
            <a:ext cx="1814648" cy="181337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buNone/>
              <a:defRPr lang="en-US" sz="3200">
                <a:solidFill>
                  <a:schemeClr val="tx1"/>
                </a:solidFill>
                <a:latin typeface="+mj-lt"/>
              </a:defRPr>
            </a:lvl1pPr>
          </a:lstStyle>
          <a:p>
            <a:pPr lvl="0" algn="ctr"/>
            <a:r>
              <a:rPr lang="en-US"/>
              <a:t> </a:t>
            </a:r>
          </a:p>
        </p:txBody>
      </p:sp>
      <p:sp>
        <p:nvSpPr>
          <p:cNvPr id="2" name="Title 1">
            <a:extLst>
              <a:ext uri="{FF2B5EF4-FFF2-40B4-BE49-F238E27FC236}">
                <a16:creationId xmlns:a16="http://schemas.microsoft.com/office/drawing/2014/main" id="{2D9635B2-3D27-4FA3-B863-05E4C9624AB6}"/>
              </a:ext>
            </a:extLst>
          </p:cNvPr>
          <p:cNvSpPr>
            <a:spLocks noGrp="1"/>
          </p:cNvSpPr>
          <p:nvPr>
            <p:ph type="title" hasCustomPrompt="1"/>
          </p:nvPr>
        </p:nvSpPr>
        <p:spPr/>
        <p:txBody>
          <a:bodyPr/>
          <a:lstStyle>
            <a:lvl1pPr>
              <a:defRPr/>
            </a:lvl1pPr>
          </a:lstStyle>
          <a:p>
            <a:r>
              <a:rPr lang="en-US"/>
              <a:t>Click to enter title here</a:t>
            </a:r>
          </a:p>
        </p:txBody>
      </p:sp>
      <p:sp>
        <p:nvSpPr>
          <p:cNvPr id="6" name="Date Placeholder 5">
            <a:extLst>
              <a:ext uri="{FF2B5EF4-FFF2-40B4-BE49-F238E27FC236}">
                <a16:creationId xmlns:a16="http://schemas.microsoft.com/office/drawing/2014/main" id="{98CF1364-95FC-4822-BD65-0519B5DD9BCE}"/>
              </a:ext>
            </a:extLst>
          </p:cNvPr>
          <p:cNvSpPr>
            <a:spLocks noGrp="1"/>
          </p:cNvSpPr>
          <p:nvPr>
            <p:ph type="dt" sz="half" idx="10"/>
          </p:nvPr>
        </p:nvSpPr>
        <p:spPr/>
        <p:txBody>
          <a:bodyPr/>
          <a:lstStyle/>
          <a:p>
            <a:endParaRPr lang="en-GB"/>
          </a:p>
        </p:txBody>
      </p:sp>
      <p:sp>
        <p:nvSpPr>
          <p:cNvPr id="8" name="Slide Number Placeholder 7">
            <a:extLst>
              <a:ext uri="{FF2B5EF4-FFF2-40B4-BE49-F238E27FC236}">
                <a16:creationId xmlns:a16="http://schemas.microsoft.com/office/drawing/2014/main" id="{B7FF9A92-5BDB-40F9-8C9E-94BECF288EF4}"/>
              </a:ext>
            </a:extLst>
          </p:cNvPr>
          <p:cNvSpPr>
            <a:spLocks noGrp="1"/>
          </p:cNvSpPr>
          <p:nvPr>
            <p:ph type="sldNum" sz="quarter" idx="12"/>
          </p:nvPr>
        </p:nvSpPr>
        <p:spPr/>
        <p:txBody>
          <a:bodyPr/>
          <a:lstStyle/>
          <a:p>
            <a:fld id="{F8E47D07-9D1E-4FE9-B31A-2F5863681021}" type="slidenum">
              <a:rPr lang="en-GB" smtClean="0"/>
              <a:pPr/>
              <a:t>‹#›</a:t>
            </a:fld>
            <a:endParaRPr lang="en-GB"/>
          </a:p>
        </p:txBody>
      </p:sp>
      <p:sp>
        <p:nvSpPr>
          <p:cNvPr id="20" name="Picture Placeholder 18">
            <a:extLst>
              <a:ext uri="{FF2B5EF4-FFF2-40B4-BE49-F238E27FC236}">
                <a16:creationId xmlns:a16="http://schemas.microsoft.com/office/drawing/2014/main" id="{294EA0F6-AA52-4217-A12C-1EE4C8D0E632}"/>
              </a:ext>
            </a:extLst>
          </p:cNvPr>
          <p:cNvSpPr>
            <a:spLocks noGrp="1"/>
          </p:cNvSpPr>
          <p:nvPr>
            <p:ph type="pic" sz="quarter" idx="22" hasCustomPrompt="1"/>
          </p:nvPr>
        </p:nvSpPr>
        <p:spPr>
          <a:xfrm>
            <a:off x="2870147" y="1871971"/>
            <a:ext cx="1814648" cy="181337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buNone/>
              <a:defRPr lang="en-US" sz="3200" dirty="0">
                <a:solidFill>
                  <a:schemeClr val="tx1"/>
                </a:solidFill>
                <a:latin typeface="+mj-lt"/>
              </a:defRPr>
            </a:lvl1pPr>
          </a:lstStyle>
          <a:p>
            <a:pPr lvl="0" algn="ctr"/>
            <a:r>
              <a:rPr lang="en-US"/>
              <a:t> </a:t>
            </a:r>
          </a:p>
        </p:txBody>
      </p:sp>
      <p:sp>
        <p:nvSpPr>
          <p:cNvPr id="21" name="Picture Placeholder 18">
            <a:extLst>
              <a:ext uri="{FF2B5EF4-FFF2-40B4-BE49-F238E27FC236}">
                <a16:creationId xmlns:a16="http://schemas.microsoft.com/office/drawing/2014/main" id="{1AD9650E-2955-437F-952D-0694E47BF67E}"/>
              </a:ext>
            </a:extLst>
          </p:cNvPr>
          <p:cNvSpPr>
            <a:spLocks noGrp="1"/>
          </p:cNvSpPr>
          <p:nvPr>
            <p:ph type="pic" sz="quarter" idx="23" hasCustomPrompt="1"/>
          </p:nvPr>
        </p:nvSpPr>
        <p:spPr>
          <a:xfrm>
            <a:off x="5188675" y="1871971"/>
            <a:ext cx="1814648" cy="181337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buNone/>
              <a:defRPr lang="en-US" sz="3200" dirty="0">
                <a:solidFill>
                  <a:schemeClr val="tx1"/>
                </a:solidFill>
                <a:latin typeface="+mj-lt"/>
              </a:defRPr>
            </a:lvl1pPr>
          </a:lstStyle>
          <a:p>
            <a:pPr lvl="0" algn="ctr"/>
            <a:r>
              <a:rPr lang="en-US"/>
              <a:t> </a:t>
            </a:r>
          </a:p>
        </p:txBody>
      </p:sp>
      <p:sp>
        <p:nvSpPr>
          <p:cNvPr id="26" name="Picture Placeholder 18">
            <a:extLst>
              <a:ext uri="{FF2B5EF4-FFF2-40B4-BE49-F238E27FC236}">
                <a16:creationId xmlns:a16="http://schemas.microsoft.com/office/drawing/2014/main" id="{1B57E0F9-4409-404D-8624-8F353C89B7BF}"/>
              </a:ext>
            </a:extLst>
          </p:cNvPr>
          <p:cNvSpPr>
            <a:spLocks noGrp="1"/>
          </p:cNvSpPr>
          <p:nvPr>
            <p:ph type="pic" sz="quarter" idx="28" hasCustomPrompt="1"/>
          </p:nvPr>
        </p:nvSpPr>
        <p:spPr>
          <a:xfrm>
            <a:off x="7511188" y="1871971"/>
            <a:ext cx="1814648" cy="181337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lvl1pPr marL="0" indent="0">
              <a:buNone/>
              <a:defRPr lang="en-US" sz="3200" dirty="0">
                <a:solidFill>
                  <a:schemeClr val="tx1"/>
                </a:solidFill>
                <a:latin typeface="+mj-lt"/>
              </a:defRPr>
            </a:lvl1pPr>
          </a:lstStyle>
          <a:p>
            <a:pPr lvl="0" algn="ctr"/>
            <a:r>
              <a:rPr lang="en-US"/>
              <a:t> </a:t>
            </a:r>
          </a:p>
        </p:txBody>
      </p:sp>
      <p:sp>
        <p:nvSpPr>
          <p:cNvPr id="15" name="Picture Placeholder 18">
            <a:extLst>
              <a:ext uri="{FF2B5EF4-FFF2-40B4-BE49-F238E27FC236}">
                <a16:creationId xmlns:a16="http://schemas.microsoft.com/office/drawing/2014/main" id="{1DFC729E-ACCA-470B-9E2F-8BB96EC99FA7}"/>
              </a:ext>
            </a:extLst>
          </p:cNvPr>
          <p:cNvSpPr>
            <a:spLocks noGrp="1"/>
          </p:cNvSpPr>
          <p:nvPr>
            <p:ph type="pic" sz="quarter" idx="30" hasCustomPrompt="1"/>
          </p:nvPr>
        </p:nvSpPr>
        <p:spPr>
          <a:xfrm>
            <a:off x="9814650" y="1871971"/>
            <a:ext cx="1814648" cy="181337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buNone/>
              <a:defRPr lang="en-US" sz="3200" dirty="0">
                <a:solidFill>
                  <a:schemeClr val="tx1"/>
                </a:solidFill>
                <a:latin typeface="+mj-lt"/>
              </a:defRPr>
            </a:lvl1pPr>
          </a:lstStyle>
          <a:p>
            <a:pPr lvl="0" algn="ctr"/>
            <a:r>
              <a:rPr lang="en-US"/>
              <a:t> </a:t>
            </a:r>
          </a:p>
        </p:txBody>
      </p:sp>
      <p:sp>
        <p:nvSpPr>
          <p:cNvPr id="16" name="Text Placeholder 9">
            <a:extLst>
              <a:ext uri="{FF2B5EF4-FFF2-40B4-BE49-F238E27FC236}">
                <a16:creationId xmlns:a16="http://schemas.microsoft.com/office/drawing/2014/main" id="{D71BD9E1-B9EE-42D7-BC3C-DA841714C776}"/>
              </a:ext>
            </a:extLst>
          </p:cNvPr>
          <p:cNvSpPr>
            <a:spLocks noGrp="1"/>
          </p:cNvSpPr>
          <p:nvPr>
            <p:ph type="body" sz="quarter" idx="18" hasCustomPrompt="1"/>
          </p:nvPr>
        </p:nvSpPr>
        <p:spPr>
          <a:xfrm>
            <a:off x="407989" y="3927674"/>
            <a:ext cx="2124074" cy="2088000"/>
          </a:xfrm>
        </p:spPr>
        <p:txBody>
          <a:bodyPr/>
          <a:lstStyle>
            <a:lvl1pPr marL="0" indent="0" algn="ctr">
              <a:buNone/>
              <a:defRPr sz="2000"/>
            </a:lvl1pPr>
          </a:lstStyle>
          <a:p>
            <a:pPr lvl="0"/>
            <a:r>
              <a:rPr lang="en-US"/>
              <a:t>Supporting text goes here.</a:t>
            </a:r>
            <a:br>
              <a:rPr lang="en-US"/>
            </a:br>
            <a:r>
              <a:rPr lang="en-US"/>
              <a:t>Change lens to preferred background </a:t>
            </a:r>
            <a:r>
              <a:rPr lang="en-US" err="1"/>
              <a:t>colour</a:t>
            </a:r>
            <a:r>
              <a:rPr lang="en-US"/>
              <a:t> before inserting an icon. </a:t>
            </a:r>
          </a:p>
        </p:txBody>
      </p:sp>
      <p:sp>
        <p:nvSpPr>
          <p:cNvPr id="23" name="Text Placeholder 9">
            <a:extLst>
              <a:ext uri="{FF2B5EF4-FFF2-40B4-BE49-F238E27FC236}">
                <a16:creationId xmlns:a16="http://schemas.microsoft.com/office/drawing/2014/main" id="{6CCE0E71-4EE2-4453-811E-324C358A3D52}"/>
              </a:ext>
            </a:extLst>
          </p:cNvPr>
          <p:cNvSpPr>
            <a:spLocks noGrp="1"/>
          </p:cNvSpPr>
          <p:nvPr>
            <p:ph type="body" sz="quarter" idx="32" hasCustomPrompt="1"/>
          </p:nvPr>
        </p:nvSpPr>
        <p:spPr>
          <a:xfrm>
            <a:off x="2711450" y="3927674"/>
            <a:ext cx="2124074" cy="2088000"/>
          </a:xfrm>
        </p:spPr>
        <p:txBody>
          <a:bodyPr/>
          <a:lstStyle>
            <a:lvl1pPr marL="0" indent="0" algn="ctr">
              <a:buNone/>
              <a:defRPr sz="2000"/>
            </a:lvl1pPr>
          </a:lstStyle>
          <a:p>
            <a:pPr lvl="0"/>
            <a:r>
              <a:rPr lang="en-US"/>
              <a:t>Supporting text goes here.</a:t>
            </a:r>
            <a:br>
              <a:rPr lang="en-US"/>
            </a:br>
            <a:r>
              <a:rPr lang="en-US"/>
              <a:t>Change lens to preferred background </a:t>
            </a:r>
            <a:r>
              <a:rPr lang="en-US" err="1"/>
              <a:t>colour</a:t>
            </a:r>
            <a:r>
              <a:rPr lang="en-US"/>
              <a:t> before inserting an icon. </a:t>
            </a:r>
          </a:p>
        </p:txBody>
      </p:sp>
      <p:sp>
        <p:nvSpPr>
          <p:cNvPr id="24" name="Text Placeholder 9">
            <a:extLst>
              <a:ext uri="{FF2B5EF4-FFF2-40B4-BE49-F238E27FC236}">
                <a16:creationId xmlns:a16="http://schemas.microsoft.com/office/drawing/2014/main" id="{029DFBF2-A17F-4774-A847-25FC10C36767}"/>
              </a:ext>
            </a:extLst>
          </p:cNvPr>
          <p:cNvSpPr>
            <a:spLocks noGrp="1"/>
          </p:cNvSpPr>
          <p:nvPr>
            <p:ph type="body" sz="quarter" idx="33" hasCustomPrompt="1"/>
          </p:nvPr>
        </p:nvSpPr>
        <p:spPr>
          <a:xfrm>
            <a:off x="5016500" y="3927674"/>
            <a:ext cx="2158999" cy="2088000"/>
          </a:xfrm>
        </p:spPr>
        <p:txBody>
          <a:bodyPr/>
          <a:lstStyle>
            <a:lvl1pPr marL="0" indent="0" algn="ctr">
              <a:buNone/>
              <a:defRPr sz="2000"/>
            </a:lvl1pPr>
          </a:lstStyle>
          <a:p>
            <a:pPr lvl="0"/>
            <a:r>
              <a:rPr lang="en-US"/>
              <a:t>Supporting text goes here.</a:t>
            </a:r>
            <a:br>
              <a:rPr lang="en-US"/>
            </a:br>
            <a:r>
              <a:rPr lang="en-US"/>
              <a:t>Change lens to preferred background </a:t>
            </a:r>
            <a:r>
              <a:rPr lang="en-US" err="1"/>
              <a:t>colour</a:t>
            </a:r>
            <a:r>
              <a:rPr lang="en-US"/>
              <a:t> before inserting an icon. </a:t>
            </a:r>
          </a:p>
        </p:txBody>
      </p:sp>
      <p:sp>
        <p:nvSpPr>
          <p:cNvPr id="25" name="Text Placeholder 9">
            <a:extLst>
              <a:ext uri="{FF2B5EF4-FFF2-40B4-BE49-F238E27FC236}">
                <a16:creationId xmlns:a16="http://schemas.microsoft.com/office/drawing/2014/main" id="{D72086D3-E443-4D05-8160-29E2B792B70A}"/>
              </a:ext>
            </a:extLst>
          </p:cNvPr>
          <p:cNvSpPr>
            <a:spLocks noGrp="1"/>
          </p:cNvSpPr>
          <p:nvPr>
            <p:ph type="body" sz="quarter" idx="34" hasCustomPrompt="1"/>
          </p:nvPr>
        </p:nvSpPr>
        <p:spPr>
          <a:xfrm>
            <a:off x="7356475" y="3927674"/>
            <a:ext cx="2124074" cy="2088000"/>
          </a:xfrm>
        </p:spPr>
        <p:txBody>
          <a:bodyPr/>
          <a:lstStyle>
            <a:lvl1pPr marL="0" indent="0" algn="ctr">
              <a:buNone/>
              <a:defRPr sz="2000"/>
            </a:lvl1pPr>
          </a:lstStyle>
          <a:p>
            <a:pPr lvl="0"/>
            <a:r>
              <a:rPr lang="en-US"/>
              <a:t>Supporting text goes here.</a:t>
            </a:r>
            <a:br>
              <a:rPr lang="en-US"/>
            </a:br>
            <a:r>
              <a:rPr lang="en-US"/>
              <a:t>Change lens to preferred background </a:t>
            </a:r>
            <a:r>
              <a:rPr lang="en-US" err="1"/>
              <a:t>colour</a:t>
            </a:r>
            <a:r>
              <a:rPr lang="en-US"/>
              <a:t> before inserting an icon. </a:t>
            </a:r>
          </a:p>
        </p:txBody>
      </p:sp>
      <p:sp>
        <p:nvSpPr>
          <p:cNvPr id="27" name="Text Placeholder 9">
            <a:extLst>
              <a:ext uri="{FF2B5EF4-FFF2-40B4-BE49-F238E27FC236}">
                <a16:creationId xmlns:a16="http://schemas.microsoft.com/office/drawing/2014/main" id="{D7CFDA92-B7D3-45FE-997C-88AF5348E988}"/>
              </a:ext>
            </a:extLst>
          </p:cNvPr>
          <p:cNvSpPr>
            <a:spLocks noGrp="1"/>
          </p:cNvSpPr>
          <p:nvPr>
            <p:ph type="body" sz="quarter" idx="35" hasCustomPrompt="1"/>
          </p:nvPr>
        </p:nvSpPr>
        <p:spPr>
          <a:xfrm>
            <a:off x="9659937" y="3927674"/>
            <a:ext cx="2124074" cy="2088000"/>
          </a:xfrm>
        </p:spPr>
        <p:txBody>
          <a:bodyPr/>
          <a:lstStyle>
            <a:lvl1pPr marL="0" indent="0" algn="ctr">
              <a:buNone/>
              <a:defRPr sz="2000"/>
            </a:lvl1pPr>
          </a:lstStyle>
          <a:p>
            <a:pPr lvl="0"/>
            <a:r>
              <a:rPr lang="en-US"/>
              <a:t>Supporting text goes here.</a:t>
            </a:r>
            <a:br>
              <a:rPr lang="en-US"/>
            </a:br>
            <a:r>
              <a:rPr lang="en-US"/>
              <a:t>Change lens to preferred background </a:t>
            </a:r>
            <a:r>
              <a:rPr lang="en-US" err="1"/>
              <a:t>colour</a:t>
            </a:r>
            <a:r>
              <a:rPr lang="en-US"/>
              <a:t> before inserting an icon. </a:t>
            </a:r>
          </a:p>
        </p:txBody>
      </p:sp>
      <p:sp>
        <p:nvSpPr>
          <p:cNvPr id="17" name="Text Placeholder 96">
            <a:extLst>
              <a:ext uri="{FF2B5EF4-FFF2-40B4-BE49-F238E27FC236}">
                <a16:creationId xmlns:a16="http://schemas.microsoft.com/office/drawing/2014/main" id="{E55FEA9E-88F1-4D2F-9402-729ADDB70C5C}"/>
              </a:ext>
            </a:extLst>
          </p:cNvPr>
          <p:cNvSpPr>
            <a:spLocks noGrp="1"/>
          </p:cNvSpPr>
          <p:nvPr>
            <p:ph type="body" sz="quarter" idx="111" hasCustomPrompt="1"/>
          </p:nvPr>
        </p:nvSpPr>
        <p:spPr>
          <a:xfrm>
            <a:off x="407988" y="6200774"/>
            <a:ext cx="9729787" cy="657225"/>
          </a:xfrm>
        </p:spPr>
        <p:txBody>
          <a:bodyPr anchor="b" anchorCtr="0">
            <a:noAutofit/>
          </a:bodyPr>
          <a:lstStyle>
            <a:lvl1pPr>
              <a:spcAft>
                <a:spcPts val="300"/>
              </a:spcAft>
              <a:buNone/>
              <a:defRPr sz="800"/>
            </a:lvl1pPr>
          </a:lstStyle>
          <a:p>
            <a:pPr lvl="0"/>
            <a:r>
              <a:rPr lang="en-US"/>
              <a:t>Footnotes</a:t>
            </a:r>
          </a:p>
        </p:txBody>
      </p:sp>
    </p:spTree>
    <p:custDataLst>
      <p:tags r:id="rId1"/>
    </p:custDataLst>
    <p:extLst>
      <p:ext uri="{BB962C8B-B14F-4D97-AF65-F5344CB8AC3E}">
        <p14:creationId xmlns:p14="http://schemas.microsoft.com/office/powerpoint/2010/main" val="1125640893"/>
      </p:ext>
    </p:extLst>
  </p:cSld>
  <p:clrMapOvr>
    <a:masterClrMapping/>
  </p:clrMapOvr>
  <p:extLst>
    <p:ext uri="{DCECCB84-F9BA-43D5-87BE-67443E8EF086}">
      <p15:sldGuideLst xmlns:p15="http://schemas.microsoft.com/office/powerpoint/2012/main">
        <p15:guide id="1" pos="1595" userDrawn="1">
          <p15:clr>
            <a:srgbClr val="A4A3A4"/>
          </p15:clr>
        </p15:guide>
        <p15:guide id="2" pos="1708" userDrawn="1">
          <p15:clr>
            <a:srgbClr val="A4A3A4"/>
          </p15:clr>
        </p15:guide>
        <p15:guide id="3" pos="3046" userDrawn="1">
          <p15:clr>
            <a:srgbClr val="A4A3A4"/>
          </p15:clr>
        </p15:guide>
        <p15:guide id="4" pos="3160" userDrawn="1">
          <p15:clr>
            <a:srgbClr val="A4A3A4"/>
          </p15:clr>
        </p15:guide>
        <p15:guide id="5" pos="4520" userDrawn="1">
          <p15:clr>
            <a:srgbClr val="A4A3A4"/>
          </p15:clr>
        </p15:guide>
        <p15:guide id="6" pos="4634" userDrawn="1">
          <p15:clr>
            <a:srgbClr val="A4A3A4"/>
          </p15:clr>
        </p15:guide>
        <p15:guide id="9" pos="5972" userDrawn="1">
          <p15:clr>
            <a:srgbClr val="A4A3A4"/>
          </p15:clr>
        </p15:guide>
        <p15:guide id="10" pos="6085" userDrawn="1">
          <p15:clr>
            <a:srgbClr val="A4A3A4"/>
          </p15:clr>
        </p15:guide>
        <p15:guide id="11" orient="horz" pos="890" userDrawn="1">
          <p15:clr>
            <a:srgbClr val="C35EA4"/>
          </p15:clr>
        </p15:guide>
        <p15:guide id="12" orient="horz" pos="981" userDrawn="1">
          <p15:clr>
            <a:srgbClr val="C35EA4"/>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Landscape Media">
    <p:bg>
      <p:bgPr>
        <a:solidFill>
          <a:schemeClr val="accent1"/>
        </a:solid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2D22D6C5-1545-4757-9B25-B461E29D4229}"/>
              </a:ext>
            </a:extLst>
          </p:cNvPr>
          <p:cNvSpPr txBox="1">
            <a:spLocks/>
          </p:cNvSpPr>
          <p:nvPr userDrawn="1"/>
        </p:nvSpPr>
        <p:spPr>
          <a:xfrm>
            <a:off x="0" y="0"/>
            <a:ext cx="3875391" cy="4330699"/>
          </a:xfrm>
          <a:custGeom>
            <a:avLst/>
            <a:gdLst>
              <a:gd name="connsiteX0" fmla="*/ 417122 w 3875391"/>
              <a:gd name="connsiteY0" fmla="*/ 0 h 4330699"/>
              <a:gd name="connsiteX1" fmla="*/ 2700571 w 3875391"/>
              <a:gd name="connsiteY1" fmla="*/ 0 h 4330699"/>
              <a:gd name="connsiteX2" fmla="*/ 2854048 w 3875391"/>
              <a:gd name="connsiteY2" fmla="*/ 93240 h 4330699"/>
              <a:gd name="connsiteX3" fmla="*/ 3870691 w 3875391"/>
              <a:gd name="connsiteY3" fmla="*/ 1865383 h 4330699"/>
              <a:gd name="connsiteX4" fmla="*/ 3875391 w 3875391"/>
              <a:gd name="connsiteY4" fmla="*/ 2014156 h 4330699"/>
              <a:gd name="connsiteX5" fmla="*/ 3868636 w 3875391"/>
              <a:gd name="connsiteY5" fmla="*/ 2192391 h 4330699"/>
              <a:gd name="connsiteX6" fmla="*/ 3479762 w 3875391"/>
              <a:gd name="connsiteY6" fmla="*/ 3309357 h 4330699"/>
              <a:gd name="connsiteX7" fmla="*/ 3457575 w 3875391"/>
              <a:gd name="connsiteY7" fmla="*/ 3339026 h 4330699"/>
              <a:gd name="connsiteX8" fmla="*/ 3457575 w 3875391"/>
              <a:gd name="connsiteY8" fmla="*/ 3339027 h 4330699"/>
              <a:gd name="connsiteX9" fmla="*/ 3457575 w 3875391"/>
              <a:gd name="connsiteY9" fmla="*/ 3343273 h 4330699"/>
              <a:gd name="connsiteX10" fmla="*/ 3457575 w 3875391"/>
              <a:gd name="connsiteY10" fmla="*/ 3343274 h 4330699"/>
              <a:gd name="connsiteX11" fmla="*/ 3454399 w 3875391"/>
              <a:gd name="connsiteY11" fmla="*/ 3343274 h 4330699"/>
              <a:gd name="connsiteX12" fmla="*/ 3454398 w 3875391"/>
              <a:gd name="connsiteY12" fmla="*/ 3343274 h 4330699"/>
              <a:gd name="connsiteX13" fmla="*/ 3346405 w 3875391"/>
              <a:gd name="connsiteY13" fmla="*/ 3487692 h 4330699"/>
              <a:gd name="connsiteX14" fmla="*/ 1558846 w 3875391"/>
              <a:gd name="connsiteY14" fmla="*/ 4330699 h 4330699"/>
              <a:gd name="connsiteX15" fmla="*/ 85309 w 3875391"/>
              <a:gd name="connsiteY15" fmla="*/ 3801713 h 4330699"/>
              <a:gd name="connsiteX16" fmla="*/ 0 w 3875391"/>
              <a:gd name="connsiteY16" fmla="*/ 3724179 h 4330699"/>
              <a:gd name="connsiteX17" fmla="*/ 0 w 3875391"/>
              <a:gd name="connsiteY17" fmla="*/ 304131 h 4330699"/>
              <a:gd name="connsiteX18" fmla="*/ 85309 w 3875391"/>
              <a:gd name="connsiteY18" fmla="*/ 226597 h 4330699"/>
              <a:gd name="connsiteX19" fmla="*/ 263644 w 3875391"/>
              <a:gd name="connsiteY19" fmla="*/ 93240 h 4330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875391" h="4330699">
                <a:moveTo>
                  <a:pt x="417122" y="0"/>
                </a:moveTo>
                <a:lnTo>
                  <a:pt x="2700571" y="0"/>
                </a:lnTo>
                <a:lnTo>
                  <a:pt x="2854048" y="93240"/>
                </a:lnTo>
                <a:cubicBezTo>
                  <a:pt x="3431740" y="483521"/>
                  <a:pt x="3823924" y="1127538"/>
                  <a:pt x="3870691" y="1865383"/>
                </a:cubicBezTo>
                <a:lnTo>
                  <a:pt x="3875391" y="2014156"/>
                </a:lnTo>
                <a:lnTo>
                  <a:pt x="3868636" y="2192391"/>
                </a:lnTo>
                <a:cubicBezTo>
                  <a:pt x="3837305" y="2604167"/>
                  <a:pt x="3698320" y="2985849"/>
                  <a:pt x="3479762" y="3309357"/>
                </a:cubicBezTo>
                <a:lnTo>
                  <a:pt x="3457575" y="3339026"/>
                </a:lnTo>
                <a:lnTo>
                  <a:pt x="3457575" y="3339027"/>
                </a:lnTo>
                <a:lnTo>
                  <a:pt x="3457575" y="3343273"/>
                </a:lnTo>
                <a:lnTo>
                  <a:pt x="3457575" y="3343274"/>
                </a:lnTo>
                <a:lnTo>
                  <a:pt x="3454399" y="3343274"/>
                </a:lnTo>
                <a:lnTo>
                  <a:pt x="3454398" y="3343274"/>
                </a:lnTo>
                <a:lnTo>
                  <a:pt x="3346405" y="3487692"/>
                </a:lnTo>
                <a:cubicBezTo>
                  <a:pt x="2921516" y="4002538"/>
                  <a:pt x="2278504" y="4330699"/>
                  <a:pt x="1558846" y="4330699"/>
                </a:cubicBezTo>
                <a:cubicBezTo>
                  <a:pt x="999112" y="4330699"/>
                  <a:pt x="485745" y="4132182"/>
                  <a:pt x="85309" y="3801713"/>
                </a:cubicBezTo>
                <a:lnTo>
                  <a:pt x="0" y="3724179"/>
                </a:lnTo>
                <a:lnTo>
                  <a:pt x="0" y="304131"/>
                </a:lnTo>
                <a:lnTo>
                  <a:pt x="85309" y="226597"/>
                </a:lnTo>
                <a:cubicBezTo>
                  <a:pt x="142514" y="179387"/>
                  <a:pt x="202023" y="134871"/>
                  <a:pt x="263644" y="93240"/>
                </a:cubicBezTo>
                <a:close/>
              </a:path>
            </a:pathLst>
          </a:custGeom>
          <a:solidFill>
            <a:schemeClr val="bg1"/>
          </a:solidFill>
        </p:spPr>
        <p:txBody>
          <a:bodyPr vert="horz" wrap="square" lIns="396000" tIns="360000" rIns="0" bIns="360000" rtlCol="0" anchor="ctr" anchorCtr="0">
            <a:noAutofit/>
          </a:bodyPr>
          <a:lstStyle>
            <a:lvl1pPr algn="l" defTabSz="914400" rtl="0" eaLnBrk="1" latinLnBrk="0" hangingPunct="1">
              <a:lnSpc>
                <a:spcPct val="90000"/>
              </a:lnSpc>
              <a:spcBef>
                <a:spcPct val="0"/>
              </a:spcBef>
              <a:buNone/>
              <a:defRPr lang="en-US" sz="4000" kern="1200" dirty="0">
                <a:solidFill>
                  <a:schemeClr val="bg1"/>
                </a:solidFill>
                <a:latin typeface="+mj-lt"/>
                <a:ea typeface="+mj-ea"/>
                <a:cs typeface="+mj-cs"/>
              </a:defRPr>
            </a:lvl1pPr>
          </a:lstStyle>
          <a:p>
            <a:pPr>
              <a:lnSpc>
                <a:spcPct val="100000"/>
              </a:lnSpc>
            </a:pPr>
            <a:r>
              <a:rPr lang="en-US"/>
              <a:t>Click to enter title here</a:t>
            </a:r>
          </a:p>
        </p:txBody>
      </p:sp>
      <p:sp>
        <p:nvSpPr>
          <p:cNvPr id="2" name="Title 1">
            <a:extLst>
              <a:ext uri="{FF2B5EF4-FFF2-40B4-BE49-F238E27FC236}">
                <a16:creationId xmlns:a16="http://schemas.microsoft.com/office/drawing/2014/main" id="{2D9635B2-3D27-4FA3-B863-05E4C9624AB6}"/>
              </a:ext>
            </a:extLst>
          </p:cNvPr>
          <p:cNvSpPr>
            <a:spLocks noGrp="1"/>
          </p:cNvSpPr>
          <p:nvPr>
            <p:ph type="title" hasCustomPrompt="1"/>
          </p:nvPr>
        </p:nvSpPr>
        <p:spPr>
          <a:xfrm>
            <a:off x="407988" y="1071349"/>
            <a:ext cx="3049588" cy="2271925"/>
          </a:xfrm>
        </p:spPr>
        <p:txBody>
          <a:bodyPr>
            <a:normAutofit/>
          </a:bodyPr>
          <a:lstStyle>
            <a:lvl1pPr>
              <a:lnSpc>
                <a:spcPct val="100000"/>
              </a:lnSpc>
              <a:defRPr sz="4000"/>
            </a:lvl1pPr>
          </a:lstStyle>
          <a:p>
            <a:r>
              <a:rPr lang="en-US"/>
              <a:t>Click to enter title here</a:t>
            </a:r>
          </a:p>
        </p:txBody>
      </p:sp>
      <p:sp>
        <p:nvSpPr>
          <p:cNvPr id="6" name="Date Placeholder 5">
            <a:extLst>
              <a:ext uri="{FF2B5EF4-FFF2-40B4-BE49-F238E27FC236}">
                <a16:creationId xmlns:a16="http://schemas.microsoft.com/office/drawing/2014/main" id="{98CF1364-95FC-4822-BD65-0519B5DD9BCE}"/>
              </a:ext>
            </a:extLst>
          </p:cNvPr>
          <p:cNvSpPr>
            <a:spLocks noGrp="1"/>
          </p:cNvSpPr>
          <p:nvPr>
            <p:ph type="dt" sz="half" idx="10"/>
          </p:nvPr>
        </p:nvSpPr>
        <p:spPr/>
        <p:txBody>
          <a:bodyPr/>
          <a:lstStyle>
            <a:lvl1pPr>
              <a:lnSpc>
                <a:spcPct val="100000"/>
              </a:lnSpc>
              <a:defRPr>
                <a:solidFill>
                  <a:schemeClr val="bg1"/>
                </a:solidFill>
              </a:defRPr>
            </a:lvl1pPr>
          </a:lstStyle>
          <a:p>
            <a:endParaRPr lang="en-GB"/>
          </a:p>
        </p:txBody>
      </p:sp>
      <p:sp>
        <p:nvSpPr>
          <p:cNvPr id="8" name="Slide Number Placeholder 7">
            <a:extLst>
              <a:ext uri="{FF2B5EF4-FFF2-40B4-BE49-F238E27FC236}">
                <a16:creationId xmlns:a16="http://schemas.microsoft.com/office/drawing/2014/main" id="{B7FF9A92-5BDB-40F9-8C9E-94BECF288EF4}"/>
              </a:ext>
            </a:extLst>
          </p:cNvPr>
          <p:cNvSpPr>
            <a:spLocks noGrp="1"/>
          </p:cNvSpPr>
          <p:nvPr>
            <p:ph type="sldNum" sz="quarter" idx="12"/>
          </p:nvPr>
        </p:nvSpPr>
        <p:spPr/>
        <p:txBody>
          <a:bodyPr/>
          <a:lstStyle>
            <a:lvl1pPr>
              <a:lnSpc>
                <a:spcPct val="100000"/>
              </a:lnSpc>
              <a:defRPr>
                <a:solidFill>
                  <a:schemeClr val="bg1"/>
                </a:solidFill>
              </a:defRPr>
            </a:lvl1pPr>
          </a:lstStyle>
          <a:p>
            <a:fld id="{F8E47D07-9D1E-4FE9-B31A-2F5863681021}" type="slidenum">
              <a:rPr lang="en-GB" smtClean="0"/>
              <a:pPr/>
              <a:t>‹#›</a:t>
            </a:fld>
            <a:endParaRPr lang="en-GB"/>
          </a:p>
        </p:txBody>
      </p:sp>
      <p:cxnSp>
        <p:nvCxnSpPr>
          <p:cNvPr id="9" name="Straight Connector 8">
            <a:extLst>
              <a:ext uri="{FF2B5EF4-FFF2-40B4-BE49-F238E27FC236}">
                <a16:creationId xmlns:a16="http://schemas.microsoft.com/office/drawing/2014/main" id="{21040238-DCC8-4532-9AE6-EB7C834F336E}"/>
              </a:ext>
            </a:extLst>
          </p:cNvPr>
          <p:cNvCxnSpPr/>
          <p:nvPr userDrawn="1"/>
        </p:nvCxnSpPr>
        <p:spPr>
          <a:xfrm>
            <a:off x="3540125" y="1071349"/>
            <a:ext cx="0" cy="513838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Picture Placeholder 4">
            <a:extLst>
              <a:ext uri="{FF2B5EF4-FFF2-40B4-BE49-F238E27FC236}">
                <a16:creationId xmlns:a16="http://schemas.microsoft.com/office/drawing/2014/main" id="{C6FF19C2-7B59-4C33-B799-0219C677358A}"/>
              </a:ext>
            </a:extLst>
          </p:cNvPr>
          <p:cNvSpPr>
            <a:spLocks noGrp="1"/>
          </p:cNvSpPr>
          <p:nvPr>
            <p:ph type="pic" sz="quarter" idx="15" hasCustomPrompt="1"/>
          </p:nvPr>
        </p:nvSpPr>
        <p:spPr>
          <a:xfrm>
            <a:off x="3698515" y="1518051"/>
            <a:ext cx="8085491" cy="4547875"/>
          </a:xfrm>
          <a:prstGeom prst="rect">
            <a:avLst/>
          </a:prstGeom>
          <a:solidFill>
            <a:schemeClr val="bg1"/>
          </a:solidFill>
          <a:ln>
            <a:solidFill>
              <a:schemeClr val="tx1"/>
            </a:solidFill>
          </a:ln>
        </p:spPr>
        <p:txBody>
          <a:bodyPr bIns="360000" anchor="ctr" anchorCtr="0">
            <a:normAutofit/>
          </a:bodyPr>
          <a:lstStyle>
            <a:lvl1pPr marL="0" indent="0" algn="ctr" defTabSz="914400" rtl="0" eaLnBrk="1" latinLnBrk="0" hangingPunct="1">
              <a:lnSpc>
                <a:spcPct val="100000"/>
              </a:lnSpc>
              <a:spcBef>
                <a:spcPts val="0"/>
              </a:spcBef>
              <a:spcAft>
                <a:spcPts val="1200"/>
              </a:spcAft>
              <a:buFont typeface="Arial" panose="020B0604020202020204" pitchFamily="34" charset="0"/>
              <a:buNone/>
              <a:defRPr lang="en-US" sz="1600" b="1" kern="1200" dirty="0" smtClean="0">
                <a:solidFill>
                  <a:schemeClr val="tx1"/>
                </a:solidFill>
                <a:latin typeface="+mn-lt"/>
                <a:ea typeface="+mn-ea"/>
                <a:cs typeface="+mn-cs"/>
              </a:defRPr>
            </a:lvl1pPr>
          </a:lstStyle>
          <a:p>
            <a:r>
              <a:rPr lang="en-US"/>
              <a:t>_______________________________</a:t>
            </a:r>
            <a:br>
              <a:rPr lang="en-US"/>
            </a:br>
            <a:br>
              <a:rPr lang="en-US"/>
            </a:br>
            <a:r>
              <a:rPr lang="en-US"/>
              <a:t>To add an image here: </a:t>
            </a:r>
            <a:br>
              <a:rPr lang="en-US"/>
            </a:br>
            <a:r>
              <a:rPr lang="en-US"/>
              <a:t>Click the icon and insert a </a:t>
            </a:r>
            <a:br>
              <a:rPr lang="en-US"/>
            </a:br>
            <a:r>
              <a:rPr lang="en-US"/>
              <a:t>file from your computer.</a:t>
            </a:r>
            <a:br>
              <a:rPr lang="en-US"/>
            </a:br>
            <a:br>
              <a:rPr lang="en-US"/>
            </a:br>
            <a:br>
              <a:rPr lang="en-US"/>
            </a:br>
            <a:br>
              <a:rPr lang="en-US"/>
            </a:br>
            <a:r>
              <a:rPr lang="en-US"/>
              <a:t>Your image can then be scaled </a:t>
            </a:r>
            <a:br>
              <a:rPr lang="en-US"/>
            </a:br>
            <a:r>
              <a:rPr lang="en-US"/>
              <a:t>within the frame by using the </a:t>
            </a:r>
            <a:br>
              <a:rPr lang="en-US"/>
            </a:br>
            <a:r>
              <a:rPr lang="en-US"/>
              <a:t>Crop feature in the Picture </a:t>
            </a:r>
            <a:br>
              <a:rPr lang="en-US"/>
            </a:br>
            <a:r>
              <a:rPr lang="en-US"/>
              <a:t>Format tab of the ribbon.</a:t>
            </a:r>
            <a:br>
              <a:rPr lang="en-US"/>
            </a:br>
            <a:r>
              <a:rPr lang="en-US"/>
              <a:t>_______________________________</a:t>
            </a:r>
          </a:p>
        </p:txBody>
      </p:sp>
      <p:sp>
        <p:nvSpPr>
          <p:cNvPr id="10" name="Text Placeholder 96">
            <a:extLst>
              <a:ext uri="{FF2B5EF4-FFF2-40B4-BE49-F238E27FC236}">
                <a16:creationId xmlns:a16="http://schemas.microsoft.com/office/drawing/2014/main" id="{B3909F97-7CA3-41A4-812C-1319BA9E6351}"/>
              </a:ext>
            </a:extLst>
          </p:cNvPr>
          <p:cNvSpPr>
            <a:spLocks noGrp="1"/>
          </p:cNvSpPr>
          <p:nvPr>
            <p:ph type="body" sz="quarter" idx="111" hasCustomPrompt="1"/>
          </p:nvPr>
        </p:nvSpPr>
        <p:spPr>
          <a:xfrm>
            <a:off x="407989" y="4388400"/>
            <a:ext cx="3049583" cy="1795108"/>
          </a:xfrm>
        </p:spPr>
        <p:txBody>
          <a:bodyPr lIns="0" anchor="b" anchorCtr="0">
            <a:noAutofit/>
          </a:bodyPr>
          <a:lstStyle>
            <a:lvl1pPr>
              <a:lnSpc>
                <a:spcPct val="100000"/>
              </a:lnSpc>
              <a:spcAft>
                <a:spcPts val="300"/>
              </a:spcAft>
              <a:buNone/>
              <a:defRPr sz="800">
                <a:solidFill>
                  <a:schemeClr val="bg1"/>
                </a:solidFill>
              </a:defRPr>
            </a:lvl1pPr>
          </a:lstStyle>
          <a:p>
            <a:pPr lvl="0"/>
            <a:r>
              <a:rPr lang="en-US"/>
              <a:t>Footnotes</a:t>
            </a:r>
          </a:p>
        </p:txBody>
      </p:sp>
    </p:spTree>
    <p:custDataLst>
      <p:tags r:id="rId1"/>
    </p:custDataLst>
    <p:extLst>
      <p:ext uri="{BB962C8B-B14F-4D97-AF65-F5344CB8AC3E}">
        <p14:creationId xmlns:p14="http://schemas.microsoft.com/office/powerpoint/2010/main" val="615920981"/>
      </p:ext>
    </p:extLst>
  </p:cSld>
  <p:clrMapOvr>
    <a:masterClrMapping/>
  </p:clrMapOvr>
  <p:extLst>
    <p:ext uri="{DCECCB84-F9BA-43D5-87BE-67443E8EF086}">
      <p15:sldGuideLst xmlns:p15="http://schemas.microsoft.com/office/powerpoint/2012/main">
        <p15:guide id="1" pos="2230">
          <p15:clr>
            <a:srgbClr val="C35EA4"/>
          </p15:clr>
        </p15:guide>
        <p15:guide id="2" pos="2343" userDrawn="1">
          <p15:clr>
            <a:srgbClr val="C35EA4"/>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ortrait Media">
    <p:bg>
      <p:bgPr>
        <a:solidFill>
          <a:schemeClr val="accent1"/>
        </a:solid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F7C1697E-0BEE-4C63-A6B8-7B7939CAE2C1}"/>
              </a:ext>
            </a:extLst>
          </p:cNvPr>
          <p:cNvSpPr txBox="1">
            <a:spLocks/>
          </p:cNvSpPr>
          <p:nvPr userDrawn="1"/>
        </p:nvSpPr>
        <p:spPr>
          <a:xfrm>
            <a:off x="0" y="0"/>
            <a:ext cx="3875391" cy="4330699"/>
          </a:xfrm>
          <a:custGeom>
            <a:avLst/>
            <a:gdLst>
              <a:gd name="connsiteX0" fmla="*/ 417122 w 3875391"/>
              <a:gd name="connsiteY0" fmla="*/ 0 h 4330699"/>
              <a:gd name="connsiteX1" fmla="*/ 2700571 w 3875391"/>
              <a:gd name="connsiteY1" fmla="*/ 0 h 4330699"/>
              <a:gd name="connsiteX2" fmla="*/ 2854048 w 3875391"/>
              <a:gd name="connsiteY2" fmla="*/ 93240 h 4330699"/>
              <a:gd name="connsiteX3" fmla="*/ 3870691 w 3875391"/>
              <a:gd name="connsiteY3" fmla="*/ 1865383 h 4330699"/>
              <a:gd name="connsiteX4" fmla="*/ 3875391 w 3875391"/>
              <a:gd name="connsiteY4" fmla="*/ 2014156 h 4330699"/>
              <a:gd name="connsiteX5" fmla="*/ 3868636 w 3875391"/>
              <a:gd name="connsiteY5" fmla="*/ 2192391 h 4330699"/>
              <a:gd name="connsiteX6" fmla="*/ 3479762 w 3875391"/>
              <a:gd name="connsiteY6" fmla="*/ 3309357 h 4330699"/>
              <a:gd name="connsiteX7" fmla="*/ 3457575 w 3875391"/>
              <a:gd name="connsiteY7" fmla="*/ 3339026 h 4330699"/>
              <a:gd name="connsiteX8" fmla="*/ 3457575 w 3875391"/>
              <a:gd name="connsiteY8" fmla="*/ 3339027 h 4330699"/>
              <a:gd name="connsiteX9" fmla="*/ 3457575 w 3875391"/>
              <a:gd name="connsiteY9" fmla="*/ 3343273 h 4330699"/>
              <a:gd name="connsiteX10" fmla="*/ 3457575 w 3875391"/>
              <a:gd name="connsiteY10" fmla="*/ 3343274 h 4330699"/>
              <a:gd name="connsiteX11" fmla="*/ 3454399 w 3875391"/>
              <a:gd name="connsiteY11" fmla="*/ 3343274 h 4330699"/>
              <a:gd name="connsiteX12" fmla="*/ 3454398 w 3875391"/>
              <a:gd name="connsiteY12" fmla="*/ 3343274 h 4330699"/>
              <a:gd name="connsiteX13" fmla="*/ 3346405 w 3875391"/>
              <a:gd name="connsiteY13" fmla="*/ 3487692 h 4330699"/>
              <a:gd name="connsiteX14" fmla="*/ 1558846 w 3875391"/>
              <a:gd name="connsiteY14" fmla="*/ 4330699 h 4330699"/>
              <a:gd name="connsiteX15" fmla="*/ 85309 w 3875391"/>
              <a:gd name="connsiteY15" fmla="*/ 3801713 h 4330699"/>
              <a:gd name="connsiteX16" fmla="*/ 0 w 3875391"/>
              <a:gd name="connsiteY16" fmla="*/ 3724179 h 4330699"/>
              <a:gd name="connsiteX17" fmla="*/ 0 w 3875391"/>
              <a:gd name="connsiteY17" fmla="*/ 304131 h 4330699"/>
              <a:gd name="connsiteX18" fmla="*/ 85309 w 3875391"/>
              <a:gd name="connsiteY18" fmla="*/ 226597 h 4330699"/>
              <a:gd name="connsiteX19" fmla="*/ 263644 w 3875391"/>
              <a:gd name="connsiteY19" fmla="*/ 93240 h 4330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875391" h="4330699">
                <a:moveTo>
                  <a:pt x="417122" y="0"/>
                </a:moveTo>
                <a:lnTo>
                  <a:pt x="2700571" y="0"/>
                </a:lnTo>
                <a:lnTo>
                  <a:pt x="2854048" y="93240"/>
                </a:lnTo>
                <a:cubicBezTo>
                  <a:pt x="3431740" y="483521"/>
                  <a:pt x="3823924" y="1127538"/>
                  <a:pt x="3870691" y="1865383"/>
                </a:cubicBezTo>
                <a:lnTo>
                  <a:pt x="3875391" y="2014156"/>
                </a:lnTo>
                <a:lnTo>
                  <a:pt x="3868636" y="2192391"/>
                </a:lnTo>
                <a:cubicBezTo>
                  <a:pt x="3837305" y="2604167"/>
                  <a:pt x="3698320" y="2985849"/>
                  <a:pt x="3479762" y="3309357"/>
                </a:cubicBezTo>
                <a:lnTo>
                  <a:pt x="3457575" y="3339026"/>
                </a:lnTo>
                <a:lnTo>
                  <a:pt x="3457575" y="3339027"/>
                </a:lnTo>
                <a:lnTo>
                  <a:pt x="3457575" y="3343273"/>
                </a:lnTo>
                <a:lnTo>
                  <a:pt x="3457575" y="3343274"/>
                </a:lnTo>
                <a:lnTo>
                  <a:pt x="3454399" y="3343274"/>
                </a:lnTo>
                <a:lnTo>
                  <a:pt x="3454398" y="3343274"/>
                </a:lnTo>
                <a:lnTo>
                  <a:pt x="3346405" y="3487692"/>
                </a:lnTo>
                <a:cubicBezTo>
                  <a:pt x="2921516" y="4002538"/>
                  <a:pt x="2278504" y="4330699"/>
                  <a:pt x="1558846" y="4330699"/>
                </a:cubicBezTo>
                <a:cubicBezTo>
                  <a:pt x="999112" y="4330699"/>
                  <a:pt x="485745" y="4132182"/>
                  <a:pt x="85309" y="3801713"/>
                </a:cubicBezTo>
                <a:lnTo>
                  <a:pt x="0" y="3724179"/>
                </a:lnTo>
                <a:lnTo>
                  <a:pt x="0" y="304131"/>
                </a:lnTo>
                <a:lnTo>
                  <a:pt x="85309" y="226597"/>
                </a:lnTo>
                <a:cubicBezTo>
                  <a:pt x="142514" y="179387"/>
                  <a:pt x="202023" y="134871"/>
                  <a:pt x="263644" y="93240"/>
                </a:cubicBezTo>
                <a:close/>
              </a:path>
            </a:pathLst>
          </a:custGeom>
          <a:solidFill>
            <a:schemeClr val="bg1"/>
          </a:solidFill>
        </p:spPr>
        <p:txBody>
          <a:bodyPr vert="horz" wrap="square" lIns="396000" tIns="360000" rIns="0" bIns="360000" rtlCol="0" anchor="ctr" anchorCtr="0">
            <a:noAutofit/>
          </a:bodyPr>
          <a:lstStyle>
            <a:lvl1pPr algn="l" defTabSz="914400" rtl="0" eaLnBrk="1" latinLnBrk="0" hangingPunct="1">
              <a:lnSpc>
                <a:spcPct val="90000"/>
              </a:lnSpc>
              <a:spcBef>
                <a:spcPct val="0"/>
              </a:spcBef>
              <a:buNone/>
              <a:defRPr lang="en-US" sz="4000" kern="1200" dirty="0">
                <a:solidFill>
                  <a:schemeClr val="bg1"/>
                </a:solidFill>
                <a:latin typeface="+mj-lt"/>
                <a:ea typeface="+mj-ea"/>
                <a:cs typeface="+mj-cs"/>
              </a:defRPr>
            </a:lvl1pPr>
          </a:lstStyle>
          <a:p>
            <a:pPr>
              <a:lnSpc>
                <a:spcPct val="100000"/>
              </a:lnSpc>
            </a:pPr>
            <a:r>
              <a:rPr lang="en-US"/>
              <a:t>Click to enter title here</a:t>
            </a:r>
          </a:p>
        </p:txBody>
      </p:sp>
      <p:sp>
        <p:nvSpPr>
          <p:cNvPr id="2" name="Title 1">
            <a:extLst>
              <a:ext uri="{FF2B5EF4-FFF2-40B4-BE49-F238E27FC236}">
                <a16:creationId xmlns:a16="http://schemas.microsoft.com/office/drawing/2014/main" id="{2D9635B2-3D27-4FA3-B863-05E4C9624AB6}"/>
              </a:ext>
            </a:extLst>
          </p:cNvPr>
          <p:cNvSpPr>
            <a:spLocks noGrp="1"/>
          </p:cNvSpPr>
          <p:nvPr>
            <p:ph type="title" hasCustomPrompt="1"/>
          </p:nvPr>
        </p:nvSpPr>
        <p:spPr>
          <a:xfrm>
            <a:off x="407988" y="1071349"/>
            <a:ext cx="3049588" cy="2271925"/>
          </a:xfrm>
        </p:spPr>
        <p:txBody>
          <a:bodyPr>
            <a:normAutofit/>
          </a:bodyPr>
          <a:lstStyle>
            <a:lvl1pPr>
              <a:lnSpc>
                <a:spcPct val="100000"/>
              </a:lnSpc>
              <a:defRPr sz="4000"/>
            </a:lvl1pPr>
          </a:lstStyle>
          <a:p>
            <a:r>
              <a:rPr lang="en-US"/>
              <a:t>Click to enter title here</a:t>
            </a:r>
          </a:p>
        </p:txBody>
      </p:sp>
      <p:cxnSp>
        <p:nvCxnSpPr>
          <p:cNvPr id="9" name="Straight Connector 8">
            <a:extLst>
              <a:ext uri="{FF2B5EF4-FFF2-40B4-BE49-F238E27FC236}">
                <a16:creationId xmlns:a16="http://schemas.microsoft.com/office/drawing/2014/main" id="{21040238-DCC8-4532-9AE6-EB7C834F336E}"/>
              </a:ext>
            </a:extLst>
          </p:cNvPr>
          <p:cNvCxnSpPr/>
          <p:nvPr userDrawn="1"/>
        </p:nvCxnSpPr>
        <p:spPr>
          <a:xfrm>
            <a:off x="3540125" y="1071349"/>
            <a:ext cx="0" cy="513838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Picture Placeholder 4">
            <a:extLst>
              <a:ext uri="{FF2B5EF4-FFF2-40B4-BE49-F238E27FC236}">
                <a16:creationId xmlns:a16="http://schemas.microsoft.com/office/drawing/2014/main" id="{C6FF19C2-7B59-4C33-B799-0219C677358A}"/>
              </a:ext>
            </a:extLst>
          </p:cNvPr>
          <p:cNvSpPr>
            <a:spLocks noGrp="1"/>
          </p:cNvSpPr>
          <p:nvPr>
            <p:ph type="pic" sz="quarter" idx="15" hasCustomPrompt="1"/>
          </p:nvPr>
        </p:nvSpPr>
        <p:spPr>
          <a:xfrm>
            <a:off x="4237038" y="404813"/>
            <a:ext cx="5613716" cy="6453187"/>
          </a:xfrm>
          <a:prstGeom prst="rect">
            <a:avLst/>
          </a:prstGeom>
          <a:solidFill>
            <a:schemeClr val="bg1"/>
          </a:solidFill>
          <a:ln>
            <a:solidFill>
              <a:schemeClr val="tx1"/>
            </a:solidFill>
          </a:ln>
        </p:spPr>
        <p:txBody>
          <a:bodyPr bIns="540000" anchor="ctr" anchorCtr="0">
            <a:normAutofit/>
          </a:bodyPr>
          <a:lstStyle>
            <a:lvl1pPr marL="0" indent="0" algn="ctr" defTabSz="914400" rtl="0" eaLnBrk="1" latinLnBrk="0" hangingPunct="1">
              <a:lnSpc>
                <a:spcPct val="100000"/>
              </a:lnSpc>
              <a:spcBef>
                <a:spcPts val="0"/>
              </a:spcBef>
              <a:spcAft>
                <a:spcPts val="1200"/>
              </a:spcAft>
              <a:buFont typeface="Arial" panose="020B0604020202020204" pitchFamily="34" charset="0"/>
              <a:buNone/>
              <a:defRPr lang="en-US" sz="1600" b="1" kern="1200" dirty="0" smtClean="0">
                <a:solidFill>
                  <a:schemeClr val="tx1"/>
                </a:solidFill>
                <a:latin typeface="+mn-lt"/>
                <a:ea typeface="+mn-ea"/>
                <a:cs typeface="+mn-cs"/>
              </a:defRPr>
            </a:lvl1pPr>
          </a:lstStyle>
          <a:p>
            <a:r>
              <a:rPr lang="en-US"/>
              <a:t>_______________________________</a:t>
            </a:r>
            <a:br>
              <a:rPr lang="en-US"/>
            </a:br>
            <a:br>
              <a:rPr lang="en-US"/>
            </a:br>
            <a:r>
              <a:rPr lang="en-US"/>
              <a:t>To add an image here: </a:t>
            </a:r>
            <a:br>
              <a:rPr lang="en-US"/>
            </a:br>
            <a:r>
              <a:rPr lang="en-US"/>
              <a:t>Click the icon and insert a </a:t>
            </a:r>
            <a:br>
              <a:rPr lang="en-US"/>
            </a:br>
            <a:r>
              <a:rPr lang="en-US"/>
              <a:t>file from your computer.</a:t>
            </a:r>
            <a:br>
              <a:rPr lang="en-US"/>
            </a:br>
            <a:br>
              <a:rPr lang="en-US"/>
            </a:br>
            <a:br>
              <a:rPr lang="en-US"/>
            </a:br>
            <a:br>
              <a:rPr lang="en-US"/>
            </a:br>
            <a:r>
              <a:rPr lang="en-US"/>
              <a:t>Your image can then be scaled </a:t>
            </a:r>
            <a:br>
              <a:rPr lang="en-US"/>
            </a:br>
            <a:r>
              <a:rPr lang="en-US"/>
              <a:t>within the frame by using the </a:t>
            </a:r>
            <a:br>
              <a:rPr lang="en-US"/>
            </a:br>
            <a:r>
              <a:rPr lang="en-US"/>
              <a:t>Crop feature in the Picture </a:t>
            </a:r>
            <a:br>
              <a:rPr lang="en-US"/>
            </a:br>
            <a:r>
              <a:rPr lang="en-US"/>
              <a:t>Format tab of the ribbon.</a:t>
            </a:r>
            <a:br>
              <a:rPr lang="en-US"/>
            </a:br>
            <a:r>
              <a:rPr lang="en-US"/>
              <a:t>_______________________________</a:t>
            </a:r>
          </a:p>
        </p:txBody>
      </p:sp>
      <p:sp>
        <p:nvSpPr>
          <p:cNvPr id="4" name="Date Placeholder 3">
            <a:extLst>
              <a:ext uri="{FF2B5EF4-FFF2-40B4-BE49-F238E27FC236}">
                <a16:creationId xmlns:a16="http://schemas.microsoft.com/office/drawing/2014/main" id="{3F9005DD-21BA-480F-A05C-7F9B5BB967CF}"/>
              </a:ext>
            </a:extLst>
          </p:cNvPr>
          <p:cNvSpPr>
            <a:spLocks noGrp="1"/>
          </p:cNvSpPr>
          <p:nvPr>
            <p:ph type="dt" sz="half" idx="16"/>
          </p:nvPr>
        </p:nvSpPr>
        <p:spPr/>
        <p:txBody>
          <a:bodyPr/>
          <a:lstStyle>
            <a:lvl1pPr>
              <a:lnSpc>
                <a:spcPct val="100000"/>
              </a:lnSpc>
              <a:defRPr>
                <a:solidFill>
                  <a:schemeClr val="bg1"/>
                </a:solidFill>
              </a:defRPr>
            </a:lvl1pPr>
          </a:lstStyle>
          <a:p>
            <a:endParaRPr lang="en-GB"/>
          </a:p>
        </p:txBody>
      </p:sp>
      <p:sp>
        <p:nvSpPr>
          <p:cNvPr id="13" name="Slide Number Placeholder 12">
            <a:extLst>
              <a:ext uri="{FF2B5EF4-FFF2-40B4-BE49-F238E27FC236}">
                <a16:creationId xmlns:a16="http://schemas.microsoft.com/office/drawing/2014/main" id="{069E5658-C326-48E1-9964-6BB3723336DC}"/>
              </a:ext>
            </a:extLst>
          </p:cNvPr>
          <p:cNvSpPr>
            <a:spLocks noGrp="1"/>
          </p:cNvSpPr>
          <p:nvPr>
            <p:ph type="sldNum" sz="quarter" idx="18"/>
          </p:nvPr>
        </p:nvSpPr>
        <p:spPr/>
        <p:txBody>
          <a:bodyPr/>
          <a:lstStyle>
            <a:lvl1pPr>
              <a:lnSpc>
                <a:spcPct val="100000"/>
              </a:lnSpc>
              <a:defRPr>
                <a:solidFill>
                  <a:schemeClr val="bg1"/>
                </a:solidFill>
              </a:defRPr>
            </a:lvl1pPr>
          </a:lstStyle>
          <a:p>
            <a:fld id="{F8E47D07-9D1E-4FE9-B31A-2F5863681021}" type="slidenum">
              <a:rPr lang="en-GB" smtClean="0"/>
              <a:pPr/>
              <a:t>‹#›</a:t>
            </a:fld>
            <a:endParaRPr lang="en-GB"/>
          </a:p>
        </p:txBody>
      </p:sp>
      <p:sp>
        <p:nvSpPr>
          <p:cNvPr id="10" name="Text Placeholder 96">
            <a:extLst>
              <a:ext uri="{FF2B5EF4-FFF2-40B4-BE49-F238E27FC236}">
                <a16:creationId xmlns:a16="http://schemas.microsoft.com/office/drawing/2014/main" id="{A23514BC-4620-4E91-9F3A-CB5F96A6AFC9}"/>
              </a:ext>
            </a:extLst>
          </p:cNvPr>
          <p:cNvSpPr>
            <a:spLocks noGrp="1"/>
          </p:cNvSpPr>
          <p:nvPr>
            <p:ph type="body" sz="quarter" idx="111" hasCustomPrompt="1"/>
          </p:nvPr>
        </p:nvSpPr>
        <p:spPr>
          <a:xfrm>
            <a:off x="407989" y="4384144"/>
            <a:ext cx="3049200" cy="1796400"/>
          </a:xfrm>
        </p:spPr>
        <p:txBody>
          <a:bodyPr lIns="0" anchor="b" anchorCtr="0">
            <a:noAutofit/>
          </a:bodyPr>
          <a:lstStyle>
            <a:lvl1pPr>
              <a:lnSpc>
                <a:spcPct val="100000"/>
              </a:lnSpc>
              <a:spcAft>
                <a:spcPts val="300"/>
              </a:spcAft>
              <a:buNone/>
              <a:defRPr sz="800">
                <a:solidFill>
                  <a:schemeClr val="bg1"/>
                </a:solidFill>
              </a:defRPr>
            </a:lvl1pPr>
          </a:lstStyle>
          <a:p>
            <a:pPr lvl="0"/>
            <a:r>
              <a:rPr lang="en-US"/>
              <a:t>Footnotes</a:t>
            </a:r>
          </a:p>
        </p:txBody>
      </p:sp>
    </p:spTree>
    <p:custDataLst>
      <p:tags r:id="rId1"/>
    </p:custDataLst>
    <p:extLst>
      <p:ext uri="{BB962C8B-B14F-4D97-AF65-F5344CB8AC3E}">
        <p14:creationId xmlns:p14="http://schemas.microsoft.com/office/powerpoint/2010/main" val="372222852"/>
      </p:ext>
    </p:extLst>
  </p:cSld>
  <p:clrMapOvr>
    <a:masterClrMapping/>
  </p:clrMapOvr>
  <p:extLst>
    <p:ext uri="{DCECCB84-F9BA-43D5-87BE-67443E8EF086}">
      <p15:sldGuideLst xmlns:p15="http://schemas.microsoft.com/office/powerpoint/2012/main">
        <p15:guide id="1" pos="2230">
          <p15:clr>
            <a:srgbClr val="C35EA4"/>
          </p15:clr>
        </p15:guide>
        <p15:guide id="2" pos="2343" userDrawn="1">
          <p15:clr>
            <a:srgbClr val="C35EA4"/>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END">
    <p:bg>
      <p:bgPr>
        <a:solidFill>
          <a:schemeClr val="tx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C22DA5D-EC7E-40C3-8862-3E3748AD6C3A}"/>
              </a:ext>
            </a:extLst>
          </p:cNvPr>
          <p:cNvSpPr txBox="1">
            <a:spLocks/>
          </p:cNvSpPr>
          <p:nvPr userDrawn="1"/>
        </p:nvSpPr>
        <p:spPr>
          <a:xfrm>
            <a:off x="1257304" y="769811"/>
            <a:ext cx="9677394" cy="5318379"/>
          </a:xfrm>
          <a:prstGeom prst="rect">
            <a:avLst/>
          </a:prstGeom>
        </p:spPr>
        <p:txBody>
          <a:bodyPr vert="horz" wrap="square" lIns="0" tIns="0" rIns="0" bIns="0" rtlCol="0" anchor="t">
            <a:spAutoFit/>
          </a:bodyPr>
          <a:lstStyle>
            <a:lvl1pPr algn="ctr" defTabSz="914400" rtl="0" eaLnBrk="1" latinLnBrk="0" hangingPunct="1">
              <a:lnSpc>
                <a:spcPct val="90000"/>
              </a:lnSpc>
              <a:spcBef>
                <a:spcPct val="0"/>
              </a:spcBef>
              <a:buNone/>
              <a:defRPr sz="6000" kern="1200">
                <a:solidFill>
                  <a:schemeClr val="bg1"/>
                </a:solidFill>
                <a:latin typeface="+mj-lt"/>
                <a:ea typeface="+mj-ea"/>
                <a:cs typeface="+mj-cs"/>
              </a:defRPr>
            </a:lvl1pPr>
          </a:lstStyle>
          <a:p>
            <a:r>
              <a:rPr lang="en-US" sz="9600"/>
              <a:t>Do not use layouts</a:t>
            </a:r>
            <a:br>
              <a:rPr lang="en-US" sz="9600"/>
            </a:br>
            <a:r>
              <a:rPr lang="en-US" sz="9600"/>
              <a:t>in this section appearing after this point. </a:t>
            </a:r>
          </a:p>
        </p:txBody>
      </p:sp>
      <p:sp>
        <p:nvSpPr>
          <p:cNvPr id="3" name="DO NOT DELETE (BRANDIN)">
            <a:extLst>
              <a:ext uri="{FF2B5EF4-FFF2-40B4-BE49-F238E27FC236}">
                <a16:creationId xmlns:a16="http://schemas.microsoft.com/office/drawing/2014/main" id="{1E19D6AD-02C4-4B98-9F9C-0F03C161800F}"/>
              </a:ext>
            </a:extLst>
          </p:cNvPr>
          <p:cNvSpPr/>
          <p:nvPr userDrawn="1"/>
        </p:nvSpPr>
        <p:spPr>
          <a:xfrm>
            <a:off x="0" y="0"/>
            <a:ext cx="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lnSpc>
                <a:spcPct val="90000"/>
              </a:lnSpc>
              <a:spcAft>
                <a:spcPts val="600"/>
              </a:spcAft>
            </a:pPr>
            <a:endParaRPr lang="en-US" err="1"/>
          </a:p>
        </p:txBody>
      </p:sp>
    </p:spTree>
    <p:custDataLst>
      <p:custData r:id="rId1"/>
      <p:tags r:id="rId2"/>
    </p:custDataLst>
    <p:extLst>
      <p:ext uri="{BB962C8B-B14F-4D97-AF65-F5344CB8AC3E}">
        <p14:creationId xmlns:p14="http://schemas.microsoft.com/office/powerpoint/2010/main" val="87534388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Key Statement Alternative 1">
    <p:bg>
      <p:bgPr>
        <a:solidFill>
          <a:schemeClr val="accent1"/>
        </a:solidFill>
        <a:effectLst/>
      </p:bgPr>
    </p:bg>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3AE41C11-E666-4A3A-8B9C-2D20733917DD}"/>
              </a:ext>
            </a:extLst>
          </p:cNvPr>
          <p:cNvSpPr>
            <a:spLocks noGrp="1"/>
          </p:cNvSpPr>
          <p:nvPr>
            <p:ph type="pic" sz="quarter" idx="36" hasCustomPrompt="1"/>
          </p:nvPr>
        </p:nvSpPr>
        <p:spPr>
          <a:xfrm>
            <a:off x="0" y="-1"/>
            <a:ext cx="12192000" cy="6858001"/>
          </a:xfrm>
          <a:custGeom>
            <a:avLst/>
            <a:gdLst>
              <a:gd name="connsiteX0" fmla="*/ 11696741 w 12192000"/>
              <a:gd name="connsiteY0" fmla="*/ 6413786 h 6858001"/>
              <a:gd name="connsiteX1" fmla="*/ 11675409 w 12192000"/>
              <a:gd name="connsiteY1" fmla="*/ 6438944 h 6858001"/>
              <a:gd name="connsiteX2" fmla="*/ 11730040 w 12192000"/>
              <a:gd name="connsiteY2" fmla="*/ 6517531 h 6858001"/>
              <a:gd name="connsiteX3" fmla="*/ 11787273 w 12192000"/>
              <a:gd name="connsiteY3" fmla="*/ 6510528 h 6858001"/>
              <a:gd name="connsiteX4" fmla="*/ 11788053 w 12192000"/>
              <a:gd name="connsiteY4" fmla="*/ 6506379 h 6858001"/>
              <a:gd name="connsiteX5" fmla="*/ 11792216 w 12192000"/>
              <a:gd name="connsiteY5" fmla="*/ 6478367 h 6858001"/>
              <a:gd name="connsiteX6" fmla="*/ 11758396 w 12192000"/>
              <a:gd name="connsiteY6" fmla="*/ 6463843 h 6858001"/>
              <a:gd name="connsiteX7" fmla="*/ 11760738 w 12192000"/>
              <a:gd name="connsiteY7" fmla="*/ 6499895 h 6858001"/>
              <a:gd name="connsiteX8" fmla="*/ 11760738 w 12192000"/>
              <a:gd name="connsiteY8" fmla="*/ 6504304 h 6858001"/>
              <a:gd name="connsiteX9" fmla="*/ 11744088 w 12192000"/>
              <a:gd name="connsiteY9" fmla="*/ 6515456 h 6858001"/>
              <a:gd name="connsiteX10" fmla="*/ 11688156 w 12192000"/>
              <a:gd name="connsiteY10" fmla="*/ 6432460 h 6858001"/>
              <a:gd name="connsiteX11" fmla="*/ 11689457 w 12192000"/>
              <a:gd name="connsiteY11" fmla="*/ 6431164 h 6858001"/>
              <a:gd name="connsiteX12" fmla="*/ 11690237 w 12192000"/>
              <a:gd name="connsiteY12" fmla="*/ 6431682 h 6858001"/>
              <a:gd name="connsiteX13" fmla="*/ 11690498 w 12192000"/>
              <a:gd name="connsiteY13" fmla="*/ 6431682 h 6858001"/>
              <a:gd name="connsiteX14" fmla="*/ 11758136 w 12192000"/>
              <a:gd name="connsiteY14" fmla="*/ 6459175 h 6858001"/>
              <a:gd name="connsiteX15" fmla="*/ 11792476 w 12192000"/>
              <a:gd name="connsiteY15" fmla="*/ 6473958 h 6858001"/>
              <a:gd name="connsiteX16" fmla="*/ 11819531 w 12192000"/>
              <a:gd name="connsiteY16" fmla="*/ 6486926 h 6858001"/>
              <a:gd name="connsiteX17" fmla="*/ 11831758 w 12192000"/>
              <a:gd name="connsiteY17" fmla="*/ 6503785 h 6858001"/>
              <a:gd name="connsiteX18" fmla="*/ 11679831 w 12192000"/>
              <a:gd name="connsiteY18" fmla="*/ 6616867 h 6858001"/>
              <a:gd name="connsiteX19" fmla="*/ 11679311 w 12192000"/>
              <a:gd name="connsiteY19" fmla="*/ 6617386 h 6858001"/>
              <a:gd name="connsiteX20" fmla="*/ 11678271 w 12192000"/>
              <a:gd name="connsiteY20" fmla="*/ 6618942 h 6858001"/>
              <a:gd name="connsiteX21" fmla="*/ 11678010 w 12192000"/>
              <a:gd name="connsiteY21" fmla="*/ 6619461 h 6858001"/>
              <a:gd name="connsiteX22" fmla="*/ 11673328 w 12192000"/>
              <a:gd name="connsiteY22" fmla="*/ 6633725 h 6858001"/>
              <a:gd name="connsiteX23" fmla="*/ 11692319 w 12192000"/>
              <a:gd name="connsiteY23" fmla="*/ 6657587 h 6858001"/>
              <a:gd name="connsiteX24" fmla="*/ 11705066 w 12192000"/>
              <a:gd name="connsiteY24" fmla="*/ 6659921 h 6858001"/>
              <a:gd name="connsiteX25" fmla="*/ 11707667 w 12192000"/>
              <a:gd name="connsiteY25" fmla="*/ 6660180 h 6858001"/>
              <a:gd name="connsiteX26" fmla="*/ 11833840 w 12192000"/>
              <a:gd name="connsiteY26" fmla="*/ 6635282 h 6858001"/>
              <a:gd name="connsiteX27" fmla="*/ 11843465 w 12192000"/>
              <a:gd name="connsiteY27" fmla="*/ 6609086 h 6858001"/>
              <a:gd name="connsiteX28" fmla="*/ 11799500 w 12192000"/>
              <a:gd name="connsiteY28" fmla="*/ 6583409 h 6858001"/>
              <a:gd name="connsiteX29" fmla="*/ 11790135 w 12192000"/>
              <a:gd name="connsiteY29" fmla="*/ 6589634 h 6858001"/>
              <a:gd name="connsiteX30" fmla="*/ 11825255 w 12192000"/>
              <a:gd name="connsiteY30" fmla="*/ 6612976 h 6858001"/>
              <a:gd name="connsiteX31" fmla="*/ 11823434 w 12192000"/>
              <a:gd name="connsiteY31" fmla="*/ 6616608 h 6858001"/>
              <a:gd name="connsiteX32" fmla="*/ 11821092 w 12192000"/>
              <a:gd name="connsiteY32" fmla="*/ 6616608 h 6858001"/>
              <a:gd name="connsiteX33" fmla="*/ 11743568 w 12192000"/>
              <a:gd name="connsiteY33" fmla="*/ 6621795 h 6858001"/>
              <a:gd name="connsiteX34" fmla="*/ 11736284 w 12192000"/>
              <a:gd name="connsiteY34" fmla="*/ 6622054 h 6858001"/>
              <a:gd name="connsiteX35" fmla="*/ 11748251 w 12192000"/>
              <a:gd name="connsiteY35" fmla="*/ 6612458 h 6858001"/>
              <a:gd name="connsiteX36" fmla="*/ 11871301 w 12192000"/>
              <a:gd name="connsiteY36" fmla="*/ 6530240 h 6858001"/>
              <a:gd name="connsiteX37" fmla="*/ 11841124 w 12192000"/>
              <a:gd name="connsiteY37" fmla="*/ 6451912 h 6858001"/>
              <a:gd name="connsiteX38" fmla="*/ 11696741 w 12192000"/>
              <a:gd name="connsiteY38" fmla="*/ 6413786 h 6858001"/>
              <a:gd name="connsiteX39" fmla="*/ 11759176 w 12192000"/>
              <a:gd name="connsiteY39" fmla="*/ 6303891 h 6858001"/>
              <a:gd name="connsiteX40" fmla="*/ 11641467 w 12192000"/>
              <a:gd name="connsiteY40" fmla="*/ 6408732 h 6858001"/>
              <a:gd name="connsiteX41" fmla="*/ 11597457 w 12192000"/>
              <a:gd name="connsiteY41" fmla="*/ 6477501 h 6858001"/>
              <a:gd name="connsiteX42" fmla="*/ 11615946 w 12192000"/>
              <a:gd name="connsiteY42" fmla="*/ 6498261 h 6858001"/>
              <a:gd name="connsiteX43" fmla="*/ 11737041 w 12192000"/>
              <a:gd name="connsiteY43" fmla="*/ 6560802 h 6858001"/>
              <a:gd name="connsiteX44" fmla="*/ 11746676 w 12192000"/>
              <a:gd name="connsiteY44" fmla="*/ 6554834 h 6858001"/>
              <a:gd name="connsiteX45" fmla="*/ 11639384 w 12192000"/>
              <a:gd name="connsiteY45" fmla="*/ 6495666 h 6858001"/>
              <a:gd name="connsiteX46" fmla="*/ 11622717 w 12192000"/>
              <a:gd name="connsiteY46" fmla="*/ 6480096 h 6858001"/>
              <a:gd name="connsiteX47" fmla="*/ 11652405 w 12192000"/>
              <a:gd name="connsiteY47" fmla="*/ 6448955 h 6858001"/>
              <a:gd name="connsiteX48" fmla="*/ 11668811 w 12192000"/>
              <a:gd name="connsiteY48" fmla="*/ 6432606 h 6858001"/>
              <a:gd name="connsiteX49" fmla="*/ 11670895 w 12192000"/>
              <a:gd name="connsiteY49" fmla="*/ 6415738 h 6858001"/>
              <a:gd name="connsiteX50" fmla="*/ 11692249 w 12192000"/>
              <a:gd name="connsiteY50" fmla="*/ 6408991 h 6858001"/>
              <a:gd name="connsiteX51" fmla="*/ 11720374 w 12192000"/>
              <a:gd name="connsiteY51" fmla="*/ 6380705 h 6858001"/>
              <a:gd name="connsiteX52" fmla="*/ 11743291 w 12192000"/>
              <a:gd name="connsiteY52" fmla="*/ 6362799 h 6858001"/>
              <a:gd name="connsiteX53" fmla="*/ 11749801 w 12192000"/>
              <a:gd name="connsiteY53" fmla="*/ 6375255 h 6858001"/>
              <a:gd name="connsiteX54" fmla="*/ 11754749 w 12192000"/>
              <a:gd name="connsiteY54" fmla="*/ 6420669 h 6858001"/>
              <a:gd name="connsiteX55" fmla="*/ 11793812 w 12192000"/>
              <a:gd name="connsiteY55" fmla="*/ 6431568 h 6858001"/>
              <a:gd name="connsiteX56" fmla="*/ 11759176 w 12192000"/>
              <a:gd name="connsiteY56" fmla="*/ 6303891 h 6858001"/>
              <a:gd name="connsiteX57" fmla="*/ 0 w 12192000"/>
              <a:gd name="connsiteY57" fmla="*/ 0 h 6858001"/>
              <a:gd name="connsiteX58" fmla="*/ 12192000 w 12192000"/>
              <a:gd name="connsiteY58" fmla="*/ 0 h 6858001"/>
              <a:gd name="connsiteX59" fmla="*/ 12192000 w 12192000"/>
              <a:gd name="connsiteY59" fmla="*/ 6858001 h 6858001"/>
              <a:gd name="connsiteX60" fmla="*/ 0 w 12192000"/>
              <a:gd name="connsiteY60"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2192000" h="6858001">
                <a:moveTo>
                  <a:pt x="11696741" y="6413786"/>
                </a:moveTo>
                <a:cubicBezTo>
                  <a:pt x="11675409" y="6410933"/>
                  <a:pt x="11666824" y="6418714"/>
                  <a:pt x="11675409" y="6438944"/>
                </a:cubicBezTo>
                <a:cubicBezTo>
                  <a:pt x="11684254" y="6458915"/>
                  <a:pt x="11706627" y="6492373"/>
                  <a:pt x="11730040" y="6517531"/>
                </a:cubicBezTo>
                <a:cubicBezTo>
                  <a:pt x="11753714" y="6542430"/>
                  <a:pt x="11779208" y="6549433"/>
                  <a:pt x="11787273" y="6510528"/>
                </a:cubicBezTo>
                <a:cubicBezTo>
                  <a:pt x="11787533" y="6509232"/>
                  <a:pt x="11787793" y="6507935"/>
                  <a:pt x="11788053" y="6506379"/>
                </a:cubicBezTo>
                <a:cubicBezTo>
                  <a:pt x="11789874" y="6496523"/>
                  <a:pt x="11791435" y="6486926"/>
                  <a:pt x="11792216" y="6478367"/>
                </a:cubicBezTo>
                <a:cubicBezTo>
                  <a:pt x="11781810" y="6473699"/>
                  <a:pt x="11770103" y="6468771"/>
                  <a:pt x="11758396" y="6463843"/>
                </a:cubicBezTo>
                <a:cubicBezTo>
                  <a:pt x="11759177" y="6472661"/>
                  <a:pt x="11760217" y="6487964"/>
                  <a:pt x="11760738" y="6499895"/>
                </a:cubicBezTo>
                <a:cubicBezTo>
                  <a:pt x="11760738" y="6501191"/>
                  <a:pt x="11760738" y="6502748"/>
                  <a:pt x="11760738" y="6504304"/>
                </a:cubicBezTo>
                <a:cubicBezTo>
                  <a:pt x="11761518" y="6523237"/>
                  <a:pt x="11755014" y="6523237"/>
                  <a:pt x="11744088" y="6515456"/>
                </a:cubicBezTo>
                <a:cubicBezTo>
                  <a:pt x="11731341" y="6506379"/>
                  <a:pt x="11692579" y="6455284"/>
                  <a:pt x="11688156" y="6432460"/>
                </a:cubicBezTo>
                <a:cubicBezTo>
                  <a:pt x="11687896" y="6431164"/>
                  <a:pt x="11688676" y="6430904"/>
                  <a:pt x="11689457" y="6431164"/>
                </a:cubicBezTo>
                <a:cubicBezTo>
                  <a:pt x="11689717" y="6431423"/>
                  <a:pt x="11689977" y="6431423"/>
                  <a:pt x="11690237" y="6431682"/>
                </a:cubicBezTo>
                <a:cubicBezTo>
                  <a:pt x="11690237" y="6431682"/>
                  <a:pt x="11690237" y="6431682"/>
                  <a:pt x="11690498" y="6431682"/>
                </a:cubicBezTo>
                <a:cubicBezTo>
                  <a:pt x="11699082" y="6435054"/>
                  <a:pt x="11728479" y="6446725"/>
                  <a:pt x="11758136" y="6459175"/>
                </a:cubicBezTo>
                <a:cubicBezTo>
                  <a:pt x="11769843" y="6464103"/>
                  <a:pt x="11781810" y="6469290"/>
                  <a:pt x="11792476" y="6473958"/>
                </a:cubicBezTo>
                <a:cubicBezTo>
                  <a:pt x="11803142" y="6478627"/>
                  <a:pt x="11812507" y="6483295"/>
                  <a:pt x="11819531" y="6486926"/>
                </a:cubicBezTo>
                <a:cubicBezTo>
                  <a:pt x="11832279" y="6493670"/>
                  <a:pt x="11837221" y="6498338"/>
                  <a:pt x="11831758" y="6503785"/>
                </a:cubicBezTo>
                <a:cubicBezTo>
                  <a:pt x="11805223" y="6531018"/>
                  <a:pt x="11711830" y="6569404"/>
                  <a:pt x="11679831" y="6616867"/>
                </a:cubicBezTo>
                <a:cubicBezTo>
                  <a:pt x="11679831" y="6616867"/>
                  <a:pt x="11679571" y="6617126"/>
                  <a:pt x="11679311" y="6617386"/>
                </a:cubicBezTo>
                <a:cubicBezTo>
                  <a:pt x="11679051" y="6617904"/>
                  <a:pt x="11678531" y="6618423"/>
                  <a:pt x="11678271" y="6618942"/>
                </a:cubicBezTo>
                <a:cubicBezTo>
                  <a:pt x="11678271" y="6619201"/>
                  <a:pt x="11678271" y="6619461"/>
                  <a:pt x="11678010" y="6619461"/>
                </a:cubicBezTo>
                <a:cubicBezTo>
                  <a:pt x="11676450" y="6622573"/>
                  <a:pt x="11674108" y="6627501"/>
                  <a:pt x="11673328" y="6633725"/>
                </a:cubicBezTo>
                <a:cubicBezTo>
                  <a:pt x="11672027" y="6644100"/>
                  <a:pt x="11677490" y="6653696"/>
                  <a:pt x="11692319" y="6657587"/>
                </a:cubicBezTo>
                <a:cubicBezTo>
                  <a:pt x="11696221" y="6658624"/>
                  <a:pt x="11700383" y="6659402"/>
                  <a:pt x="11705066" y="6659921"/>
                </a:cubicBezTo>
                <a:cubicBezTo>
                  <a:pt x="11705846" y="6660180"/>
                  <a:pt x="11706887" y="6660180"/>
                  <a:pt x="11707667" y="6660180"/>
                </a:cubicBezTo>
                <a:cubicBezTo>
                  <a:pt x="11736544" y="6661477"/>
                  <a:pt x="11811207" y="6645137"/>
                  <a:pt x="11833840" y="6635282"/>
                </a:cubicBezTo>
                <a:cubicBezTo>
                  <a:pt x="11857253" y="6624907"/>
                  <a:pt x="11850229" y="6614533"/>
                  <a:pt x="11843465" y="6609086"/>
                </a:cubicBezTo>
                <a:cubicBezTo>
                  <a:pt x="11838262" y="6604936"/>
                  <a:pt x="11812247" y="6590412"/>
                  <a:pt x="11799500" y="6583409"/>
                </a:cubicBezTo>
                <a:cubicBezTo>
                  <a:pt x="11796118" y="6585743"/>
                  <a:pt x="11793516" y="6587300"/>
                  <a:pt x="11790135" y="6589634"/>
                </a:cubicBezTo>
                <a:cubicBezTo>
                  <a:pt x="11811727" y="6602602"/>
                  <a:pt x="11820312" y="6609086"/>
                  <a:pt x="11825255" y="6612976"/>
                </a:cubicBezTo>
                <a:cubicBezTo>
                  <a:pt x="11827336" y="6614533"/>
                  <a:pt x="11826295" y="6616348"/>
                  <a:pt x="11823434" y="6616608"/>
                </a:cubicBezTo>
                <a:cubicBezTo>
                  <a:pt x="11822653" y="6616608"/>
                  <a:pt x="11821873" y="6616608"/>
                  <a:pt x="11821092" y="6616608"/>
                </a:cubicBezTo>
                <a:cubicBezTo>
                  <a:pt x="11800540" y="6618164"/>
                  <a:pt x="11761778" y="6620757"/>
                  <a:pt x="11743568" y="6621795"/>
                </a:cubicBezTo>
                <a:cubicBezTo>
                  <a:pt x="11740966" y="6622054"/>
                  <a:pt x="11737845" y="6622054"/>
                  <a:pt x="11736284" y="6622054"/>
                </a:cubicBezTo>
                <a:cubicBezTo>
                  <a:pt x="11740706" y="6617904"/>
                  <a:pt x="11745649" y="6614273"/>
                  <a:pt x="11748251" y="6612458"/>
                </a:cubicBezTo>
                <a:cubicBezTo>
                  <a:pt x="11787273" y="6584965"/>
                  <a:pt x="11852050" y="6546580"/>
                  <a:pt x="11871301" y="6530240"/>
                </a:cubicBezTo>
                <a:cubicBezTo>
                  <a:pt x="11885349" y="6518050"/>
                  <a:pt x="11923851" y="6480961"/>
                  <a:pt x="11841124" y="6451912"/>
                </a:cubicBezTo>
                <a:cubicBezTo>
                  <a:pt x="11817450" y="6443872"/>
                  <a:pt x="11758657" y="6422086"/>
                  <a:pt x="11696741" y="6413786"/>
                </a:cubicBezTo>
                <a:close/>
                <a:moveTo>
                  <a:pt x="11759176" y="6303891"/>
                </a:moveTo>
                <a:cubicBezTo>
                  <a:pt x="11739124" y="6301296"/>
                  <a:pt x="11708916" y="6326468"/>
                  <a:pt x="11641467" y="6408732"/>
                </a:cubicBezTo>
                <a:cubicBezTo>
                  <a:pt x="11628967" y="6423783"/>
                  <a:pt x="11599800" y="6460633"/>
                  <a:pt x="11597457" y="6477501"/>
                </a:cubicBezTo>
                <a:cubicBezTo>
                  <a:pt x="11595894" y="6489438"/>
                  <a:pt x="11608655" y="6494628"/>
                  <a:pt x="11615946" y="6498261"/>
                </a:cubicBezTo>
                <a:cubicBezTo>
                  <a:pt x="11622717" y="6501894"/>
                  <a:pt x="11700843" y="6540561"/>
                  <a:pt x="11737041" y="6560802"/>
                </a:cubicBezTo>
                <a:cubicBezTo>
                  <a:pt x="11740166" y="6558726"/>
                  <a:pt x="11743291" y="6556650"/>
                  <a:pt x="11746676" y="6554834"/>
                </a:cubicBezTo>
                <a:cubicBezTo>
                  <a:pt x="11725062" y="6543156"/>
                  <a:pt x="11664124" y="6510458"/>
                  <a:pt x="11639384" y="6495666"/>
                </a:cubicBezTo>
                <a:cubicBezTo>
                  <a:pt x="11629228" y="6489698"/>
                  <a:pt x="11622196" y="6484767"/>
                  <a:pt x="11622717" y="6480096"/>
                </a:cubicBezTo>
                <a:cubicBezTo>
                  <a:pt x="11623498" y="6474387"/>
                  <a:pt x="11638342" y="6462968"/>
                  <a:pt x="11652405" y="6448955"/>
                </a:cubicBezTo>
                <a:cubicBezTo>
                  <a:pt x="11656051" y="6445322"/>
                  <a:pt x="11662040" y="6439353"/>
                  <a:pt x="11668811" y="6432606"/>
                </a:cubicBezTo>
                <a:cubicBezTo>
                  <a:pt x="11666988" y="6425600"/>
                  <a:pt x="11667769" y="6419890"/>
                  <a:pt x="11670895" y="6415738"/>
                </a:cubicBezTo>
                <a:cubicBezTo>
                  <a:pt x="11674801" y="6410548"/>
                  <a:pt x="11681832" y="6408472"/>
                  <a:pt x="11692249" y="6408991"/>
                </a:cubicBezTo>
                <a:cubicBezTo>
                  <a:pt x="11705009" y="6396275"/>
                  <a:pt x="11716468" y="6384857"/>
                  <a:pt x="11720374" y="6380705"/>
                </a:cubicBezTo>
                <a:cubicBezTo>
                  <a:pt x="11729489" y="6371622"/>
                  <a:pt x="11739124" y="6362280"/>
                  <a:pt x="11743291" y="6362799"/>
                </a:cubicBezTo>
                <a:cubicBezTo>
                  <a:pt x="11746676" y="6363318"/>
                  <a:pt x="11748499" y="6366432"/>
                  <a:pt x="11749801" y="6375255"/>
                </a:cubicBezTo>
                <a:cubicBezTo>
                  <a:pt x="11750843" y="6383041"/>
                  <a:pt x="11753447" y="6405618"/>
                  <a:pt x="11754749" y="6420669"/>
                </a:cubicBezTo>
                <a:cubicBezTo>
                  <a:pt x="11768812" y="6424043"/>
                  <a:pt x="11781833" y="6427935"/>
                  <a:pt x="11793812" y="6431568"/>
                </a:cubicBezTo>
                <a:cubicBezTo>
                  <a:pt x="11792249" y="6328544"/>
                  <a:pt x="11780531" y="6306746"/>
                  <a:pt x="11759176" y="6303891"/>
                </a:cubicBezTo>
                <a:close/>
                <a:moveTo>
                  <a:pt x="0" y="0"/>
                </a:moveTo>
                <a:lnTo>
                  <a:pt x="12192000" y="0"/>
                </a:lnTo>
                <a:lnTo>
                  <a:pt x="12192000" y="6858001"/>
                </a:lnTo>
                <a:lnTo>
                  <a:pt x="0" y="6858001"/>
                </a:lnTo>
                <a:close/>
              </a:path>
            </a:pathLst>
          </a:custGeom>
          <a:noFill/>
        </p:spPr>
        <p:txBody>
          <a:bodyPr wrap="square" lIns="6588000" tIns="0" bIns="0" anchor="ctr" anchorCtr="0">
            <a:noAutofit/>
          </a:bodyPr>
          <a:lstStyle>
            <a:lvl1pPr marL="0" marR="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sz="1600" b="1">
                <a:solidFill>
                  <a:schemeClr val="bg1"/>
                </a:solidFill>
              </a:defRPr>
            </a:lvl1pPr>
          </a:lstStyle>
          <a:p>
            <a:r>
              <a:rPr lang="en-US"/>
              <a:t>_______________________________</a:t>
            </a:r>
            <a:br>
              <a:rPr lang="en-US"/>
            </a:br>
            <a:br>
              <a:rPr lang="en-US"/>
            </a:br>
            <a:r>
              <a:rPr lang="en-US"/>
              <a:t>To add an image here: </a:t>
            </a:r>
            <a:br>
              <a:rPr lang="en-US"/>
            </a:br>
            <a:r>
              <a:rPr lang="en-US"/>
              <a:t>Click the icon and insert a </a:t>
            </a:r>
            <a:br>
              <a:rPr lang="en-US"/>
            </a:br>
            <a:r>
              <a:rPr lang="en-US"/>
              <a:t>file from your computer.</a:t>
            </a:r>
            <a:br>
              <a:rPr lang="en-US"/>
            </a:br>
            <a:br>
              <a:rPr lang="en-US"/>
            </a:br>
            <a:br>
              <a:rPr lang="en-US"/>
            </a:br>
            <a:br>
              <a:rPr lang="en-US"/>
            </a:br>
            <a:r>
              <a:rPr lang="en-US"/>
              <a:t>Your image can then be scaled </a:t>
            </a:r>
            <a:br>
              <a:rPr lang="en-US"/>
            </a:br>
            <a:r>
              <a:rPr lang="en-US"/>
              <a:t>within the frame by using the </a:t>
            </a:r>
            <a:br>
              <a:rPr lang="en-US"/>
            </a:br>
            <a:r>
              <a:rPr lang="en-US"/>
              <a:t>Crop feature in the Picture </a:t>
            </a:r>
            <a:br>
              <a:rPr lang="en-US"/>
            </a:br>
            <a:r>
              <a:rPr lang="en-US"/>
              <a:t>Format tab of the ribbon.</a:t>
            </a:r>
            <a:br>
              <a:rPr lang="en-US"/>
            </a:br>
            <a:r>
              <a:rPr lang="en-US"/>
              <a:t>_______________________________</a:t>
            </a:r>
          </a:p>
        </p:txBody>
      </p:sp>
      <p:sp>
        <p:nvSpPr>
          <p:cNvPr id="11" name="Title 10">
            <a:extLst>
              <a:ext uri="{FF2B5EF4-FFF2-40B4-BE49-F238E27FC236}">
                <a16:creationId xmlns:a16="http://schemas.microsoft.com/office/drawing/2014/main" id="{72DF5099-62D1-4656-B26C-07955959FEF9}"/>
              </a:ext>
            </a:extLst>
          </p:cNvPr>
          <p:cNvSpPr>
            <a:spLocks noGrp="1"/>
          </p:cNvSpPr>
          <p:nvPr>
            <p:ph type="title" hasCustomPrompt="1"/>
          </p:nvPr>
        </p:nvSpPr>
        <p:spPr>
          <a:xfrm>
            <a:off x="560388" y="744537"/>
            <a:ext cx="5135562" cy="5135562"/>
          </a:xfrm>
          <a:custGeom>
            <a:avLst/>
            <a:gdLst>
              <a:gd name="connsiteX0" fmla="*/ 3035300 w 6070600"/>
              <a:gd name="connsiteY0" fmla="*/ 0 h 6070600"/>
              <a:gd name="connsiteX1" fmla="*/ 3647019 w 6070600"/>
              <a:gd name="connsiteY1" fmla="*/ 61667 h 6070600"/>
              <a:gd name="connsiteX2" fmla="*/ 3789752 w 6070600"/>
              <a:gd name="connsiteY2" fmla="*/ 98367 h 6070600"/>
              <a:gd name="connsiteX3" fmla="*/ 3789752 w 6070600"/>
              <a:gd name="connsiteY3" fmla="*/ 98367 h 6070600"/>
              <a:gd name="connsiteX4" fmla="*/ 3817989 w 6070600"/>
              <a:gd name="connsiteY4" fmla="*/ 105627 h 6070600"/>
              <a:gd name="connsiteX5" fmla="*/ 3937906 w 6070600"/>
              <a:gd name="connsiteY5" fmla="*/ 136461 h 6070600"/>
              <a:gd name="connsiteX6" fmla="*/ 4194228 w 6070600"/>
              <a:gd name="connsiteY6" fmla="*/ 230276 h 6070600"/>
              <a:gd name="connsiteX7" fmla="*/ 4272436 w 6070600"/>
              <a:gd name="connsiteY7" fmla="*/ 265342 h 6070600"/>
              <a:gd name="connsiteX8" fmla="*/ 4441383 w 6070600"/>
              <a:gd name="connsiteY8" fmla="*/ 346728 h 6070600"/>
              <a:gd name="connsiteX9" fmla="*/ 4526154 w 6070600"/>
              <a:gd name="connsiteY9" fmla="*/ 393105 h 6070600"/>
              <a:gd name="connsiteX10" fmla="*/ 4681392 w 6070600"/>
              <a:gd name="connsiteY10" fmla="*/ 487414 h 6070600"/>
              <a:gd name="connsiteX11" fmla="*/ 4757518 w 6070600"/>
              <a:gd name="connsiteY11" fmla="*/ 537190 h 6070600"/>
              <a:gd name="connsiteX12" fmla="*/ 4931089 w 6070600"/>
              <a:gd name="connsiteY12" fmla="*/ 666984 h 6070600"/>
              <a:gd name="connsiteX13" fmla="*/ 4972038 w 6070600"/>
              <a:gd name="connsiteY13" fmla="*/ 698573 h 6070600"/>
              <a:gd name="connsiteX14" fmla="*/ 5169719 w 6070600"/>
              <a:gd name="connsiteY14" fmla="*/ 878237 h 6070600"/>
              <a:gd name="connsiteX15" fmla="*/ 5220040 w 6070600"/>
              <a:gd name="connsiteY15" fmla="*/ 931334 h 6070600"/>
              <a:gd name="connsiteX16" fmla="*/ 5351649 w 6070600"/>
              <a:gd name="connsiteY16" fmla="*/ 1076140 h 6070600"/>
              <a:gd name="connsiteX17" fmla="*/ 5411013 w 6070600"/>
              <a:gd name="connsiteY17" fmla="*/ 1149404 h 6070600"/>
              <a:gd name="connsiteX18" fmla="*/ 5518492 w 6070600"/>
              <a:gd name="connsiteY18" fmla="*/ 1293133 h 6070600"/>
              <a:gd name="connsiteX19" fmla="*/ 5572142 w 6070600"/>
              <a:gd name="connsiteY19" fmla="*/ 1371030 h 6070600"/>
              <a:gd name="connsiteX20" fmla="*/ 5674235 w 6070600"/>
              <a:gd name="connsiteY20" fmla="*/ 1539081 h 6070600"/>
              <a:gd name="connsiteX21" fmla="*/ 5711243 w 6070600"/>
              <a:gd name="connsiteY21" fmla="*/ 1602999 h 6070600"/>
              <a:gd name="connsiteX22" fmla="*/ 5828486 w 6070600"/>
              <a:gd name="connsiteY22" fmla="*/ 1846382 h 6070600"/>
              <a:gd name="connsiteX23" fmla="*/ 5847251 w 6070600"/>
              <a:gd name="connsiteY23" fmla="*/ 1895299 h 6070600"/>
              <a:gd name="connsiteX24" fmla="*/ 5923089 w 6070600"/>
              <a:gd name="connsiteY24" fmla="*/ 2102503 h 6070600"/>
              <a:gd name="connsiteX25" fmla="*/ 5949298 w 6070600"/>
              <a:gd name="connsiteY25" fmla="*/ 2191649 h 6070600"/>
              <a:gd name="connsiteX26" fmla="*/ 5995703 w 6070600"/>
              <a:gd name="connsiteY26" fmla="*/ 2372124 h 6070600"/>
              <a:gd name="connsiteX27" fmla="*/ 6024462 w 6070600"/>
              <a:gd name="connsiteY27" fmla="*/ 2510537 h 6070600"/>
              <a:gd name="connsiteX28" fmla="*/ 6031283 w 6070600"/>
              <a:gd name="connsiteY28" fmla="*/ 2548729 h 6070600"/>
              <a:gd name="connsiteX29" fmla="*/ 6057844 w 6070600"/>
              <a:gd name="connsiteY29" fmla="*/ 2763290 h 6070600"/>
              <a:gd name="connsiteX30" fmla="*/ 6061300 w 6070600"/>
              <a:gd name="connsiteY30" fmla="*/ 2808740 h 6070600"/>
              <a:gd name="connsiteX31" fmla="*/ 6070600 w 6070600"/>
              <a:gd name="connsiteY31" fmla="*/ 3035300 h 6070600"/>
              <a:gd name="connsiteX32" fmla="*/ 6062723 w 6070600"/>
              <a:gd name="connsiteY32" fmla="*/ 3243146 h 6070600"/>
              <a:gd name="connsiteX33" fmla="*/ 6058818 w 6070600"/>
              <a:gd name="connsiteY33" fmla="*/ 3294506 h 6070600"/>
              <a:gd name="connsiteX34" fmla="*/ 6035627 w 6070600"/>
              <a:gd name="connsiteY34" fmla="*/ 3497545 h 6070600"/>
              <a:gd name="connsiteX35" fmla="*/ 6035627 w 6070600"/>
              <a:gd name="connsiteY35" fmla="*/ 3497546 h 6070600"/>
              <a:gd name="connsiteX36" fmla="*/ 6035626 w 6070600"/>
              <a:gd name="connsiteY36" fmla="*/ 3497550 h 6070600"/>
              <a:gd name="connsiteX37" fmla="*/ 6001364 w 6070600"/>
              <a:gd name="connsiteY37" fmla="*/ 3676459 h 6070600"/>
              <a:gd name="connsiteX38" fmla="*/ 5934139 w 6070600"/>
              <a:gd name="connsiteY38" fmla="*/ 3937906 h 6070600"/>
              <a:gd name="connsiteX39" fmla="*/ 5842195 w 6070600"/>
              <a:gd name="connsiteY39" fmla="*/ 4189117 h 6070600"/>
              <a:gd name="connsiteX40" fmla="*/ 5810609 w 6070600"/>
              <a:gd name="connsiteY40" fmla="*/ 4261328 h 6070600"/>
              <a:gd name="connsiteX41" fmla="*/ 5725424 w 6070600"/>
              <a:gd name="connsiteY41" fmla="*/ 4438163 h 6070600"/>
              <a:gd name="connsiteX42" fmla="*/ 5688952 w 6070600"/>
              <a:gd name="connsiteY42" fmla="*/ 4507296 h 6070600"/>
              <a:gd name="connsiteX43" fmla="*/ 5552219 w 6070600"/>
              <a:gd name="connsiteY43" fmla="*/ 4732365 h 6070600"/>
              <a:gd name="connsiteX44" fmla="*/ 5394921 w 6070600"/>
              <a:gd name="connsiteY44" fmla="*/ 4942717 h 6070600"/>
              <a:gd name="connsiteX45" fmla="*/ 5344783 w 6070600"/>
              <a:gd name="connsiteY45" fmla="*/ 5002015 h 6070600"/>
              <a:gd name="connsiteX46" fmla="*/ 5214216 w 6070600"/>
              <a:gd name="connsiteY46" fmla="*/ 5145674 h 6070600"/>
              <a:gd name="connsiteX47" fmla="*/ 5160026 w 6070600"/>
              <a:gd name="connsiteY47" fmla="*/ 5201173 h 6070600"/>
              <a:gd name="connsiteX48" fmla="*/ 4966033 w 6070600"/>
              <a:gd name="connsiteY48" fmla="*/ 5377485 h 6070600"/>
              <a:gd name="connsiteX49" fmla="*/ 4755837 w 6070600"/>
              <a:gd name="connsiteY49" fmla="*/ 5534667 h 6070600"/>
              <a:gd name="connsiteX50" fmla="*/ 4690842 w 6070600"/>
              <a:gd name="connsiteY50" fmla="*/ 5577445 h 6070600"/>
              <a:gd name="connsiteX51" fmla="*/ 4524051 w 6070600"/>
              <a:gd name="connsiteY51" fmla="*/ 5678773 h 6070600"/>
              <a:gd name="connsiteX52" fmla="*/ 4455737 w 6070600"/>
              <a:gd name="connsiteY52" fmla="*/ 5716958 h 6070600"/>
              <a:gd name="connsiteX53" fmla="*/ 4216777 w 6070600"/>
              <a:gd name="connsiteY53" fmla="*/ 5832071 h 6070600"/>
              <a:gd name="connsiteX54" fmla="*/ 4216776 w 6070600"/>
              <a:gd name="connsiteY54" fmla="*/ 5832071 h 6070600"/>
              <a:gd name="connsiteX55" fmla="*/ 4199821 w 6070600"/>
              <a:gd name="connsiteY55" fmla="*/ 5838277 h 6070600"/>
              <a:gd name="connsiteX56" fmla="*/ 3937906 w 6070600"/>
              <a:gd name="connsiteY56" fmla="*/ 5934139 h 6070600"/>
              <a:gd name="connsiteX57" fmla="*/ 3035300 w 6070600"/>
              <a:gd name="connsiteY57" fmla="*/ 6070600 h 6070600"/>
              <a:gd name="connsiteX58" fmla="*/ 0 w 6070600"/>
              <a:gd name="connsiteY58" fmla="*/ 3035300 h 6070600"/>
              <a:gd name="connsiteX59" fmla="*/ 3035300 w 6070600"/>
              <a:gd name="connsiteY59" fmla="*/ 0 h 607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6070600" h="6070600">
                <a:moveTo>
                  <a:pt x="3035300" y="0"/>
                </a:moveTo>
                <a:cubicBezTo>
                  <a:pt x="3244844" y="0"/>
                  <a:pt x="3449428" y="21234"/>
                  <a:pt x="3647019" y="61667"/>
                </a:cubicBezTo>
                <a:lnTo>
                  <a:pt x="3789752" y="98367"/>
                </a:lnTo>
                <a:lnTo>
                  <a:pt x="3789752" y="98367"/>
                </a:lnTo>
                <a:lnTo>
                  <a:pt x="3817989" y="105627"/>
                </a:lnTo>
                <a:lnTo>
                  <a:pt x="3937906" y="136461"/>
                </a:lnTo>
                <a:lnTo>
                  <a:pt x="4194228" y="230276"/>
                </a:lnTo>
                <a:lnTo>
                  <a:pt x="4272436" y="265342"/>
                </a:lnTo>
                <a:lnTo>
                  <a:pt x="4441383" y="346728"/>
                </a:lnTo>
                <a:lnTo>
                  <a:pt x="4526154" y="393105"/>
                </a:lnTo>
                <a:lnTo>
                  <a:pt x="4681392" y="487414"/>
                </a:lnTo>
                <a:lnTo>
                  <a:pt x="4757518" y="537190"/>
                </a:lnTo>
                <a:lnTo>
                  <a:pt x="4931089" y="666984"/>
                </a:lnTo>
                <a:lnTo>
                  <a:pt x="4972038" y="698573"/>
                </a:lnTo>
                <a:lnTo>
                  <a:pt x="5169719" y="878237"/>
                </a:lnTo>
                <a:lnTo>
                  <a:pt x="5220040" y="931334"/>
                </a:lnTo>
                <a:lnTo>
                  <a:pt x="5351649" y="1076140"/>
                </a:lnTo>
                <a:lnTo>
                  <a:pt x="5411013" y="1149404"/>
                </a:lnTo>
                <a:lnTo>
                  <a:pt x="5518492" y="1293133"/>
                </a:lnTo>
                <a:lnTo>
                  <a:pt x="5572142" y="1371030"/>
                </a:lnTo>
                <a:lnTo>
                  <a:pt x="5674235" y="1539081"/>
                </a:lnTo>
                <a:lnTo>
                  <a:pt x="5711243" y="1602999"/>
                </a:lnTo>
                <a:lnTo>
                  <a:pt x="5828486" y="1846382"/>
                </a:lnTo>
                <a:lnTo>
                  <a:pt x="5847251" y="1895299"/>
                </a:lnTo>
                <a:lnTo>
                  <a:pt x="5923089" y="2102503"/>
                </a:lnTo>
                <a:lnTo>
                  <a:pt x="5949298" y="2191649"/>
                </a:lnTo>
                <a:lnTo>
                  <a:pt x="5995703" y="2372124"/>
                </a:lnTo>
                <a:lnTo>
                  <a:pt x="6024462" y="2510537"/>
                </a:lnTo>
                <a:lnTo>
                  <a:pt x="6031283" y="2548729"/>
                </a:lnTo>
                <a:lnTo>
                  <a:pt x="6057844" y="2763290"/>
                </a:lnTo>
                <a:lnTo>
                  <a:pt x="6061300" y="2808740"/>
                </a:lnTo>
                <a:lnTo>
                  <a:pt x="6070600" y="3035300"/>
                </a:lnTo>
                <a:lnTo>
                  <a:pt x="6062723" y="3243146"/>
                </a:lnTo>
                <a:lnTo>
                  <a:pt x="6058818" y="3294506"/>
                </a:lnTo>
                <a:lnTo>
                  <a:pt x="6035627" y="3497545"/>
                </a:lnTo>
                <a:lnTo>
                  <a:pt x="6035627" y="3497546"/>
                </a:lnTo>
                <a:lnTo>
                  <a:pt x="6035626" y="3497550"/>
                </a:lnTo>
                <a:lnTo>
                  <a:pt x="6001364" y="3676459"/>
                </a:lnTo>
                <a:lnTo>
                  <a:pt x="5934139" y="3937906"/>
                </a:lnTo>
                <a:lnTo>
                  <a:pt x="5842195" y="4189117"/>
                </a:lnTo>
                <a:lnTo>
                  <a:pt x="5810609" y="4261328"/>
                </a:lnTo>
                <a:lnTo>
                  <a:pt x="5725424" y="4438163"/>
                </a:lnTo>
                <a:lnTo>
                  <a:pt x="5688952" y="4507296"/>
                </a:lnTo>
                <a:lnTo>
                  <a:pt x="5552219" y="4732365"/>
                </a:lnTo>
                <a:lnTo>
                  <a:pt x="5394921" y="4942717"/>
                </a:lnTo>
                <a:lnTo>
                  <a:pt x="5344783" y="5002015"/>
                </a:lnTo>
                <a:lnTo>
                  <a:pt x="5214216" y="5145674"/>
                </a:lnTo>
                <a:lnTo>
                  <a:pt x="5160026" y="5201173"/>
                </a:lnTo>
                <a:lnTo>
                  <a:pt x="4966033" y="5377485"/>
                </a:lnTo>
                <a:lnTo>
                  <a:pt x="4755837" y="5534667"/>
                </a:lnTo>
                <a:lnTo>
                  <a:pt x="4690842" y="5577445"/>
                </a:lnTo>
                <a:lnTo>
                  <a:pt x="4524051" y="5678773"/>
                </a:lnTo>
                <a:lnTo>
                  <a:pt x="4455737" y="5716958"/>
                </a:lnTo>
                <a:lnTo>
                  <a:pt x="4216777" y="5832071"/>
                </a:lnTo>
                <a:lnTo>
                  <a:pt x="4216776" y="5832071"/>
                </a:lnTo>
                <a:lnTo>
                  <a:pt x="4199821" y="5838277"/>
                </a:lnTo>
                <a:lnTo>
                  <a:pt x="3937906" y="5934139"/>
                </a:lnTo>
                <a:cubicBezTo>
                  <a:pt x="3652773" y="6022825"/>
                  <a:pt x="3349616" y="6070600"/>
                  <a:pt x="3035300" y="6070600"/>
                </a:cubicBezTo>
                <a:cubicBezTo>
                  <a:pt x="1358950" y="6070600"/>
                  <a:pt x="0" y="4711650"/>
                  <a:pt x="0" y="3035300"/>
                </a:cubicBezTo>
                <a:cubicBezTo>
                  <a:pt x="0" y="1358950"/>
                  <a:pt x="1358950" y="0"/>
                  <a:pt x="3035300" y="0"/>
                </a:cubicBezTo>
                <a:close/>
              </a:path>
            </a:pathLst>
          </a:custGeom>
          <a:solidFill>
            <a:schemeClr val="bg1"/>
          </a:solidFill>
        </p:spPr>
        <p:txBody>
          <a:bodyPr wrap="square" lIns="0" anchor="ctr" anchorCtr="0">
            <a:noAutofit/>
          </a:bodyPr>
          <a:lstStyle>
            <a:lvl1pPr algn="ctr">
              <a:lnSpc>
                <a:spcPct val="100000"/>
              </a:lnSpc>
              <a:defRPr>
                <a:solidFill>
                  <a:schemeClr val="accent1"/>
                </a:solidFill>
              </a:defRPr>
            </a:lvl1pPr>
          </a:lstStyle>
          <a:p>
            <a:r>
              <a:rPr lang="en-US"/>
              <a:t>Click to add </a:t>
            </a:r>
            <a:br>
              <a:rPr lang="en-US"/>
            </a:br>
            <a:r>
              <a:rPr lang="en-US"/>
              <a:t>key statement</a:t>
            </a:r>
          </a:p>
        </p:txBody>
      </p:sp>
      <p:sp>
        <p:nvSpPr>
          <p:cNvPr id="5" name="Slide Number Placeholder 4">
            <a:extLst>
              <a:ext uri="{FF2B5EF4-FFF2-40B4-BE49-F238E27FC236}">
                <a16:creationId xmlns:a16="http://schemas.microsoft.com/office/drawing/2014/main" id="{D0F3331A-221C-4BB7-BE2C-92316653FCF1}"/>
              </a:ext>
            </a:extLst>
          </p:cNvPr>
          <p:cNvSpPr>
            <a:spLocks noGrp="1"/>
          </p:cNvSpPr>
          <p:nvPr>
            <p:ph type="sldNum" sz="quarter" idx="12"/>
          </p:nvPr>
        </p:nvSpPr>
        <p:spPr/>
        <p:txBody>
          <a:bodyPr/>
          <a:lstStyle>
            <a:lvl1pPr>
              <a:lnSpc>
                <a:spcPct val="100000"/>
              </a:lnSpc>
              <a:defRPr>
                <a:solidFill>
                  <a:schemeClr val="bg1"/>
                </a:solidFill>
              </a:defRPr>
            </a:lvl1pPr>
          </a:lstStyle>
          <a:p>
            <a:fld id="{F8E47D07-9D1E-4FE9-B31A-2F5863681021}" type="slidenum">
              <a:rPr lang="en-GB" smtClean="0"/>
              <a:pPr/>
              <a:t>‹#›</a:t>
            </a:fld>
            <a:endParaRPr lang="en-GB"/>
          </a:p>
        </p:txBody>
      </p:sp>
      <p:sp>
        <p:nvSpPr>
          <p:cNvPr id="2" name="Date Placeholder 1">
            <a:extLst>
              <a:ext uri="{FF2B5EF4-FFF2-40B4-BE49-F238E27FC236}">
                <a16:creationId xmlns:a16="http://schemas.microsoft.com/office/drawing/2014/main" id="{E465CAD3-E638-495B-86BB-AC828CDE2A8C}"/>
              </a:ext>
            </a:extLst>
          </p:cNvPr>
          <p:cNvSpPr>
            <a:spLocks noGrp="1"/>
          </p:cNvSpPr>
          <p:nvPr>
            <p:ph type="dt" sz="half" idx="15"/>
          </p:nvPr>
        </p:nvSpPr>
        <p:spPr/>
        <p:txBody>
          <a:bodyPr/>
          <a:lstStyle>
            <a:lvl1pPr>
              <a:lnSpc>
                <a:spcPct val="100000"/>
              </a:lnSpc>
              <a:defRPr>
                <a:solidFill>
                  <a:schemeClr val="bg1"/>
                </a:solidFill>
              </a:defRPr>
            </a:lvl1pPr>
          </a:lstStyle>
          <a:p>
            <a:endParaRPr lang="en-GB"/>
          </a:p>
        </p:txBody>
      </p:sp>
    </p:spTree>
    <p:custDataLst>
      <p:tags r:id="rId1"/>
    </p:custDataLst>
    <p:extLst>
      <p:ext uri="{BB962C8B-B14F-4D97-AF65-F5344CB8AC3E}">
        <p14:creationId xmlns:p14="http://schemas.microsoft.com/office/powerpoint/2010/main" val="325603727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Key Statement Alternative 2">
    <p:bg>
      <p:bgPr>
        <a:solidFill>
          <a:schemeClr val="accent1"/>
        </a:soli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4987E5A-4AC6-4082-8355-9708308C8BDA}"/>
              </a:ext>
            </a:extLst>
          </p:cNvPr>
          <p:cNvSpPr>
            <a:spLocks noGrp="1"/>
          </p:cNvSpPr>
          <p:nvPr>
            <p:ph type="pic" sz="quarter" idx="36" hasCustomPrompt="1"/>
          </p:nvPr>
        </p:nvSpPr>
        <p:spPr>
          <a:xfrm>
            <a:off x="0" y="-1"/>
            <a:ext cx="12192000" cy="6858001"/>
          </a:xfrm>
          <a:custGeom>
            <a:avLst/>
            <a:gdLst>
              <a:gd name="connsiteX0" fmla="*/ 11696741 w 12192000"/>
              <a:gd name="connsiteY0" fmla="*/ 6413786 h 6858001"/>
              <a:gd name="connsiteX1" fmla="*/ 11675409 w 12192000"/>
              <a:gd name="connsiteY1" fmla="*/ 6438944 h 6858001"/>
              <a:gd name="connsiteX2" fmla="*/ 11730040 w 12192000"/>
              <a:gd name="connsiteY2" fmla="*/ 6517531 h 6858001"/>
              <a:gd name="connsiteX3" fmla="*/ 11787273 w 12192000"/>
              <a:gd name="connsiteY3" fmla="*/ 6510528 h 6858001"/>
              <a:gd name="connsiteX4" fmla="*/ 11788053 w 12192000"/>
              <a:gd name="connsiteY4" fmla="*/ 6506379 h 6858001"/>
              <a:gd name="connsiteX5" fmla="*/ 11792216 w 12192000"/>
              <a:gd name="connsiteY5" fmla="*/ 6478367 h 6858001"/>
              <a:gd name="connsiteX6" fmla="*/ 11758396 w 12192000"/>
              <a:gd name="connsiteY6" fmla="*/ 6463843 h 6858001"/>
              <a:gd name="connsiteX7" fmla="*/ 11760738 w 12192000"/>
              <a:gd name="connsiteY7" fmla="*/ 6499895 h 6858001"/>
              <a:gd name="connsiteX8" fmla="*/ 11760738 w 12192000"/>
              <a:gd name="connsiteY8" fmla="*/ 6504304 h 6858001"/>
              <a:gd name="connsiteX9" fmla="*/ 11744088 w 12192000"/>
              <a:gd name="connsiteY9" fmla="*/ 6515456 h 6858001"/>
              <a:gd name="connsiteX10" fmla="*/ 11688156 w 12192000"/>
              <a:gd name="connsiteY10" fmla="*/ 6432460 h 6858001"/>
              <a:gd name="connsiteX11" fmla="*/ 11689457 w 12192000"/>
              <a:gd name="connsiteY11" fmla="*/ 6431164 h 6858001"/>
              <a:gd name="connsiteX12" fmla="*/ 11690237 w 12192000"/>
              <a:gd name="connsiteY12" fmla="*/ 6431682 h 6858001"/>
              <a:gd name="connsiteX13" fmla="*/ 11690498 w 12192000"/>
              <a:gd name="connsiteY13" fmla="*/ 6431682 h 6858001"/>
              <a:gd name="connsiteX14" fmla="*/ 11758136 w 12192000"/>
              <a:gd name="connsiteY14" fmla="*/ 6459175 h 6858001"/>
              <a:gd name="connsiteX15" fmla="*/ 11792476 w 12192000"/>
              <a:gd name="connsiteY15" fmla="*/ 6473958 h 6858001"/>
              <a:gd name="connsiteX16" fmla="*/ 11819531 w 12192000"/>
              <a:gd name="connsiteY16" fmla="*/ 6486926 h 6858001"/>
              <a:gd name="connsiteX17" fmla="*/ 11831758 w 12192000"/>
              <a:gd name="connsiteY17" fmla="*/ 6503785 h 6858001"/>
              <a:gd name="connsiteX18" fmla="*/ 11679831 w 12192000"/>
              <a:gd name="connsiteY18" fmla="*/ 6616867 h 6858001"/>
              <a:gd name="connsiteX19" fmla="*/ 11679311 w 12192000"/>
              <a:gd name="connsiteY19" fmla="*/ 6617386 h 6858001"/>
              <a:gd name="connsiteX20" fmla="*/ 11678271 w 12192000"/>
              <a:gd name="connsiteY20" fmla="*/ 6618942 h 6858001"/>
              <a:gd name="connsiteX21" fmla="*/ 11678010 w 12192000"/>
              <a:gd name="connsiteY21" fmla="*/ 6619461 h 6858001"/>
              <a:gd name="connsiteX22" fmla="*/ 11673328 w 12192000"/>
              <a:gd name="connsiteY22" fmla="*/ 6633725 h 6858001"/>
              <a:gd name="connsiteX23" fmla="*/ 11692319 w 12192000"/>
              <a:gd name="connsiteY23" fmla="*/ 6657587 h 6858001"/>
              <a:gd name="connsiteX24" fmla="*/ 11705066 w 12192000"/>
              <a:gd name="connsiteY24" fmla="*/ 6659921 h 6858001"/>
              <a:gd name="connsiteX25" fmla="*/ 11707667 w 12192000"/>
              <a:gd name="connsiteY25" fmla="*/ 6660180 h 6858001"/>
              <a:gd name="connsiteX26" fmla="*/ 11833840 w 12192000"/>
              <a:gd name="connsiteY26" fmla="*/ 6635282 h 6858001"/>
              <a:gd name="connsiteX27" fmla="*/ 11843465 w 12192000"/>
              <a:gd name="connsiteY27" fmla="*/ 6609086 h 6858001"/>
              <a:gd name="connsiteX28" fmla="*/ 11799500 w 12192000"/>
              <a:gd name="connsiteY28" fmla="*/ 6583409 h 6858001"/>
              <a:gd name="connsiteX29" fmla="*/ 11790135 w 12192000"/>
              <a:gd name="connsiteY29" fmla="*/ 6589634 h 6858001"/>
              <a:gd name="connsiteX30" fmla="*/ 11825255 w 12192000"/>
              <a:gd name="connsiteY30" fmla="*/ 6612976 h 6858001"/>
              <a:gd name="connsiteX31" fmla="*/ 11823434 w 12192000"/>
              <a:gd name="connsiteY31" fmla="*/ 6616608 h 6858001"/>
              <a:gd name="connsiteX32" fmla="*/ 11821092 w 12192000"/>
              <a:gd name="connsiteY32" fmla="*/ 6616608 h 6858001"/>
              <a:gd name="connsiteX33" fmla="*/ 11743568 w 12192000"/>
              <a:gd name="connsiteY33" fmla="*/ 6621795 h 6858001"/>
              <a:gd name="connsiteX34" fmla="*/ 11736284 w 12192000"/>
              <a:gd name="connsiteY34" fmla="*/ 6622054 h 6858001"/>
              <a:gd name="connsiteX35" fmla="*/ 11748251 w 12192000"/>
              <a:gd name="connsiteY35" fmla="*/ 6612458 h 6858001"/>
              <a:gd name="connsiteX36" fmla="*/ 11871301 w 12192000"/>
              <a:gd name="connsiteY36" fmla="*/ 6530240 h 6858001"/>
              <a:gd name="connsiteX37" fmla="*/ 11841124 w 12192000"/>
              <a:gd name="connsiteY37" fmla="*/ 6451912 h 6858001"/>
              <a:gd name="connsiteX38" fmla="*/ 11696741 w 12192000"/>
              <a:gd name="connsiteY38" fmla="*/ 6413786 h 6858001"/>
              <a:gd name="connsiteX39" fmla="*/ 11759176 w 12192000"/>
              <a:gd name="connsiteY39" fmla="*/ 6303891 h 6858001"/>
              <a:gd name="connsiteX40" fmla="*/ 11641467 w 12192000"/>
              <a:gd name="connsiteY40" fmla="*/ 6408732 h 6858001"/>
              <a:gd name="connsiteX41" fmla="*/ 11597457 w 12192000"/>
              <a:gd name="connsiteY41" fmla="*/ 6477501 h 6858001"/>
              <a:gd name="connsiteX42" fmla="*/ 11615946 w 12192000"/>
              <a:gd name="connsiteY42" fmla="*/ 6498261 h 6858001"/>
              <a:gd name="connsiteX43" fmla="*/ 11737041 w 12192000"/>
              <a:gd name="connsiteY43" fmla="*/ 6560802 h 6858001"/>
              <a:gd name="connsiteX44" fmla="*/ 11746676 w 12192000"/>
              <a:gd name="connsiteY44" fmla="*/ 6554834 h 6858001"/>
              <a:gd name="connsiteX45" fmla="*/ 11639384 w 12192000"/>
              <a:gd name="connsiteY45" fmla="*/ 6495666 h 6858001"/>
              <a:gd name="connsiteX46" fmla="*/ 11622717 w 12192000"/>
              <a:gd name="connsiteY46" fmla="*/ 6480096 h 6858001"/>
              <a:gd name="connsiteX47" fmla="*/ 11652405 w 12192000"/>
              <a:gd name="connsiteY47" fmla="*/ 6448955 h 6858001"/>
              <a:gd name="connsiteX48" fmla="*/ 11668811 w 12192000"/>
              <a:gd name="connsiteY48" fmla="*/ 6432606 h 6858001"/>
              <a:gd name="connsiteX49" fmla="*/ 11670895 w 12192000"/>
              <a:gd name="connsiteY49" fmla="*/ 6415738 h 6858001"/>
              <a:gd name="connsiteX50" fmla="*/ 11692249 w 12192000"/>
              <a:gd name="connsiteY50" fmla="*/ 6408991 h 6858001"/>
              <a:gd name="connsiteX51" fmla="*/ 11720374 w 12192000"/>
              <a:gd name="connsiteY51" fmla="*/ 6380705 h 6858001"/>
              <a:gd name="connsiteX52" fmla="*/ 11743291 w 12192000"/>
              <a:gd name="connsiteY52" fmla="*/ 6362799 h 6858001"/>
              <a:gd name="connsiteX53" fmla="*/ 11749801 w 12192000"/>
              <a:gd name="connsiteY53" fmla="*/ 6375255 h 6858001"/>
              <a:gd name="connsiteX54" fmla="*/ 11754749 w 12192000"/>
              <a:gd name="connsiteY54" fmla="*/ 6420669 h 6858001"/>
              <a:gd name="connsiteX55" fmla="*/ 11793812 w 12192000"/>
              <a:gd name="connsiteY55" fmla="*/ 6431568 h 6858001"/>
              <a:gd name="connsiteX56" fmla="*/ 11759176 w 12192000"/>
              <a:gd name="connsiteY56" fmla="*/ 6303891 h 6858001"/>
              <a:gd name="connsiteX57" fmla="*/ 0 w 12192000"/>
              <a:gd name="connsiteY57" fmla="*/ 0 h 6858001"/>
              <a:gd name="connsiteX58" fmla="*/ 12192000 w 12192000"/>
              <a:gd name="connsiteY58" fmla="*/ 0 h 6858001"/>
              <a:gd name="connsiteX59" fmla="*/ 12192000 w 12192000"/>
              <a:gd name="connsiteY59" fmla="*/ 6858001 h 6858001"/>
              <a:gd name="connsiteX60" fmla="*/ 0 w 12192000"/>
              <a:gd name="connsiteY60"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2192000" h="6858001">
                <a:moveTo>
                  <a:pt x="11696741" y="6413786"/>
                </a:moveTo>
                <a:cubicBezTo>
                  <a:pt x="11675409" y="6410933"/>
                  <a:pt x="11666824" y="6418714"/>
                  <a:pt x="11675409" y="6438944"/>
                </a:cubicBezTo>
                <a:cubicBezTo>
                  <a:pt x="11684254" y="6458915"/>
                  <a:pt x="11706627" y="6492373"/>
                  <a:pt x="11730040" y="6517531"/>
                </a:cubicBezTo>
                <a:cubicBezTo>
                  <a:pt x="11753714" y="6542430"/>
                  <a:pt x="11779208" y="6549433"/>
                  <a:pt x="11787273" y="6510528"/>
                </a:cubicBezTo>
                <a:cubicBezTo>
                  <a:pt x="11787533" y="6509232"/>
                  <a:pt x="11787793" y="6507935"/>
                  <a:pt x="11788053" y="6506379"/>
                </a:cubicBezTo>
                <a:cubicBezTo>
                  <a:pt x="11789874" y="6496523"/>
                  <a:pt x="11791435" y="6486926"/>
                  <a:pt x="11792216" y="6478367"/>
                </a:cubicBezTo>
                <a:cubicBezTo>
                  <a:pt x="11781810" y="6473699"/>
                  <a:pt x="11770103" y="6468771"/>
                  <a:pt x="11758396" y="6463843"/>
                </a:cubicBezTo>
                <a:cubicBezTo>
                  <a:pt x="11759177" y="6472661"/>
                  <a:pt x="11760217" y="6487964"/>
                  <a:pt x="11760738" y="6499895"/>
                </a:cubicBezTo>
                <a:cubicBezTo>
                  <a:pt x="11760738" y="6501191"/>
                  <a:pt x="11760738" y="6502748"/>
                  <a:pt x="11760738" y="6504304"/>
                </a:cubicBezTo>
                <a:cubicBezTo>
                  <a:pt x="11761518" y="6523237"/>
                  <a:pt x="11755014" y="6523237"/>
                  <a:pt x="11744088" y="6515456"/>
                </a:cubicBezTo>
                <a:cubicBezTo>
                  <a:pt x="11731341" y="6506379"/>
                  <a:pt x="11692579" y="6455284"/>
                  <a:pt x="11688156" y="6432460"/>
                </a:cubicBezTo>
                <a:cubicBezTo>
                  <a:pt x="11687896" y="6431164"/>
                  <a:pt x="11688676" y="6430904"/>
                  <a:pt x="11689457" y="6431164"/>
                </a:cubicBezTo>
                <a:cubicBezTo>
                  <a:pt x="11689717" y="6431423"/>
                  <a:pt x="11689977" y="6431423"/>
                  <a:pt x="11690237" y="6431682"/>
                </a:cubicBezTo>
                <a:cubicBezTo>
                  <a:pt x="11690237" y="6431682"/>
                  <a:pt x="11690237" y="6431682"/>
                  <a:pt x="11690498" y="6431682"/>
                </a:cubicBezTo>
                <a:cubicBezTo>
                  <a:pt x="11699082" y="6435054"/>
                  <a:pt x="11728479" y="6446725"/>
                  <a:pt x="11758136" y="6459175"/>
                </a:cubicBezTo>
                <a:cubicBezTo>
                  <a:pt x="11769843" y="6464103"/>
                  <a:pt x="11781810" y="6469290"/>
                  <a:pt x="11792476" y="6473958"/>
                </a:cubicBezTo>
                <a:cubicBezTo>
                  <a:pt x="11803142" y="6478627"/>
                  <a:pt x="11812507" y="6483295"/>
                  <a:pt x="11819531" y="6486926"/>
                </a:cubicBezTo>
                <a:cubicBezTo>
                  <a:pt x="11832279" y="6493670"/>
                  <a:pt x="11837221" y="6498338"/>
                  <a:pt x="11831758" y="6503785"/>
                </a:cubicBezTo>
                <a:cubicBezTo>
                  <a:pt x="11805223" y="6531018"/>
                  <a:pt x="11711830" y="6569404"/>
                  <a:pt x="11679831" y="6616867"/>
                </a:cubicBezTo>
                <a:cubicBezTo>
                  <a:pt x="11679831" y="6616867"/>
                  <a:pt x="11679571" y="6617126"/>
                  <a:pt x="11679311" y="6617386"/>
                </a:cubicBezTo>
                <a:cubicBezTo>
                  <a:pt x="11679051" y="6617904"/>
                  <a:pt x="11678531" y="6618423"/>
                  <a:pt x="11678271" y="6618942"/>
                </a:cubicBezTo>
                <a:cubicBezTo>
                  <a:pt x="11678271" y="6619201"/>
                  <a:pt x="11678271" y="6619461"/>
                  <a:pt x="11678010" y="6619461"/>
                </a:cubicBezTo>
                <a:cubicBezTo>
                  <a:pt x="11676450" y="6622573"/>
                  <a:pt x="11674108" y="6627501"/>
                  <a:pt x="11673328" y="6633725"/>
                </a:cubicBezTo>
                <a:cubicBezTo>
                  <a:pt x="11672027" y="6644100"/>
                  <a:pt x="11677490" y="6653696"/>
                  <a:pt x="11692319" y="6657587"/>
                </a:cubicBezTo>
                <a:cubicBezTo>
                  <a:pt x="11696221" y="6658624"/>
                  <a:pt x="11700383" y="6659402"/>
                  <a:pt x="11705066" y="6659921"/>
                </a:cubicBezTo>
                <a:cubicBezTo>
                  <a:pt x="11705846" y="6660180"/>
                  <a:pt x="11706887" y="6660180"/>
                  <a:pt x="11707667" y="6660180"/>
                </a:cubicBezTo>
                <a:cubicBezTo>
                  <a:pt x="11736544" y="6661477"/>
                  <a:pt x="11811207" y="6645137"/>
                  <a:pt x="11833840" y="6635282"/>
                </a:cubicBezTo>
                <a:cubicBezTo>
                  <a:pt x="11857253" y="6624907"/>
                  <a:pt x="11850229" y="6614533"/>
                  <a:pt x="11843465" y="6609086"/>
                </a:cubicBezTo>
                <a:cubicBezTo>
                  <a:pt x="11838262" y="6604936"/>
                  <a:pt x="11812247" y="6590412"/>
                  <a:pt x="11799500" y="6583409"/>
                </a:cubicBezTo>
                <a:cubicBezTo>
                  <a:pt x="11796118" y="6585743"/>
                  <a:pt x="11793516" y="6587300"/>
                  <a:pt x="11790135" y="6589634"/>
                </a:cubicBezTo>
                <a:cubicBezTo>
                  <a:pt x="11811727" y="6602602"/>
                  <a:pt x="11820312" y="6609086"/>
                  <a:pt x="11825255" y="6612976"/>
                </a:cubicBezTo>
                <a:cubicBezTo>
                  <a:pt x="11827336" y="6614533"/>
                  <a:pt x="11826295" y="6616348"/>
                  <a:pt x="11823434" y="6616608"/>
                </a:cubicBezTo>
                <a:cubicBezTo>
                  <a:pt x="11822653" y="6616608"/>
                  <a:pt x="11821873" y="6616608"/>
                  <a:pt x="11821092" y="6616608"/>
                </a:cubicBezTo>
                <a:cubicBezTo>
                  <a:pt x="11800540" y="6618164"/>
                  <a:pt x="11761778" y="6620757"/>
                  <a:pt x="11743568" y="6621795"/>
                </a:cubicBezTo>
                <a:cubicBezTo>
                  <a:pt x="11740966" y="6622054"/>
                  <a:pt x="11737845" y="6622054"/>
                  <a:pt x="11736284" y="6622054"/>
                </a:cubicBezTo>
                <a:cubicBezTo>
                  <a:pt x="11740706" y="6617904"/>
                  <a:pt x="11745649" y="6614273"/>
                  <a:pt x="11748251" y="6612458"/>
                </a:cubicBezTo>
                <a:cubicBezTo>
                  <a:pt x="11787273" y="6584965"/>
                  <a:pt x="11852050" y="6546580"/>
                  <a:pt x="11871301" y="6530240"/>
                </a:cubicBezTo>
                <a:cubicBezTo>
                  <a:pt x="11885349" y="6518050"/>
                  <a:pt x="11923851" y="6480961"/>
                  <a:pt x="11841124" y="6451912"/>
                </a:cubicBezTo>
                <a:cubicBezTo>
                  <a:pt x="11817450" y="6443872"/>
                  <a:pt x="11758657" y="6422086"/>
                  <a:pt x="11696741" y="6413786"/>
                </a:cubicBezTo>
                <a:close/>
                <a:moveTo>
                  <a:pt x="11759176" y="6303891"/>
                </a:moveTo>
                <a:cubicBezTo>
                  <a:pt x="11739124" y="6301296"/>
                  <a:pt x="11708916" y="6326468"/>
                  <a:pt x="11641467" y="6408732"/>
                </a:cubicBezTo>
                <a:cubicBezTo>
                  <a:pt x="11628967" y="6423783"/>
                  <a:pt x="11599800" y="6460633"/>
                  <a:pt x="11597457" y="6477501"/>
                </a:cubicBezTo>
                <a:cubicBezTo>
                  <a:pt x="11595894" y="6489438"/>
                  <a:pt x="11608655" y="6494628"/>
                  <a:pt x="11615946" y="6498261"/>
                </a:cubicBezTo>
                <a:cubicBezTo>
                  <a:pt x="11622717" y="6501894"/>
                  <a:pt x="11700843" y="6540561"/>
                  <a:pt x="11737041" y="6560802"/>
                </a:cubicBezTo>
                <a:cubicBezTo>
                  <a:pt x="11740166" y="6558726"/>
                  <a:pt x="11743291" y="6556650"/>
                  <a:pt x="11746676" y="6554834"/>
                </a:cubicBezTo>
                <a:cubicBezTo>
                  <a:pt x="11725062" y="6543156"/>
                  <a:pt x="11664124" y="6510458"/>
                  <a:pt x="11639384" y="6495666"/>
                </a:cubicBezTo>
                <a:cubicBezTo>
                  <a:pt x="11629228" y="6489698"/>
                  <a:pt x="11622196" y="6484767"/>
                  <a:pt x="11622717" y="6480096"/>
                </a:cubicBezTo>
                <a:cubicBezTo>
                  <a:pt x="11623498" y="6474387"/>
                  <a:pt x="11638342" y="6462968"/>
                  <a:pt x="11652405" y="6448955"/>
                </a:cubicBezTo>
                <a:cubicBezTo>
                  <a:pt x="11656051" y="6445322"/>
                  <a:pt x="11662040" y="6439353"/>
                  <a:pt x="11668811" y="6432606"/>
                </a:cubicBezTo>
                <a:cubicBezTo>
                  <a:pt x="11666988" y="6425600"/>
                  <a:pt x="11667769" y="6419890"/>
                  <a:pt x="11670895" y="6415738"/>
                </a:cubicBezTo>
                <a:cubicBezTo>
                  <a:pt x="11674801" y="6410548"/>
                  <a:pt x="11681832" y="6408472"/>
                  <a:pt x="11692249" y="6408991"/>
                </a:cubicBezTo>
                <a:cubicBezTo>
                  <a:pt x="11705009" y="6396275"/>
                  <a:pt x="11716468" y="6384857"/>
                  <a:pt x="11720374" y="6380705"/>
                </a:cubicBezTo>
                <a:cubicBezTo>
                  <a:pt x="11729489" y="6371622"/>
                  <a:pt x="11739124" y="6362280"/>
                  <a:pt x="11743291" y="6362799"/>
                </a:cubicBezTo>
                <a:cubicBezTo>
                  <a:pt x="11746676" y="6363318"/>
                  <a:pt x="11748499" y="6366432"/>
                  <a:pt x="11749801" y="6375255"/>
                </a:cubicBezTo>
                <a:cubicBezTo>
                  <a:pt x="11750843" y="6383041"/>
                  <a:pt x="11753447" y="6405618"/>
                  <a:pt x="11754749" y="6420669"/>
                </a:cubicBezTo>
                <a:cubicBezTo>
                  <a:pt x="11768812" y="6424043"/>
                  <a:pt x="11781833" y="6427935"/>
                  <a:pt x="11793812" y="6431568"/>
                </a:cubicBezTo>
                <a:cubicBezTo>
                  <a:pt x="11792249" y="6328544"/>
                  <a:pt x="11780531" y="6306746"/>
                  <a:pt x="11759176" y="6303891"/>
                </a:cubicBezTo>
                <a:close/>
                <a:moveTo>
                  <a:pt x="0" y="0"/>
                </a:moveTo>
                <a:lnTo>
                  <a:pt x="12192000" y="0"/>
                </a:lnTo>
                <a:lnTo>
                  <a:pt x="12192000" y="6858001"/>
                </a:lnTo>
                <a:lnTo>
                  <a:pt x="0" y="6858001"/>
                </a:lnTo>
                <a:close/>
              </a:path>
            </a:pathLst>
          </a:custGeom>
          <a:noFill/>
        </p:spPr>
        <p:txBody>
          <a:bodyPr wrap="square" lIns="0" tIns="0" rIns="6588000" bIns="0" anchor="ctr" anchorCtr="0">
            <a:noAutofit/>
          </a:bodyPr>
          <a:lstStyle>
            <a:lvl1pPr marL="0" marR="0" indent="0" algn="r" defTabSz="914400" rtl="0" eaLnBrk="1" fontAlgn="auto" latinLnBrk="0" hangingPunct="1">
              <a:lnSpc>
                <a:spcPct val="100000"/>
              </a:lnSpc>
              <a:spcBef>
                <a:spcPts val="0"/>
              </a:spcBef>
              <a:spcAft>
                <a:spcPts val="600"/>
              </a:spcAft>
              <a:buClrTx/>
              <a:buSzTx/>
              <a:buFont typeface="Arial" panose="020B0604020202020204" pitchFamily="34" charset="0"/>
              <a:buNone/>
              <a:tabLst/>
              <a:defRPr sz="1600" b="1">
                <a:solidFill>
                  <a:schemeClr val="bg1"/>
                </a:solidFill>
              </a:defRPr>
            </a:lvl1pPr>
          </a:lstStyle>
          <a:p>
            <a:r>
              <a:rPr lang="en-US"/>
              <a:t>_______________________________</a:t>
            </a:r>
            <a:br>
              <a:rPr lang="en-US"/>
            </a:br>
            <a:br>
              <a:rPr lang="en-US"/>
            </a:br>
            <a:r>
              <a:rPr lang="en-US"/>
              <a:t>To add an image here: </a:t>
            </a:r>
            <a:br>
              <a:rPr lang="en-US"/>
            </a:br>
            <a:r>
              <a:rPr lang="en-US"/>
              <a:t>Click the icon and insert a </a:t>
            </a:r>
            <a:br>
              <a:rPr lang="en-US"/>
            </a:br>
            <a:r>
              <a:rPr lang="en-US"/>
              <a:t>file from your computer.</a:t>
            </a:r>
            <a:br>
              <a:rPr lang="en-US"/>
            </a:br>
            <a:br>
              <a:rPr lang="en-US"/>
            </a:br>
            <a:br>
              <a:rPr lang="en-US"/>
            </a:br>
            <a:br>
              <a:rPr lang="en-US"/>
            </a:br>
            <a:r>
              <a:rPr lang="en-US"/>
              <a:t>Your image can then be scaled </a:t>
            </a:r>
            <a:br>
              <a:rPr lang="en-US"/>
            </a:br>
            <a:r>
              <a:rPr lang="en-US"/>
              <a:t>within the frame by using the </a:t>
            </a:r>
            <a:br>
              <a:rPr lang="en-US"/>
            </a:br>
            <a:r>
              <a:rPr lang="en-US"/>
              <a:t>Crop feature in the Picture </a:t>
            </a:r>
            <a:br>
              <a:rPr lang="en-US"/>
            </a:br>
            <a:r>
              <a:rPr lang="en-US"/>
              <a:t>Format tab of the ribbon.</a:t>
            </a:r>
            <a:br>
              <a:rPr lang="en-US"/>
            </a:br>
            <a:r>
              <a:rPr lang="en-US"/>
              <a:t>_______________________________</a:t>
            </a:r>
          </a:p>
        </p:txBody>
      </p:sp>
      <p:sp>
        <p:nvSpPr>
          <p:cNvPr id="3" name="Date Placeholder 2">
            <a:extLst>
              <a:ext uri="{FF2B5EF4-FFF2-40B4-BE49-F238E27FC236}">
                <a16:creationId xmlns:a16="http://schemas.microsoft.com/office/drawing/2014/main" id="{FE4832AD-985D-4D13-ADFF-E382CC2CA7F2}"/>
              </a:ext>
            </a:extLst>
          </p:cNvPr>
          <p:cNvSpPr>
            <a:spLocks noGrp="1"/>
          </p:cNvSpPr>
          <p:nvPr>
            <p:ph type="dt" sz="half" idx="10"/>
          </p:nvPr>
        </p:nvSpPr>
        <p:spPr/>
        <p:txBody>
          <a:bodyPr/>
          <a:lstStyle>
            <a:lvl1pPr>
              <a:lnSpc>
                <a:spcPct val="100000"/>
              </a:lnSpc>
              <a:defRPr>
                <a:solidFill>
                  <a:schemeClr val="bg1"/>
                </a:solidFill>
              </a:defRPr>
            </a:lvl1pPr>
          </a:lstStyle>
          <a:p>
            <a:endParaRPr lang="en-GB"/>
          </a:p>
        </p:txBody>
      </p:sp>
      <p:sp>
        <p:nvSpPr>
          <p:cNvPr id="4" name="Slide Number Placeholder 3">
            <a:extLst>
              <a:ext uri="{FF2B5EF4-FFF2-40B4-BE49-F238E27FC236}">
                <a16:creationId xmlns:a16="http://schemas.microsoft.com/office/drawing/2014/main" id="{DB8C36B2-DE1A-4EDF-9151-6195BF6EA0DD}"/>
              </a:ext>
            </a:extLst>
          </p:cNvPr>
          <p:cNvSpPr>
            <a:spLocks noGrp="1"/>
          </p:cNvSpPr>
          <p:nvPr>
            <p:ph type="sldNum" sz="quarter" idx="16"/>
          </p:nvPr>
        </p:nvSpPr>
        <p:spPr/>
        <p:txBody>
          <a:bodyPr/>
          <a:lstStyle>
            <a:lvl1pPr>
              <a:lnSpc>
                <a:spcPct val="100000"/>
              </a:lnSpc>
              <a:defRPr>
                <a:solidFill>
                  <a:schemeClr val="bg1"/>
                </a:solidFill>
              </a:defRPr>
            </a:lvl1pPr>
          </a:lstStyle>
          <a:p>
            <a:fld id="{F8E47D07-9D1E-4FE9-B31A-2F5863681021}" type="slidenum">
              <a:rPr lang="en-GB" smtClean="0"/>
              <a:pPr/>
              <a:t>‹#›</a:t>
            </a:fld>
            <a:endParaRPr lang="en-GB"/>
          </a:p>
        </p:txBody>
      </p:sp>
      <p:sp>
        <p:nvSpPr>
          <p:cNvPr id="11" name="Title 10">
            <a:extLst>
              <a:ext uri="{FF2B5EF4-FFF2-40B4-BE49-F238E27FC236}">
                <a16:creationId xmlns:a16="http://schemas.microsoft.com/office/drawing/2014/main" id="{3A7F1880-4AC1-4D46-9996-85279490A2EA}"/>
              </a:ext>
            </a:extLst>
          </p:cNvPr>
          <p:cNvSpPr>
            <a:spLocks noGrp="1"/>
          </p:cNvSpPr>
          <p:nvPr>
            <p:ph type="title" hasCustomPrompt="1"/>
          </p:nvPr>
        </p:nvSpPr>
        <p:spPr>
          <a:xfrm>
            <a:off x="6075818" y="1"/>
            <a:ext cx="6116183" cy="5588001"/>
          </a:xfrm>
          <a:custGeom>
            <a:avLst/>
            <a:gdLst>
              <a:gd name="connsiteX0" fmla="*/ 354640 w 6116183"/>
              <a:gd name="connsiteY0" fmla="*/ 0 h 5588001"/>
              <a:gd name="connsiteX1" fmla="*/ 6116183 w 6116183"/>
              <a:gd name="connsiteY1" fmla="*/ 0 h 5588001"/>
              <a:gd name="connsiteX2" fmla="*/ 6116183 w 6116183"/>
              <a:gd name="connsiteY2" fmla="*/ 4944550 h 5588001"/>
              <a:gd name="connsiteX3" fmla="*/ 6115373 w 6116183"/>
              <a:gd name="connsiteY3" fmla="*/ 4945083 h 5588001"/>
              <a:gd name="connsiteX4" fmla="*/ 5897930 w 6116183"/>
              <a:gd name="connsiteY4" fmla="*/ 5077183 h 5588001"/>
              <a:gd name="connsiteX5" fmla="*/ 5808870 w 6116183"/>
              <a:gd name="connsiteY5" fmla="*/ 5126964 h 5588001"/>
              <a:gd name="connsiteX6" fmla="*/ 5497342 w 6116183"/>
              <a:gd name="connsiteY6" fmla="*/ 5277035 h 5588001"/>
              <a:gd name="connsiteX7" fmla="*/ 5497341 w 6116183"/>
              <a:gd name="connsiteY7" fmla="*/ 5277035 h 5588001"/>
              <a:gd name="connsiteX8" fmla="*/ 5475237 w 6116183"/>
              <a:gd name="connsiteY8" fmla="*/ 5285126 h 5588001"/>
              <a:gd name="connsiteX9" fmla="*/ 5133783 w 6116183"/>
              <a:gd name="connsiteY9" fmla="*/ 5410099 h 5588001"/>
              <a:gd name="connsiteX10" fmla="*/ 3957070 w 6116183"/>
              <a:gd name="connsiteY10" fmla="*/ 5588001 h 5588001"/>
              <a:gd name="connsiteX11" fmla="*/ 0 w 6116183"/>
              <a:gd name="connsiteY11" fmla="*/ 1630931 h 5588001"/>
              <a:gd name="connsiteX12" fmla="*/ 310966 w 6116183"/>
              <a:gd name="connsiteY12" fmla="*/ 90661 h 558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16183" h="5588001">
                <a:moveTo>
                  <a:pt x="354640" y="0"/>
                </a:moveTo>
                <a:lnTo>
                  <a:pt x="6116183" y="0"/>
                </a:lnTo>
                <a:lnTo>
                  <a:pt x="6116183" y="4944550"/>
                </a:lnTo>
                <a:lnTo>
                  <a:pt x="6115373" y="4945083"/>
                </a:lnTo>
                <a:lnTo>
                  <a:pt x="5897930" y="5077183"/>
                </a:lnTo>
                <a:lnTo>
                  <a:pt x="5808870" y="5126964"/>
                </a:lnTo>
                <a:lnTo>
                  <a:pt x="5497342" y="5277035"/>
                </a:lnTo>
                <a:lnTo>
                  <a:pt x="5497341" y="5277035"/>
                </a:lnTo>
                <a:lnTo>
                  <a:pt x="5475237" y="5285126"/>
                </a:lnTo>
                <a:lnTo>
                  <a:pt x="5133783" y="5410099"/>
                </a:lnTo>
                <a:cubicBezTo>
                  <a:pt x="4762059" y="5525718"/>
                  <a:pt x="4366839" y="5588001"/>
                  <a:pt x="3957070" y="5588001"/>
                </a:cubicBezTo>
                <a:cubicBezTo>
                  <a:pt x="1771641" y="5588001"/>
                  <a:pt x="0" y="3816361"/>
                  <a:pt x="0" y="1630931"/>
                </a:cubicBezTo>
                <a:cubicBezTo>
                  <a:pt x="0" y="1084574"/>
                  <a:pt x="110728" y="564078"/>
                  <a:pt x="310966" y="90661"/>
                </a:cubicBezTo>
                <a:close/>
              </a:path>
            </a:pathLst>
          </a:custGeom>
          <a:solidFill>
            <a:schemeClr val="bg1"/>
          </a:solidFill>
        </p:spPr>
        <p:txBody>
          <a:bodyPr wrap="square" lIns="576000" tIns="360000" rIns="396000" bIns="1368000" anchor="ctr" anchorCtr="0">
            <a:noAutofit/>
          </a:bodyPr>
          <a:lstStyle>
            <a:lvl1pPr algn="ctr">
              <a:lnSpc>
                <a:spcPct val="100000"/>
              </a:lnSpc>
              <a:defRPr>
                <a:solidFill>
                  <a:schemeClr val="accent1"/>
                </a:solidFill>
              </a:defRPr>
            </a:lvl1pPr>
          </a:lstStyle>
          <a:p>
            <a:r>
              <a:rPr lang="en-US"/>
              <a:t>Click to add </a:t>
            </a:r>
            <a:br>
              <a:rPr lang="en-US"/>
            </a:br>
            <a:r>
              <a:rPr lang="en-US"/>
              <a:t>key statement</a:t>
            </a:r>
          </a:p>
        </p:txBody>
      </p:sp>
    </p:spTree>
    <p:custDataLst>
      <p:tags r:id="rId1"/>
    </p:custDataLst>
    <p:extLst>
      <p:ext uri="{BB962C8B-B14F-4D97-AF65-F5344CB8AC3E}">
        <p14:creationId xmlns:p14="http://schemas.microsoft.com/office/powerpoint/2010/main" val="216362570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Key Statement Alternative 3">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19641-D30A-4DF2-BE88-21F4A0002CF9}"/>
              </a:ext>
            </a:extLst>
          </p:cNvPr>
          <p:cNvSpPr>
            <a:spLocks noGrp="1"/>
          </p:cNvSpPr>
          <p:nvPr>
            <p:ph type="title" hasCustomPrompt="1"/>
          </p:nvPr>
        </p:nvSpPr>
        <p:spPr>
          <a:xfrm>
            <a:off x="407987" y="1993901"/>
            <a:ext cx="4570413" cy="2288540"/>
          </a:xfrm>
        </p:spPr>
        <p:txBody>
          <a:bodyPr vert="horz" lIns="0" tIns="0" rIns="0" bIns="0" rtlCol="0" anchor="ctr" anchorCtr="0">
            <a:normAutofit/>
          </a:bodyPr>
          <a:lstStyle>
            <a:lvl1pPr algn="l">
              <a:defRPr lang="en-US" sz="6000">
                <a:solidFill>
                  <a:schemeClr val="bg1"/>
                </a:solidFill>
              </a:defRPr>
            </a:lvl1pPr>
          </a:lstStyle>
          <a:p>
            <a:pPr marL="0" lvl="0" algn="ctr"/>
            <a:r>
              <a:rPr lang="en-US"/>
              <a:t>Click to add key statement</a:t>
            </a:r>
          </a:p>
        </p:txBody>
      </p:sp>
      <p:sp>
        <p:nvSpPr>
          <p:cNvPr id="3" name="Date Placeholder 2">
            <a:extLst>
              <a:ext uri="{FF2B5EF4-FFF2-40B4-BE49-F238E27FC236}">
                <a16:creationId xmlns:a16="http://schemas.microsoft.com/office/drawing/2014/main" id="{FE4832AD-985D-4D13-ADFF-E382CC2CA7F2}"/>
              </a:ext>
            </a:extLst>
          </p:cNvPr>
          <p:cNvSpPr>
            <a:spLocks noGrp="1"/>
          </p:cNvSpPr>
          <p:nvPr>
            <p:ph type="dt" sz="half" idx="10"/>
          </p:nvPr>
        </p:nvSpPr>
        <p:spPr/>
        <p:txBody>
          <a:bodyPr/>
          <a:lstStyle>
            <a:lvl1pPr>
              <a:defRPr>
                <a:solidFill>
                  <a:schemeClr val="bg1"/>
                </a:solidFill>
              </a:defRPr>
            </a:lvl1pPr>
          </a:lstStyle>
          <a:p>
            <a:endParaRPr lang="en-GB"/>
          </a:p>
        </p:txBody>
      </p:sp>
      <p:sp>
        <p:nvSpPr>
          <p:cNvPr id="5" name="Slide Number Placeholder 4">
            <a:extLst>
              <a:ext uri="{FF2B5EF4-FFF2-40B4-BE49-F238E27FC236}">
                <a16:creationId xmlns:a16="http://schemas.microsoft.com/office/drawing/2014/main" id="{D0F3331A-221C-4BB7-BE2C-92316653FCF1}"/>
              </a:ext>
            </a:extLst>
          </p:cNvPr>
          <p:cNvSpPr>
            <a:spLocks noGrp="1"/>
          </p:cNvSpPr>
          <p:nvPr>
            <p:ph type="sldNum" sz="quarter" idx="12"/>
          </p:nvPr>
        </p:nvSpPr>
        <p:spPr/>
        <p:txBody>
          <a:bodyPr/>
          <a:lstStyle>
            <a:lvl1pPr>
              <a:defRPr>
                <a:solidFill>
                  <a:schemeClr val="bg1"/>
                </a:solidFill>
              </a:defRPr>
            </a:lvl1pPr>
          </a:lstStyle>
          <a:p>
            <a:fld id="{F8E47D07-9D1E-4FE9-B31A-2F5863681021}" type="slidenum">
              <a:rPr lang="en-GB" smtClean="0"/>
              <a:pPr/>
              <a:t>‹#›</a:t>
            </a:fld>
            <a:endParaRPr lang="en-GB"/>
          </a:p>
        </p:txBody>
      </p:sp>
      <p:sp>
        <p:nvSpPr>
          <p:cNvPr id="9" name="Picture Placeholder 8">
            <a:extLst>
              <a:ext uri="{FF2B5EF4-FFF2-40B4-BE49-F238E27FC236}">
                <a16:creationId xmlns:a16="http://schemas.microsoft.com/office/drawing/2014/main" id="{327E92E2-B66F-49A8-A639-B009FB80E817}"/>
              </a:ext>
            </a:extLst>
          </p:cNvPr>
          <p:cNvSpPr>
            <a:spLocks noGrp="1"/>
          </p:cNvSpPr>
          <p:nvPr>
            <p:ph type="pic" sz="quarter" idx="13" hasCustomPrompt="1"/>
          </p:nvPr>
        </p:nvSpPr>
        <p:spPr>
          <a:xfrm>
            <a:off x="5460132" y="0"/>
            <a:ext cx="6731869" cy="6858000"/>
          </a:xfrm>
          <a:custGeom>
            <a:avLst/>
            <a:gdLst>
              <a:gd name="connsiteX0" fmla="*/ 2376274 w 6731869"/>
              <a:gd name="connsiteY0" fmla="*/ 0 h 6858000"/>
              <a:gd name="connsiteX1" fmla="*/ 5054843 w 6731869"/>
              <a:gd name="connsiteY1" fmla="*/ 0 h 6858000"/>
              <a:gd name="connsiteX2" fmla="*/ 5161821 w 6731869"/>
              <a:gd name="connsiteY2" fmla="*/ 42383 h 6858000"/>
              <a:gd name="connsiteX3" fmla="*/ 6582663 w 6731869"/>
              <a:gd name="connsiteY3" fmla="*/ 1107621 h 6858000"/>
              <a:gd name="connsiteX4" fmla="*/ 6731869 w 6731869"/>
              <a:gd name="connsiteY4" fmla="*/ 1308112 h 6858000"/>
              <a:gd name="connsiteX5" fmla="*/ 6731869 w 6731869"/>
              <a:gd name="connsiteY5" fmla="*/ 5656777 h 6858000"/>
              <a:gd name="connsiteX6" fmla="*/ 6582663 w 6731869"/>
              <a:gd name="connsiteY6" fmla="*/ 5857268 h 6858000"/>
              <a:gd name="connsiteX7" fmla="*/ 5326406 w 6731869"/>
              <a:gd name="connsiteY7" fmla="*/ 6847739 h 6858000"/>
              <a:gd name="connsiteX8" fmla="*/ 5303818 w 6731869"/>
              <a:gd name="connsiteY8" fmla="*/ 6858000 h 6858000"/>
              <a:gd name="connsiteX9" fmla="*/ 2127298 w 6731869"/>
              <a:gd name="connsiteY9" fmla="*/ 6858000 h 6858000"/>
              <a:gd name="connsiteX10" fmla="*/ 2104710 w 6731869"/>
              <a:gd name="connsiteY10" fmla="*/ 6847739 h 6858000"/>
              <a:gd name="connsiteX11" fmla="*/ 0 w 6731869"/>
              <a:gd name="connsiteY11" fmla="*/ 3482444 h 6858000"/>
              <a:gd name="connsiteX12" fmla="*/ 2269295 w 6731869"/>
              <a:gd name="connsiteY12" fmla="*/ 423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731869" h="6858000">
                <a:moveTo>
                  <a:pt x="2376274" y="0"/>
                </a:moveTo>
                <a:lnTo>
                  <a:pt x="5054843" y="0"/>
                </a:lnTo>
                <a:lnTo>
                  <a:pt x="5161821" y="42383"/>
                </a:lnTo>
                <a:cubicBezTo>
                  <a:pt x="5717475" y="278537"/>
                  <a:pt x="6204059" y="646648"/>
                  <a:pt x="6582663" y="1107621"/>
                </a:cubicBezTo>
                <a:lnTo>
                  <a:pt x="6731869" y="1308112"/>
                </a:lnTo>
                <a:lnTo>
                  <a:pt x="6731869" y="5656777"/>
                </a:lnTo>
                <a:lnTo>
                  <a:pt x="6582663" y="5857268"/>
                </a:lnTo>
                <a:cubicBezTo>
                  <a:pt x="6241919" y="6272143"/>
                  <a:pt x="5813712" y="6611800"/>
                  <a:pt x="5326406" y="6847739"/>
                </a:cubicBezTo>
                <a:lnTo>
                  <a:pt x="5303818" y="6858000"/>
                </a:lnTo>
                <a:lnTo>
                  <a:pt x="2127298" y="6858000"/>
                </a:lnTo>
                <a:lnTo>
                  <a:pt x="2104710" y="6847739"/>
                </a:lnTo>
                <a:cubicBezTo>
                  <a:pt x="859373" y="6244784"/>
                  <a:pt x="0" y="4964456"/>
                  <a:pt x="0" y="3482444"/>
                </a:cubicBezTo>
                <a:cubicBezTo>
                  <a:pt x="0" y="1935997"/>
                  <a:pt x="935726" y="609153"/>
                  <a:pt x="2269295" y="42383"/>
                </a:cubicBezTo>
                <a:close/>
              </a:path>
            </a:pathLst>
          </a:custGeom>
          <a:solidFill>
            <a:schemeClr val="bg1"/>
          </a:solidFill>
        </p:spPr>
        <p:txBody>
          <a:bodyPr wrap="square" tIns="360000" bIns="684000" anchor="ctr" anchorCtr="0">
            <a:noAutofit/>
          </a:bodyPr>
          <a:lstStyle>
            <a:lvl1pPr marL="0" indent="0" algn="ctr">
              <a:buNone/>
              <a:defRPr sz="1600" b="1">
                <a:solidFill>
                  <a:schemeClr val="tx1"/>
                </a:solidFill>
              </a:defRPr>
            </a:lvl1pPr>
          </a:lstStyle>
          <a:p>
            <a:r>
              <a:rPr lang="en-US"/>
              <a:t>_______________________________</a:t>
            </a:r>
            <a:br>
              <a:rPr lang="en-US"/>
            </a:br>
            <a:br>
              <a:rPr lang="en-US"/>
            </a:br>
            <a:r>
              <a:rPr lang="en-US"/>
              <a:t>To add an image here: </a:t>
            </a:r>
            <a:br>
              <a:rPr lang="en-US"/>
            </a:br>
            <a:r>
              <a:rPr lang="en-US"/>
              <a:t>Click the icon and insert a </a:t>
            </a:r>
            <a:br>
              <a:rPr lang="en-US"/>
            </a:br>
            <a:r>
              <a:rPr lang="en-US"/>
              <a:t>file from your computer.</a:t>
            </a:r>
            <a:br>
              <a:rPr lang="en-US"/>
            </a:br>
            <a:br>
              <a:rPr lang="en-US"/>
            </a:br>
            <a:br>
              <a:rPr lang="en-US"/>
            </a:br>
            <a:br>
              <a:rPr lang="en-US"/>
            </a:br>
            <a:r>
              <a:rPr lang="en-US"/>
              <a:t>Your image can then be scaled </a:t>
            </a:r>
            <a:br>
              <a:rPr lang="en-US"/>
            </a:br>
            <a:r>
              <a:rPr lang="en-US"/>
              <a:t>within the frame by using the </a:t>
            </a:r>
            <a:br>
              <a:rPr lang="en-US"/>
            </a:br>
            <a:r>
              <a:rPr lang="en-US"/>
              <a:t>Crop feature in the Picture </a:t>
            </a:r>
            <a:br>
              <a:rPr lang="en-US"/>
            </a:br>
            <a:r>
              <a:rPr lang="en-US"/>
              <a:t>Format tab of the ribbon.</a:t>
            </a:r>
            <a:br>
              <a:rPr lang="en-US"/>
            </a:br>
            <a:r>
              <a:rPr lang="en-US"/>
              <a:t>_______________________________</a:t>
            </a:r>
          </a:p>
        </p:txBody>
      </p:sp>
    </p:spTree>
    <p:custDataLst>
      <p:tags r:id="rId1"/>
    </p:custDataLst>
    <p:extLst>
      <p:ext uri="{BB962C8B-B14F-4D97-AF65-F5344CB8AC3E}">
        <p14:creationId xmlns:p14="http://schemas.microsoft.com/office/powerpoint/2010/main" val="40452269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Divider">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4447ADDD-920E-4BEB-819B-9759B3CF06AB}"/>
              </a:ext>
            </a:extLst>
          </p:cNvPr>
          <p:cNvSpPr>
            <a:spLocks noGrp="1"/>
          </p:cNvSpPr>
          <p:nvPr>
            <p:ph type="title" hasCustomPrompt="1"/>
          </p:nvPr>
        </p:nvSpPr>
        <p:spPr>
          <a:xfrm>
            <a:off x="1" y="0"/>
            <a:ext cx="5562601" cy="6858000"/>
          </a:xfrm>
          <a:custGeom>
            <a:avLst/>
            <a:gdLst>
              <a:gd name="connsiteX0" fmla="*/ 0 w 5562601"/>
              <a:gd name="connsiteY0" fmla="*/ 0 h 6858000"/>
              <a:gd name="connsiteX1" fmla="*/ 3124199 w 5562601"/>
              <a:gd name="connsiteY1" fmla="*/ 0 h 6858000"/>
              <a:gd name="connsiteX2" fmla="*/ 3694793 w 5562601"/>
              <a:gd name="connsiteY2" fmla="*/ 0 h 6858000"/>
              <a:gd name="connsiteX3" fmla="*/ 3762493 w 5562601"/>
              <a:gd name="connsiteY3" fmla="*/ 43402 h 6858000"/>
              <a:gd name="connsiteX4" fmla="*/ 5562601 w 5562601"/>
              <a:gd name="connsiteY4" fmla="*/ 3429000 h 6858000"/>
              <a:gd name="connsiteX5" fmla="*/ 3762493 w 5562601"/>
              <a:gd name="connsiteY5" fmla="*/ 6814598 h 6858000"/>
              <a:gd name="connsiteX6" fmla="*/ 3694792 w 5562601"/>
              <a:gd name="connsiteY6" fmla="*/ 6858000 h 6858000"/>
              <a:gd name="connsiteX7" fmla="*/ 0 w 5562601"/>
              <a:gd name="connsiteY7" fmla="*/ 6858000 h 6858000"/>
              <a:gd name="connsiteX8" fmla="*/ 0 w 5562601"/>
              <a:gd name="connsiteY8" fmla="*/ 260168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62601" h="6858000">
                <a:moveTo>
                  <a:pt x="0" y="0"/>
                </a:moveTo>
                <a:lnTo>
                  <a:pt x="3124199" y="0"/>
                </a:lnTo>
                <a:lnTo>
                  <a:pt x="3694793" y="0"/>
                </a:lnTo>
                <a:lnTo>
                  <a:pt x="3762493" y="43402"/>
                </a:lnTo>
                <a:cubicBezTo>
                  <a:pt x="4848549" y="777127"/>
                  <a:pt x="5562601" y="2019676"/>
                  <a:pt x="5562601" y="3429000"/>
                </a:cubicBezTo>
                <a:cubicBezTo>
                  <a:pt x="5562601" y="4838325"/>
                  <a:pt x="4848549" y="6080873"/>
                  <a:pt x="3762493" y="6814598"/>
                </a:cubicBezTo>
                <a:lnTo>
                  <a:pt x="3694792" y="6858000"/>
                </a:lnTo>
                <a:lnTo>
                  <a:pt x="0" y="6858000"/>
                </a:lnTo>
                <a:lnTo>
                  <a:pt x="0" y="2601686"/>
                </a:lnTo>
                <a:close/>
              </a:path>
            </a:pathLst>
          </a:custGeom>
          <a:solidFill>
            <a:schemeClr val="accent1"/>
          </a:solidFill>
        </p:spPr>
        <p:txBody>
          <a:bodyPr wrap="square" lIns="396000" tIns="2160000" bIns="2880000" anchor="b" anchorCtr="0">
            <a:normAutofit/>
          </a:bodyPr>
          <a:lstStyle>
            <a:lvl1pPr>
              <a:lnSpc>
                <a:spcPct val="100000"/>
              </a:lnSpc>
              <a:defRPr sz="4000">
                <a:solidFill>
                  <a:schemeClr val="bg1"/>
                </a:solidFill>
              </a:defRPr>
            </a:lvl1pPr>
          </a:lstStyle>
          <a:p>
            <a:r>
              <a:rPr lang="en-US"/>
              <a:t>Click to enter</a:t>
            </a:r>
            <a:br>
              <a:rPr lang="en-US"/>
            </a:br>
            <a:r>
              <a:rPr lang="en-US"/>
              <a:t>section title here</a:t>
            </a:r>
            <a:endParaRPr lang="en-GB"/>
          </a:p>
        </p:txBody>
      </p:sp>
      <p:sp>
        <p:nvSpPr>
          <p:cNvPr id="20" name="Text Placeholder 30">
            <a:extLst>
              <a:ext uri="{FF2B5EF4-FFF2-40B4-BE49-F238E27FC236}">
                <a16:creationId xmlns:a16="http://schemas.microsoft.com/office/drawing/2014/main" id="{9A77974F-FF01-4E3F-957B-CC5A44F8CE16}"/>
              </a:ext>
            </a:extLst>
          </p:cNvPr>
          <p:cNvSpPr txBox="1">
            <a:spLocks/>
          </p:cNvSpPr>
          <p:nvPr userDrawn="1"/>
        </p:nvSpPr>
        <p:spPr>
          <a:xfrm>
            <a:off x="11597151" y="6303999"/>
            <a:ext cx="294812" cy="355098"/>
          </a:xfrm>
          <a:prstGeom prst="rect">
            <a:avLst/>
          </a:prstGeom>
          <a:blipFill>
            <a:blip r:embed="rId3">
              <a:extLst>
                <a:ext uri="{96DAC541-7B7A-43D3-8B79-37D633B846F1}">
                  <asvg:svgBlip xmlns:asvg="http://schemas.microsoft.com/office/drawing/2016/SVG/main" r:embed="rId4"/>
                </a:ext>
              </a:extLst>
            </a:blip>
            <a:stretch>
              <a:fillRect/>
            </a:stretch>
          </a:blipFill>
        </p:spPr>
        <p:txBody>
          <a:bodyPr/>
          <a:lstStyle>
            <a:lvl1pPr marL="0" indent="0" algn="l" defTabSz="914400" rtl="0" eaLnBrk="1" latinLnBrk="0" hangingPunct="1">
              <a:lnSpc>
                <a:spcPct val="90000"/>
              </a:lnSpc>
              <a:spcBef>
                <a:spcPts val="0"/>
              </a:spcBef>
              <a:spcAft>
                <a:spcPts val="600"/>
              </a:spcAft>
              <a:buFont typeface="Arial" panose="020B0604020202020204" pitchFamily="34" charset="0"/>
              <a:buNone/>
              <a:defRPr sz="1600" kern="1200">
                <a:solidFill>
                  <a:schemeClr val="tx2"/>
                </a:solidFill>
                <a:latin typeface="+mn-lt"/>
                <a:ea typeface="+mn-ea"/>
                <a:cs typeface="+mn-cs"/>
              </a:defRPr>
            </a:lvl1pPr>
            <a:lvl2pPr marL="2286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600" kern="1200">
                <a:solidFill>
                  <a:schemeClr val="tx2"/>
                </a:solidFill>
                <a:latin typeface="+mn-lt"/>
                <a:ea typeface="+mn-ea"/>
                <a:cs typeface="+mn-cs"/>
              </a:defRPr>
            </a:lvl2pPr>
            <a:lvl3pPr marL="4445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400" kern="1200">
                <a:solidFill>
                  <a:schemeClr val="tx2"/>
                </a:solidFill>
                <a:latin typeface="+mn-lt"/>
                <a:ea typeface="+mn-ea"/>
                <a:cs typeface="+mn-cs"/>
              </a:defRPr>
            </a:lvl3pPr>
            <a:lvl4pPr marL="625475"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4pPr>
            <a:lvl5pPr marL="80645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a:t> </a:t>
            </a:r>
          </a:p>
        </p:txBody>
      </p:sp>
      <p:sp>
        <p:nvSpPr>
          <p:cNvPr id="5" name="Text Placeholder 4">
            <a:extLst>
              <a:ext uri="{FF2B5EF4-FFF2-40B4-BE49-F238E27FC236}">
                <a16:creationId xmlns:a16="http://schemas.microsoft.com/office/drawing/2014/main" id="{D60AE4F3-AAA3-4B8D-A01A-1FF9B8F9F42A}"/>
              </a:ext>
            </a:extLst>
          </p:cNvPr>
          <p:cNvSpPr>
            <a:spLocks noGrp="1"/>
          </p:cNvSpPr>
          <p:nvPr>
            <p:ph type="body" sz="quarter" idx="33" hasCustomPrompt="1"/>
          </p:nvPr>
        </p:nvSpPr>
        <p:spPr>
          <a:xfrm>
            <a:off x="428095" y="863767"/>
            <a:ext cx="1203158" cy="1203158"/>
          </a:xfrm>
          <a:prstGeom prst="ellipse">
            <a:avLst/>
          </a:prstGeom>
          <a:solidFill>
            <a:schemeClr val="bg1"/>
          </a:solidFill>
        </p:spPr>
        <p:txBody>
          <a:bodyPr wrap="none" bIns="0" anchor="ctr" anchorCtr="0">
            <a:normAutofit/>
          </a:bodyPr>
          <a:lstStyle>
            <a:lvl1pPr marL="0" indent="0" algn="ctr">
              <a:lnSpc>
                <a:spcPct val="100000"/>
              </a:lnSpc>
              <a:buNone/>
              <a:defRPr sz="6000" b="1">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a:t>#</a:t>
            </a:r>
          </a:p>
        </p:txBody>
      </p:sp>
      <p:sp>
        <p:nvSpPr>
          <p:cNvPr id="8" name="Text Placeholder 7">
            <a:extLst>
              <a:ext uri="{FF2B5EF4-FFF2-40B4-BE49-F238E27FC236}">
                <a16:creationId xmlns:a16="http://schemas.microsoft.com/office/drawing/2014/main" id="{45758FA1-2B23-4C7E-97FD-FBA94AB3853B}"/>
              </a:ext>
            </a:extLst>
          </p:cNvPr>
          <p:cNvSpPr>
            <a:spLocks noGrp="1"/>
          </p:cNvSpPr>
          <p:nvPr>
            <p:ph type="body" sz="quarter" idx="34" hasCustomPrompt="1"/>
          </p:nvPr>
        </p:nvSpPr>
        <p:spPr>
          <a:xfrm>
            <a:off x="428626" y="4267200"/>
            <a:ext cx="3678918" cy="1896645"/>
          </a:xfrm>
          <a:prstGeom prst="rect">
            <a:avLst/>
          </a:prstGeom>
        </p:spPr>
        <p:txBody>
          <a:bodyPr lIns="0"/>
          <a:lstStyle>
            <a:lvl1pPr marL="0" indent="0">
              <a:lnSpc>
                <a:spcPct val="100000"/>
              </a:lnSpc>
              <a:buNone/>
              <a:defRPr>
                <a:solidFill>
                  <a:schemeClr val="bg1"/>
                </a:solidFill>
              </a:defRPr>
            </a:lvl1pPr>
            <a:lvl5pPr>
              <a:defRPr/>
            </a:lvl5pPr>
          </a:lstStyle>
          <a:p>
            <a:pPr lvl="0"/>
            <a:r>
              <a:rPr lang="en-US"/>
              <a:t>Click to add subtitle / presenter name(s)</a:t>
            </a:r>
          </a:p>
        </p:txBody>
      </p:sp>
      <p:sp>
        <p:nvSpPr>
          <p:cNvPr id="22" name="Picture Placeholder 21">
            <a:extLst>
              <a:ext uri="{FF2B5EF4-FFF2-40B4-BE49-F238E27FC236}">
                <a16:creationId xmlns:a16="http://schemas.microsoft.com/office/drawing/2014/main" id="{0486192A-3DB1-49EB-9B2C-D5E68AF24B1A}"/>
              </a:ext>
            </a:extLst>
          </p:cNvPr>
          <p:cNvSpPr>
            <a:spLocks noGrp="1"/>
          </p:cNvSpPr>
          <p:nvPr>
            <p:ph type="pic" sz="quarter" idx="36" hasCustomPrompt="1"/>
          </p:nvPr>
        </p:nvSpPr>
        <p:spPr>
          <a:xfrm>
            <a:off x="3694792" y="-1"/>
            <a:ext cx="8497208" cy="6858001"/>
          </a:xfrm>
          <a:custGeom>
            <a:avLst/>
            <a:gdLst>
              <a:gd name="connsiteX0" fmla="*/ 8001617 w 8497208"/>
              <a:gd name="connsiteY0" fmla="*/ 6414717 h 6858001"/>
              <a:gd name="connsiteX1" fmla="*/ 7980570 w 8497208"/>
              <a:gd name="connsiteY1" fmla="*/ 6439539 h 6858001"/>
              <a:gd name="connsiteX2" fmla="*/ 8034470 w 8497208"/>
              <a:gd name="connsiteY2" fmla="*/ 6517076 h 6858001"/>
              <a:gd name="connsiteX3" fmla="*/ 8090937 w 8497208"/>
              <a:gd name="connsiteY3" fmla="*/ 6510166 h 6858001"/>
              <a:gd name="connsiteX4" fmla="*/ 8091707 w 8497208"/>
              <a:gd name="connsiteY4" fmla="*/ 6506072 h 6858001"/>
              <a:gd name="connsiteX5" fmla="*/ 8095814 w 8497208"/>
              <a:gd name="connsiteY5" fmla="*/ 6478435 h 6858001"/>
              <a:gd name="connsiteX6" fmla="*/ 8062447 w 8497208"/>
              <a:gd name="connsiteY6" fmla="*/ 6464105 h 6858001"/>
              <a:gd name="connsiteX7" fmla="*/ 8064757 w 8497208"/>
              <a:gd name="connsiteY7" fmla="*/ 6499675 h 6858001"/>
              <a:gd name="connsiteX8" fmla="*/ 8064757 w 8497208"/>
              <a:gd name="connsiteY8" fmla="*/ 6504025 h 6858001"/>
              <a:gd name="connsiteX9" fmla="*/ 8048330 w 8497208"/>
              <a:gd name="connsiteY9" fmla="*/ 6515029 h 6858001"/>
              <a:gd name="connsiteX10" fmla="*/ 7993147 w 8497208"/>
              <a:gd name="connsiteY10" fmla="*/ 6433142 h 6858001"/>
              <a:gd name="connsiteX11" fmla="*/ 7994430 w 8497208"/>
              <a:gd name="connsiteY11" fmla="*/ 6431862 h 6858001"/>
              <a:gd name="connsiteX12" fmla="*/ 7995200 w 8497208"/>
              <a:gd name="connsiteY12" fmla="*/ 6432374 h 6858001"/>
              <a:gd name="connsiteX13" fmla="*/ 7995457 w 8497208"/>
              <a:gd name="connsiteY13" fmla="*/ 6432374 h 6858001"/>
              <a:gd name="connsiteX14" fmla="*/ 8062190 w 8497208"/>
              <a:gd name="connsiteY14" fmla="*/ 6459499 h 6858001"/>
              <a:gd name="connsiteX15" fmla="*/ 8096071 w 8497208"/>
              <a:gd name="connsiteY15" fmla="*/ 6474085 h 6858001"/>
              <a:gd name="connsiteX16" fmla="*/ 8122764 w 8497208"/>
              <a:gd name="connsiteY16" fmla="*/ 6486880 h 6858001"/>
              <a:gd name="connsiteX17" fmla="*/ 8134828 w 8497208"/>
              <a:gd name="connsiteY17" fmla="*/ 6503513 h 6858001"/>
              <a:gd name="connsiteX18" fmla="*/ 7984933 w 8497208"/>
              <a:gd name="connsiteY18" fmla="*/ 6615084 h 6858001"/>
              <a:gd name="connsiteX19" fmla="*/ 7984420 w 8497208"/>
              <a:gd name="connsiteY19" fmla="*/ 6615596 h 6858001"/>
              <a:gd name="connsiteX20" fmla="*/ 7983393 w 8497208"/>
              <a:gd name="connsiteY20" fmla="*/ 6617131 h 6858001"/>
              <a:gd name="connsiteX21" fmla="*/ 7983137 w 8497208"/>
              <a:gd name="connsiteY21" fmla="*/ 6617643 h 6858001"/>
              <a:gd name="connsiteX22" fmla="*/ 7978517 w 8497208"/>
              <a:gd name="connsiteY22" fmla="*/ 6631717 h 6858001"/>
              <a:gd name="connsiteX23" fmla="*/ 7997253 w 8497208"/>
              <a:gd name="connsiteY23" fmla="*/ 6655260 h 6858001"/>
              <a:gd name="connsiteX24" fmla="*/ 8009830 w 8497208"/>
              <a:gd name="connsiteY24" fmla="*/ 6657563 h 6858001"/>
              <a:gd name="connsiteX25" fmla="*/ 8012397 w 8497208"/>
              <a:gd name="connsiteY25" fmla="*/ 6657819 h 6858001"/>
              <a:gd name="connsiteX26" fmla="*/ 8136881 w 8497208"/>
              <a:gd name="connsiteY26" fmla="*/ 6633253 h 6858001"/>
              <a:gd name="connsiteX27" fmla="*/ 8146378 w 8497208"/>
              <a:gd name="connsiteY27" fmla="*/ 6607407 h 6858001"/>
              <a:gd name="connsiteX28" fmla="*/ 8103001 w 8497208"/>
              <a:gd name="connsiteY28" fmla="*/ 6582073 h 6858001"/>
              <a:gd name="connsiteX29" fmla="*/ 8093761 w 8497208"/>
              <a:gd name="connsiteY29" fmla="*/ 6588215 h 6858001"/>
              <a:gd name="connsiteX30" fmla="*/ 8128411 w 8497208"/>
              <a:gd name="connsiteY30" fmla="*/ 6611246 h 6858001"/>
              <a:gd name="connsiteX31" fmla="*/ 8126614 w 8497208"/>
              <a:gd name="connsiteY31" fmla="*/ 6614828 h 6858001"/>
              <a:gd name="connsiteX32" fmla="*/ 8124304 w 8497208"/>
              <a:gd name="connsiteY32" fmla="*/ 6614828 h 6858001"/>
              <a:gd name="connsiteX33" fmla="*/ 8047817 w 8497208"/>
              <a:gd name="connsiteY33" fmla="*/ 6619946 h 6858001"/>
              <a:gd name="connsiteX34" fmla="*/ 8040630 w 8497208"/>
              <a:gd name="connsiteY34" fmla="*/ 6620202 h 6858001"/>
              <a:gd name="connsiteX35" fmla="*/ 8052437 w 8497208"/>
              <a:gd name="connsiteY35" fmla="*/ 6610734 h 6858001"/>
              <a:gd name="connsiteX36" fmla="*/ 8173841 w 8497208"/>
              <a:gd name="connsiteY36" fmla="*/ 6529615 h 6858001"/>
              <a:gd name="connsiteX37" fmla="*/ 8144068 w 8497208"/>
              <a:gd name="connsiteY37" fmla="*/ 6452334 h 6858001"/>
              <a:gd name="connsiteX38" fmla="*/ 8001617 w 8497208"/>
              <a:gd name="connsiteY38" fmla="*/ 6414717 h 6858001"/>
              <a:gd name="connsiteX39" fmla="*/ 8063182 w 8497208"/>
              <a:gd name="connsiteY39" fmla="*/ 6306559 h 6858001"/>
              <a:gd name="connsiteX40" fmla="*/ 7947246 w 8497208"/>
              <a:gd name="connsiteY40" fmla="*/ 6409920 h 6858001"/>
              <a:gd name="connsiteX41" fmla="*/ 7903898 w 8497208"/>
              <a:gd name="connsiteY41" fmla="*/ 6477718 h 6858001"/>
              <a:gd name="connsiteX42" fmla="*/ 7922109 w 8497208"/>
              <a:gd name="connsiteY42" fmla="*/ 6498186 h 6858001"/>
              <a:gd name="connsiteX43" fmla="*/ 8041380 w 8497208"/>
              <a:gd name="connsiteY43" fmla="*/ 6559844 h 6858001"/>
              <a:gd name="connsiteX44" fmla="*/ 8050870 w 8497208"/>
              <a:gd name="connsiteY44" fmla="*/ 6553960 h 6858001"/>
              <a:gd name="connsiteX45" fmla="*/ 7945194 w 8497208"/>
              <a:gd name="connsiteY45" fmla="*/ 6495627 h 6858001"/>
              <a:gd name="connsiteX46" fmla="*/ 7928778 w 8497208"/>
              <a:gd name="connsiteY46" fmla="*/ 6480277 h 6858001"/>
              <a:gd name="connsiteX47" fmla="*/ 7958019 w 8497208"/>
              <a:gd name="connsiteY47" fmla="*/ 6449575 h 6858001"/>
              <a:gd name="connsiteX48" fmla="*/ 7974178 w 8497208"/>
              <a:gd name="connsiteY48" fmla="*/ 6433457 h 6858001"/>
              <a:gd name="connsiteX49" fmla="*/ 7976230 w 8497208"/>
              <a:gd name="connsiteY49" fmla="*/ 6416827 h 6858001"/>
              <a:gd name="connsiteX50" fmla="*/ 7997263 w 8497208"/>
              <a:gd name="connsiteY50" fmla="*/ 6410176 h 6858001"/>
              <a:gd name="connsiteX51" fmla="*/ 8024964 w 8497208"/>
              <a:gd name="connsiteY51" fmla="*/ 6382289 h 6858001"/>
              <a:gd name="connsiteX52" fmla="*/ 8047536 w 8497208"/>
              <a:gd name="connsiteY52" fmla="*/ 6364635 h 6858001"/>
              <a:gd name="connsiteX53" fmla="*/ 8053948 w 8497208"/>
              <a:gd name="connsiteY53" fmla="*/ 6376916 h 6858001"/>
              <a:gd name="connsiteX54" fmla="*/ 8058822 w 8497208"/>
              <a:gd name="connsiteY54" fmla="*/ 6421688 h 6858001"/>
              <a:gd name="connsiteX55" fmla="*/ 8097296 w 8497208"/>
              <a:gd name="connsiteY55" fmla="*/ 6432434 h 6858001"/>
              <a:gd name="connsiteX56" fmla="*/ 8063182 w 8497208"/>
              <a:gd name="connsiteY56" fmla="*/ 6306559 h 6858001"/>
              <a:gd name="connsiteX57" fmla="*/ 4802415 w 8497208"/>
              <a:gd name="connsiteY57" fmla="*/ 0 h 6858001"/>
              <a:gd name="connsiteX58" fmla="*/ 5373009 w 8497208"/>
              <a:gd name="connsiteY58" fmla="*/ 0 h 6858001"/>
              <a:gd name="connsiteX59" fmla="*/ 8497208 w 8497208"/>
              <a:gd name="connsiteY59" fmla="*/ 0 h 6858001"/>
              <a:gd name="connsiteX60" fmla="*/ 8497208 w 8497208"/>
              <a:gd name="connsiteY60" fmla="*/ 1 h 6858001"/>
              <a:gd name="connsiteX61" fmla="*/ 8497208 w 8497208"/>
              <a:gd name="connsiteY61" fmla="*/ 2601686 h 6858001"/>
              <a:gd name="connsiteX62" fmla="*/ 8497208 w 8497208"/>
              <a:gd name="connsiteY62" fmla="*/ 6858000 h 6858001"/>
              <a:gd name="connsiteX63" fmla="*/ 8497208 w 8497208"/>
              <a:gd name="connsiteY63" fmla="*/ 6858001 h 6858001"/>
              <a:gd name="connsiteX64" fmla="*/ 0 w 8497208"/>
              <a:gd name="connsiteY64" fmla="*/ 6858001 h 6858001"/>
              <a:gd name="connsiteX65" fmla="*/ 67701 w 8497208"/>
              <a:gd name="connsiteY65" fmla="*/ 6814599 h 6858001"/>
              <a:gd name="connsiteX66" fmla="*/ 1867809 w 8497208"/>
              <a:gd name="connsiteY66" fmla="*/ 3429001 h 6858001"/>
              <a:gd name="connsiteX67" fmla="*/ 67701 w 8497208"/>
              <a:gd name="connsiteY67" fmla="*/ 43403 h 6858001"/>
              <a:gd name="connsiteX68" fmla="*/ 1 w 8497208"/>
              <a:gd name="connsiteY68" fmla="*/ 1 h 6858001"/>
              <a:gd name="connsiteX69" fmla="*/ 4802413 w 8497208"/>
              <a:gd name="connsiteY69"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8497208" h="6858001">
                <a:moveTo>
                  <a:pt x="8001617" y="6414717"/>
                </a:moveTo>
                <a:cubicBezTo>
                  <a:pt x="7980570" y="6411902"/>
                  <a:pt x="7972100" y="6419579"/>
                  <a:pt x="7980570" y="6439539"/>
                </a:cubicBezTo>
                <a:cubicBezTo>
                  <a:pt x="7989297" y="6459243"/>
                  <a:pt x="8011370" y="6492254"/>
                  <a:pt x="8034470" y="6517076"/>
                </a:cubicBezTo>
                <a:cubicBezTo>
                  <a:pt x="8057827" y="6541642"/>
                  <a:pt x="8082981" y="6548551"/>
                  <a:pt x="8090937" y="6510166"/>
                </a:cubicBezTo>
                <a:cubicBezTo>
                  <a:pt x="8091194" y="6508887"/>
                  <a:pt x="8091451" y="6507608"/>
                  <a:pt x="8091707" y="6506072"/>
                </a:cubicBezTo>
                <a:cubicBezTo>
                  <a:pt x="8093504" y="6496348"/>
                  <a:pt x="8095044" y="6486880"/>
                  <a:pt x="8095814" y="6478435"/>
                </a:cubicBezTo>
                <a:cubicBezTo>
                  <a:pt x="8085547" y="6473829"/>
                  <a:pt x="8073997" y="6468967"/>
                  <a:pt x="8062447" y="6464105"/>
                </a:cubicBezTo>
                <a:cubicBezTo>
                  <a:pt x="8063217" y="6472806"/>
                  <a:pt x="8064244" y="6487904"/>
                  <a:pt x="8064757" y="6499675"/>
                </a:cubicBezTo>
                <a:cubicBezTo>
                  <a:pt x="8064757" y="6500954"/>
                  <a:pt x="8064757" y="6502490"/>
                  <a:pt x="8064757" y="6504025"/>
                </a:cubicBezTo>
                <a:cubicBezTo>
                  <a:pt x="8065527" y="6522705"/>
                  <a:pt x="8059110" y="6522705"/>
                  <a:pt x="8048330" y="6515029"/>
                </a:cubicBezTo>
                <a:cubicBezTo>
                  <a:pt x="8035754" y="6506072"/>
                  <a:pt x="7997510" y="6455661"/>
                  <a:pt x="7993147" y="6433142"/>
                </a:cubicBezTo>
                <a:cubicBezTo>
                  <a:pt x="7992890" y="6431862"/>
                  <a:pt x="7993660" y="6431606"/>
                  <a:pt x="7994430" y="6431862"/>
                </a:cubicBezTo>
                <a:cubicBezTo>
                  <a:pt x="7994687" y="6432118"/>
                  <a:pt x="7994943" y="6432118"/>
                  <a:pt x="7995200" y="6432374"/>
                </a:cubicBezTo>
                <a:cubicBezTo>
                  <a:pt x="7995200" y="6432374"/>
                  <a:pt x="7995200" y="6432374"/>
                  <a:pt x="7995457" y="6432374"/>
                </a:cubicBezTo>
                <a:cubicBezTo>
                  <a:pt x="8003927" y="6435701"/>
                  <a:pt x="8032930" y="6447216"/>
                  <a:pt x="8062190" y="6459499"/>
                </a:cubicBezTo>
                <a:cubicBezTo>
                  <a:pt x="8073741" y="6464361"/>
                  <a:pt x="8085547" y="6469479"/>
                  <a:pt x="8096071" y="6474085"/>
                </a:cubicBezTo>
                <a:cubicBezTo>
                  <a:pt x="8106594" y="6478691"/>
                  <a:pt x="8115834" y="6483297"/>
                  <a:pt x="8122764" y="6486880"/>
                </a:cubicBezTo>
                <a:cubicBezTo>
                  <a:pt x="8135341" y="6493533"/>
                  <a:pt x="8140218" y="6498139"/>
                  <a:pt x="8134828" y="6503513"/>
                </a:cubicBezTo>
                <a:cubicBezTo>
                  <a:pt x="8108647" y="6530382"/>
                  <a:pt x="8016504" y="6568255"/>
                  <a:pt x="7984933" y="6615084"/>
                </a:cubicBezTo>
                <a:cubicBezTo>
                  <a:pt x="7984933" y="6615084"/>
                  <a:pt x="7984677" y="6615340"/>
                  <a:pt x="7984420" y="6615596"/>
                </a:cubicBezTo>
                <a:cubicBezTo>
                  <a:pt x="7984163" y="6616108"/>
                  <a:pt x="7983650" y="6616619"/>
                  <a:pt x="7983393" y="6617131"/>
                </a:cubicBezTo>
                <a:cubicBezTo>
                  <a:pt x="7983393" y="6617387"/>
                  <a:pt x="7983393" y="6617643"/>
                  <a:pt x="7983137" y="6617643"/>
                </a:cubicBezTo>
                <a:cubicBezTo>
                  <a:pt x="7981597" y="6620714"/>
                  <a:pt x="7979287" y="6625576"/>
                  <a:pt x="7978517" y="6631717"/>
                </a:cubicBezTo>
                <a:cubicBezTo>
                  <a:pt x="7977233" y="6641953"/>
                  <a:pt x="7982623" y="6651421"/>
                  <a:pt x="7997253" y="6655260"/>
                </a:cubicBezTo>
                <a:cubicBezTo>
                  <a:pt x="8001103" y="6656283"/>
                  <a:pt x="8005210" y="6657051"/>
                  <a:pt x="8009830" y="6657563"/>
                </a:cubicBezTo>
                <a:cubicBezTo>
                  <a:pt x="8010600" y="6657819"/>
                  <a:pt x="8011627" y="6657819"/>
                  <a:pt x="8012397" y="6657819"/>
                </a:cubicBezTo>
                <a:cubicBezTo>
                  <a:pt x="8040887" y="6659098"/>
                  <a:pt x="8114551" y="6642977"/>
                  <a:pt x="8136881" y="6633253"/>
                </a:cubicBezTo>
                <a:cubicBezTo>
                  <a:pt x="8159981" y="6623017"/>
                  <a:pt x="8153051" y="6612781"/>
                  <a:pt x="8146378" y="6607407"/>
                </a:cubicBezTo>
                <a:cubicBezTo>
                  <a:pt x="8141244" y="6603313"/>
                  <a:pt x="8115577" y="6588983"/>
                  <a:pt x="8103001" y="6582073"/>
                </a:cubicBezTo>
                <a:cubicBezTo>
                  <a:pt x="8099664" y="6584376"/>
                  <a:pt x="8097097" y="6585912"/>
                  <a:pt x="8093761" y="6588215"/>
                </a:cubicBezTo>
                <a:cubicBezTo>
                  <a:pt x="8115064" y="6601010"/>
                  <a:pt x="8123534" y="6607407"/>
                  <a:pt x="8128411" y="6611246"/>
                </a:cubicBezTo>
                <a:cubicBezTo>
                  <a:pt x="8130464" y="6612781"/>
                  <a:pt x="8129438" y="6614572"/>
                  <a:pt x="8126614" y="6614828"/>
                </a:cubicBezTo>
                <a:cubicBezTo>
                  <a:pt x="8125844" y="6614828"/>
                  <a:pt x="8125074" y="6614828"/>
                  <a:pt x="8124304" y="6614828"/>
                </a:cubicBezTo>
                <a:cubicBezTo>
                  <a:pt x="8104027" y="6616364"/>
                  <a:pt x="8065784" y="6618922"/>
                  <a:pt x="8047817" y="6619946"/>
                </a:cubicBezTo>
                <a:cubicBezTo>
                  <a:pt x="8045250" y="6620202"/>
                  <a:pt x="8042170" y="6620202"/>
                  <a:pt x="8040630" y="6620202"/>
                </a:cubicBezTo>
                <a:cubicBezTo>
                  <a:pt x="8044994" y="6616108"/>
                  <a:pt x="8049870" y="6612525"/>
                  <a:pt x="8052437" y="6610734"/>
                </a:cubicBezTo>
                <a:cubicBezTo>
                  <a:pt x="8090937" y="6583609"/>
                  <a:pt x="8154848" y="6545736"/>
                  <a:pt x="8173841" y="6529615"/>
                </a:cubicBezTo>
                <a:cubicBezTo>
                  <a:pt x="8187701" y="6517587"/>
                  <a:pt x="8225688" y="6480994"/>
                  <a:pt x="8144068" y="6452334"/>
                </a:cubicBezTo>
                <a:cubicBezTo>
                  <a:pt x="8120711" y="6444401"/>
                  <a:pt x="8062704" y="6422906"/>
                  <a:pt x="8001617" y="6414717"/>
                </a:cubicBezTo>
                <a:close/>
                <a:moveTo>
                  <a:pt x="8063182" y="6306559"/>
                </a:moveTo>
                <a:cubicBezTo>
                  <a:pt x="8043432" y="6304000"/>
                  <a:pt x="8013678" y="6328817"/>
                  <a:pt x="7947246" y="6409920"/>
                </a:cubicBezTo>
                <a:cubicBezTo>
                  <a:pt x="7934934" y="6424759"/>
                  <a:pt x="7906206" y="6461088"/>
                  <a:pt x="7903898" y="6477718"/>
                </a:cubicBezTo>
                <a:cubicBezTo>
                  <a:pt x="7902359" y="6489487"/>
                  <a:pt x="7914927" y="6494604"/>
                  <a:pt x="7922109" y="6498186"/>
                </a:cubicBezTo>
                <a:cubicBezTo>
                  <a:pt x="7928778" y="6501768"/>
                  <a:pt x="8005727" y="6539888"/>
                  <a:pt x="8041380" y="6559844"/>
                </a:cubicBezTo>
                <a:cubicBezTo>
                  <a:pt x="8044458" y="6557797"/>
                  <a:pt x="8047536" y="6555751"/>
                  <a:pt x="8050870" y="6553960"/>
                </a:cubicBezTo>
                <a:cubicBezTo>
                  <a:pt x="8029581" y="6542447"/>
                  <a:pt x="7969561" y="6510211"/>
                  <a:pt x="7945194" y="6495627"/>
                </a:cubicBezTo>
                <a:cubicBezTo>
                  <a:pt x="7935190" y="6489743"/>
                  <a:pt x="7928265" y="6484882"/>
                  <a:pt x="7928778" y="6480277"/>
                </a:cubicBezTo>
                <a:cubicBezTo>
                  <a:pt x="7929548" y="6474648"/>
                  <a:pt x="7944168" y="6463391"/>
                  <a:pt x="7958019" y="6449575"/>
                </a:cubicBezTo>
                <a:cubicBezTo>
                  <a:pt x="7961610" y="6445994"/>
                  <a:pt x="7967509" y="6440109"/>
                  <a:pt x="7974178" y="6433457"/>
                </a:cubicBezTo>
                <a:cubicBezTo>
                  <a:pt x="7972382" y="6426550"/>
                  <a:pt x="7973152" y="6420921"/>
                  <a:pt x="7976230" y="6416827"/>
                </a:cubicBezTo>
                <a:cubicBezTo>
                  <a:pt x="7980077" y="6411711"/>
                  <a:pt x="7987003" y="6409664"/>
                  <a:pt x="7997263" y="6410176"/>
                </a:cubicBezTo>
                <a:cubicBezTo>
                  <a:pt x="8009831" y="6397639"/>
                  <a:pt x="8021117" y="6386382"/>
                  <a:pt x="8024964" y="6382289"/>
                </a:cubicBezTo>
                <a:cubicBezTo>
                  <a:pt x="8033941" y="6373334"/>
                  <a:pt x="8043432" y="6364124"/>
                  <a:pt x="8047536" y="6364635"/>
                </a:cubicBezTo>
                <a:cubicBezTo>
                  <a:pt x="8050870" y="6365147"/>
                  <a:pt x="8052666" y="6368217"/>
                  <a:pt x="8053948" y="6376916"/>
                </a:cubicBezTo>
                <a:cubicBezTo>
                  <a:pt x="8054974" y="6384591"/>
                  <a:pt x="8057539" y="6406850"/>
                  <a:pt x="8058822" y="6421688"/>
                </a:cubicBezTo>
                <a:cubicBezTo>
                  <a:pt x="8072672" y="6425014"/>
                  <a:pt x="8085497" y="6428852"/>
                  <a:pt x="8097296" y="6432434"/>
                </a:cubicBezTo>
                <a:cubicBezTo>
                  <a:pt x="8095757" y="6330864"/>
                  <a:pt x="8084215" y="6309373"/>
                  <a:pt x="8063182" y="6306559"/>
                </a:cubicBezTo>
                <a:close/>
                <a:moveTo>
                  <a:pt x="4802415" y="0"/>
                </a:moveTo>
                <a:lnTo>
                  <a:pt x="5373009" y="0"/>
                </a:lnTo>
                <a:lnTo>
                  <a:pt x="8497208" y="0"/>
                </a:lnTo>
                <a:lnTo>
                  <a:pt x="8497208" y="1"/>
                </a:lnTo>
                <a:lnTo>
                  <a:pt x="8497208" y="2601686"/>
                </a:lnTo>
                <a:lnTo>
                  <a:pt x="8497208" y="6858000"/>
                </a:lnTo>
                <a:lnTo>
                  <a:pt x="8497208" y="6858001"/>
                </a:lnTo>
                <a:lnTo>
                  <a:pt x="0" y="6858001"/>
                </a:lnTo>
                <a:lnTo>
                  <a:pt x="67701" y="6814599"/>
                </a:lnTo>
                <a:cubicBezTo>
                  <a:pt x="1153758" y="6080874"/>
                  <a:pt x="1867809" y="4838326"/>
                  <a:pt x="1867809" y="3429001"/>
                </a:cubicBezTo>
                <a:cubicBezTo>
                  <a:pt x="1867809" y="2019677"/>
                  <a:pt x="1153758" y="777128"/>
                  <a:pt x="67701" y="43403"/>
                </a:cubicBezTo>
                <a:lnTo>
                  <a:pt x="1" y="1"/>
                </a:lnTo>
                <a:lnTo>
                  <a:pt x="4802413" y="1"/>
                </a:lnTo>
                <a:close/>
              </a:path>
            </a:pathLst>
          </a:custGeom>
        </p:spPr>
        <p:txBody>
          <a:bodyPr wrap="square" tIns="360000" bIns="900000" anchor="ctr" anchorCtr="0">
            <a:noAutofit/>
          </a:bodyPr>
          <a:lstStyle>
            <a:lvl1pPr marL="0" marR="0" indent="0" algn="ctr" defTabSz="914400" rtl="0" eaLnBrk="1" fontAlgn="auto" latinLnBrk="0" hangingPunct="1">
              <a:lnSpc>
                <a:spcPct val="100000"/>
              </a:lnSpc>
              <a:spcBef>
                <a:spcPts val="0"/>
              </a:spcBef>
              <a:spcAft>
                <a:spcPts val="600"/>
              </a:spcAft>
              <a:buClrTx/>
              <a:buSzTx/>
              <a:buFont typeface="Arial" panose="020B0604020202020204" pitchFamily="34" charset="0"/>
              <a:buNone/>
              <a:tabLst/>
              <a:defRPr sz="1600" b="1"/>
            </a:lvl1pPr>
          </a:lstStyle>
          <a:p>
            <a:r>
              <a:rPr lang="en-US"/>
              <a:t>_______________________________</a:t>
            </a:r>
            <a:br>
              <a:rPr lang="en-US"/>
            </a:br>
            <a:br>
              <a:rPr lang="en-US"/>
            </a:br>
            <a:r>
              <a:rPr lang="en-US"/>
              <a:t>To add an image here: </a:t>
            </a:r>
            <a:br>
              <a:rPr lang="en-US"/>
            </a:br>
            <a:r>
              <a:rPr lang="en-US"/>
              <a:t>Click the icon and insert a file from your computer.</a:t>
            </a:r>
            <a:br>
              <a:rPr lang="en-US"/>
            </a:br>
            <a:r>
              <a:rPr lang="en-US"/>
              <a:t>Alternatively, you can fill this shape </a:t>
            </a:r>
            <a:br>
              <a:rPr lang="en-US"/>
            </a:br>
            <a:r>
              <a:rPr lang="en-US"/>
              <a:t>with a solid </a:t>
            </a:r>
            <a:r>
              <a:rPr lang="en-US" err="1"/>
              <a:t>colour</a:t>
            </a:r>
            <a:r>
              <a:rPr lang="en-US"/>
              <a:t>.</a:t>
            </a:r>
            <a:br>
              <a:rPr lang="en-US"/>
            </a:br>
            <a:br>
              <a:rPr lang="en-US"/>
            </a:br>
            <a:br>
              <a:rPr lang="en-US"/>
            </a:br>
            <a:br>
              <a:rPr lang="en-US"/>
            </a:br>
            <a:br>
              <a:rPr lang="en-US"/>
            </a:br>
            <a:r>
              <a:rPr lang="en-US"/>
              <a:t> Images can be scaled within this frame </a:t>
            </a:r>
            <a:br>
              <a:rPr lang="en-US"/>
            </a:br>
            <a:r>
              <a:rPr lang="en-US"/>
              <a:t>by using the Crop feature in </a:t>
            </a:r>
            <a:br>
              <a:rPr lang="en-US"/>
            </a:br>
            <a:r>
              <a:rPr lang="en-US"/>
              <a:t>the Picture Format tab of the ribbon.</a:t>
            </a:r>
            <a:br>
              <a:rPr lang="en-US"/>
            </a:br>
            <a:r>
              <a:rPr lang="en-US"/>
              <a:t>_______________________________</a:t>
            </a:r>
          </a:p>
        </p:txBody>
      </p:sp>
      <p:sp>
        <p:nvSpPr>
          <p:cNvPr id="10" name="Date Placeholder 9">
            <a:extLst>
              <a:ext uri="{FF2B5EF4-FFF2-40B4-BE49-F238E27FC236}">
                <a16:creationId xmlns:a16="http://schemas.microsoft.com/office/drawing/2014/main" id="{41CC83E6-E70E-43EE-817C-4F68FB75EFD9}"/>
              </a:ext>
            </a:extLst>
          </p:cNvPr>
          <p:cNvSpPr>
            <a:spLocks noGrp="1"/>
          </p:cNvSpPr>
          <p:nvPr>
            <p:ph type="dt" sz="half" idx="35"/>
          </p:nvPr>
        </p:nvSpPr>
        <p:spPr/>
        <p:txBody>
          <a:bodyPr/>
          <a:lstStyle>
            <a:lvl1pPr>
              <a:lnSpc>
                <a:spcPct val="100000"/>
              </a:lnSpc>
              <a:defRPr/>
            </a:lvl1pPr>
          </a:lstStyle>
          <a:p>
            <a:endParaRPr lang="en-GB"/>
          </a:p>
        </p:txBody>
      </p:sp>
    </p:spTree>
    <p:custDataLst>
      <p:tags r:id="rId1"/>
    </p:custData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chemeClr val="tx1"/>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28DB7B12-48CD-451F-A1A9-30DAE6BA2E3C}"/>
              </a:ext>
            </a:extLst>
          </p:cNvPr>
          <p:cNvSpPr>
            <a:spLocks noGrp="1"/>
          </p:cNvSpPr>
          <p:nvPr>
            <p:ph type="pic" sz="quarter" idx="13" hasCustomPrompt="1"/>
          </p:nvPr>
        </p:nvSpPr>
        <p:spPr>
          <a:xfrm>
            <a:off x="0" y="0"/>
            <a:ext cx="6731869" cy="6858000"/>
          </a:xfrm>
          <a:custGeom>
            <a:avLst/>
            <a:gdLst>
              <a:gd name="connsiteX0" fmla="*/ 1677026 w 6731869"/>
              <a:gd name="connsiteY0" fmla="*/ 0 h 6858000"/>
              <a:gd name="connsiteX1" fmla="*/ 4355595 w 6731869"/>
              <a:gd name="connsiteY1" fmla="*/ 0 h 6858000"/>
              <a:gd name="connsiteX2" fmla="*/ 4462574 w 6731869"/>
              <a:gd name="connsiteY2" fmla="*/ 42383 h 6858000"/>
              <a:gd name="connsiteX3" fmla="*/ 6731869 w 6731869"/>
              <a:gd name="connsiteY3" fmla="*/ 3482444 h 6858000"/>
              <a:gd name="connsiteX4" fmla="*/ 4627159 w 6731869"/>
              <a:gd name="connsiteY4" fmla="*/ 6847739 h 6858000"/>
              <a:gd name="connsiteX5" fmla="*/ 4604571 w 6731869"/>
              <a:gd name="connsiteY5" fmla="*/ 6858000 h 6858000"/>
              <a:gd name="connsiteX6" fmla="*/ 1428051 w 6731869"/>
              <a:gd name="connsiteY6" fmla="*/ 6858000 h 6858000"/>
              <a:gd name="connsiteX7" fmla="*/ 1405463 w 6731869"/>
              <a:gd name="connsiteY7" fmla="*/ 6847739 h 6858000"/>
              <a:gd name="connsiteX8" fmla="*/ 149206 w 6731869"/>
              <a:gd name="connsiteY8" fmla="*/ 5857268 h 6858000"/>
              <a:gd name="connsiteX9" fmla="*/ 0 w 6731869"/>
              <a:gd name="connsiteY9" fmla="*/ 5656777 h 6858000"/>
              <a:gd name="connsiteX10" fmla="*/ 0 w 6731869"/>
              <a:gd name="connsiteY10" fmla="*/ 1308112 h 6858000"/>
              <a:gd name="connsiteX11" fmla="*/ 149206 w 6731869"/>
              <a:gd name="connsiteY11" fmla="*/ 1107621 h 6858000"/>
              <a:gd name="connsiteX12" fmla="*/ 1570048 w 6731869"/>
              <a:gd name="connsiteY12" fmla="*/ 423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731869" h="6858000">
                <a:moveTo>
                  <a:pt x="1677026" y="0"/>
                </a:moveTo>
                <a:lnTo>
                  <a:pt x="4355595" y="0"/>
                </a:lnTo>
                <a:lnTo>
                  <a:pt x="4462574" y="42383"/>
                </a:lnTo>
                <a:cubicBezTo>
                  <a:pt x="5796143" y="609153"/>
                  <a:pt x="6731869" y="1935997"/>
                  <a:pt x="6731869" y="3482444"/>
                </a:cubicBezTo>
                <a:cubicBezTo>
                  <a:pt x="6731869" y="4964456"/>
                  <a:pt x="5872496" y="6244784"/>
                  <a:pt x="4627159" y="6847739"/>
                </a:cubicBezTo>
                <a:lnTo>
                  <a:pt x="4604571" y="6858000"/>
                </a:lnTo>
                <a:lnTo>
                  <a:pt x="1428051" y="6858000"/>
                </a:lnTo>
                <a:lnTo>
                  <a:pt x="1405463" y="6847739"/>
                </a:lnTo>
                <a:cubicBezTo>
                  <a:pt x="918157" y="6611800"/>
                  <a:pt x="489950" y="6272143"/>
                  <a:pt x="149206" y="5857268"/>
                </a:cubicBezTo>
                <a:lnTo>
                  <a:pt x="0" y="5656777"/>
                </a:lnTo>
                <a:lnTo>
                  <a:pt x="0" y="1308112"/>
                </a:lnTo>
                <a:lnTo>
                  <a:pt x="149206" y="1107621"/>
                </a:lnTo>
                <a:cubicBezTo>
                  <a:pt x="527810" y="646648"/>
                  <a:pt x="1014394" y="278537"/>
                  <a:pt x="1570048" y="42383"/>
                </a:cubicBezTo>
                <a:close/>
              </a:path>
            </a:pathLst>
          </a:custGeom>
          <a:solidFill>
            <a:schemeClr val="bg1"/>
          </a:solidFill>
        </p:spPr>
        <p:txBody>
          <a:bodyPr wrap="square" tIns="360000" bIns="684000" anchor="ctr" anchorCtr="0">
            <a:noAutofit/>
          </a:bodyPr>
          <a:lstStyle>
            <a:lvl1pPr marL="0" indent="0" algn="ctr">
              <a:lnSpc>
                <a:spcPct val="100000"/>
              </a:lnSpc>
              <a:buNone/>
              <a:defRPr sz="1600" b="1">
                <a:solidFill>
                  <a:schemeClr val="tx1"/>
                </a:solidFill>
              </a:defRPr>
            </a:lvl1pPr>
          </a:lstStyle>
          <a:p>
            <a:r>
              <a:rPr lang="en-US"/>
              <a:t>_______________________________</a:t>
            </a:r>
            <a:br>
              <a:rPr lang="en-US"/>
            </a:br>
            <a:br>
              <a:rPr lang="en-US"/>
            </a:br>
            <a:r>
              <a:rPr lang="en-US"/>
              <a:t>To add an image here: </a:t>
            </a:r>
            <a:br>
              <a:rPr lang="en-US"/>
            </a:br>
            <a:r>
              <a:rPr lang="en-US"/>
              <a:t>Click the icon and insert a </a:t>
            </a:r>
            <a:br>
              <a:rPr lang="en-US"/>
            </a:br>
            <a:r>
              <a:rPr lang="en-US"/>
              <a:t>file from your computer.</a:t>
            </a:r>
            <a:br>
              <a:rPr lang="en-US"/>
            </a:br>
            <a:br>
              <a:rPr lang="en-US"/>
            </a:br>
            <a:br>
              <a:rPr lang="en-US"/>
            </a:br>
            <a:br>
              <a:rPr lang="en-US"/>
            </a:br>
            <a:r>
              <a:rPr lang="en-US"/>
              <a:t>Your image can then be scaled </a:t>
            </a:r>
            <a:br>
              <a:rPr lang="en-US"/>
            </a:br>
            <a:r>
              <a:rPr lang="en-US"/>
              <a:t>within the frame by using the </a:t>
            </a:r>
            <a:br>
              <a:rPr lang="en-US"/>
            </a:br>
            <a:r>
              <a:rPr lang="en-US"/>
              <a:t>Crop feature in the Picture </a:t>
            </a:r>
            <a:br>
              <a:rPr lang="en-US"/>
            </a:br>
            <a:r>
              <a:rPr lang="en-US"/>
              <a:t>Format tab of the ribbon.</a:t>
            </a:r>
            <a:br>
              <a:rPr lang="en-US"/>
            </a:br>
            <a:r>
              <a:rPr lang="en-US"/>
              <a:t>_______________________________</a:t>
            </a:r>
          </a:p>
        </p:txBody>
      </p:sp>
      <p:sp>
        <p:nvSpPr>
          <p:cNvPr id="3" name="Date Placeholder 2">
            <a:extLst>
              <a:ext uri="{FF2B5EF4-FFF2-40B4-BE49-F238E27FC236}">
                <a16:creationId xmlns:a16="http://schemas.microsoft.com/office/drawing/2014/main" id="{FE4832AD-985D-4D13-ADFF-E382CC2CA7F2}"/>
              </a:ext>
            </a:extLst>
          </p:cNvPr>
          <p:cNvSpPr>
            <a:spLocks noGrp="1"/>
          </p:cNvSpPr>
          <p:nvPr>
            <p:ph type="dt" sz="half" idx="10"/>
          </p:nvPr>
        </p:nvSpPr>
        <p:spPr/>
        <p:txBody>
          <a:bodyPr/>
          <a:lstStyle>
            <a:lvl1pPr>
              <a:lnSpc>
                <a:spcPct val="100000"/>
              </a:lnSpc>
              <a:defRPr>
                <a:solidFill>
                  <a:schemeClr val="bg1"/>
                </a:solidFill>
              </a:defRPr>
            </a:lvl1pPr>
          </a:lstStyle>
          <a:p>
            <a:endParaRPr lang="en-GB"/>
          </a:p>
        </p:txBody>
      </p:sp>
      <p:sp>
        <p:nvSpPr>
          <p:cNvPr id="5" name="Slide Number Placeholder 4">
            <a:extLst>
              <a:ext uri="{FF2B5EF4-FFF2-40B4-BE49-F238E27FC236}">
                <a16:creationId xmlns:a16="http://schemas.microsoft.com/office/drawing/2014/main" id="{D0F3331A-221C-4BB7-BE2C-92316653FCF1}"/>
              </a:ext>
            </a:extLst>
          </p:cNvPr>
          <p:cNvSpPr>
            <a:spLocks noGrp="1"/>
          </p:cNvSpPr>
          <p:nvPr>
            <p:ph type="sldNum" sz="quarter" idx="12"/>
          </p:nvPr>
        </p:nvSpPr>
        <p:spPr/>
        <p:txBody>
          <a:bodyPr/>
          <a:lstStyle>
            <a:lvl1pPr>
              <a:lnSpc>
                <a:spcPct val="100000"/>
              </a:lnSpc>
              <a:defRPr>
                <a:solidFill>
                  <a:schemeClr val="bg1"/>
                </a:solidFill>
              </a:defRPr>
            </a:lvl1pPr>
          </a:lstStyle>
          <a:p>
            <a:fld id="{F8E47D07-9D1E-4FE9-B31A-2F5863681021}" type="slidenum">
              <a:rPr lang="en-GB" smtClean="0"/>
              <a:pPr/>
              <a:t>‹#›</a:t>
            </a:fld>
            <a:endParaRPr lang="en-GB"/>
          </a:p>
        </p:txBody>
      </p:sp>
      <p:sp>
        <p:nvSpPr>
          <p:cNvPr id="7" name="TextBox 6">
            <a:extLst>
              <a:ext uri="{FF2B5EF4-FFF2-40B4-BE49-F238E27FC236}">
                <a16:creationId xmlns:a16="http://schemas.microsoft.com/office/drawing/2014/main" id="{6064A62C-74DF-483B-9317-9F19F96F45A3}"/>
              </a:ext>
            </a:extLst>
          </p:cNvPr>
          <p:cNvSpPr txBox="1"/>
          <p:nvPr userDrawn="1"/>
        </p:nvSpPr>
        <p:spPr>
          <a:xfrm>
            <a:off x="6731870" y="2967335"/>
            <a:ext cx="5052144" cy="1015663"/>
          </a:xfrm>
          <a:prstGeom prst="rect">
            <a:avLst/>
          </a:prstGeom>
          <a:noFill/>
        </p:spPr>
        <p:txBody>
          <a:bodyPr wrap="square" rtlCol="0">
            <a:spAutoFit/>
          </a:bodyPr>
          <a:lstStyle/>
          <a:p>
            <a:pPr algn="ctr">
              <a:lnSpc>
                <a:spcPct val="100000"/>
              </a:lnSpc>
              <a:spcAft>
                <a:spcPts val="600"/>
              </a:spcAft>
            </a:pPr>
            <a:r>
              <a:rPr lang="en-US" sz="6000" kern="1200">
                <a:solidFill>
                  <a:schemeClr val="bg1"/>
                </a:solidFill>
                <a:latin typeface="+mj-lt"/>
                <a:ea typeface="+mj-ea"/>
                <a:cs typeface="+mj-cs"/>
              </a:rPr>
              <a:t>Thank you.</a:t>
            </a:r>
          </a:p>
        </p:txBody>
      </p:sp>
    </p:spTree>
    <p:custDataLst>
      <p:tags r:id="rId1"/>
    </p:custDataLst>
    <p:extLst>
      <p:ext uri="{BB962C8B-B14F-4D97-AF65-F5344CB8AC3E}">
        <p14:creationId xmlns:p14="http://schemas.microsoft.com/office/powerpoint/2010/main" val="67386026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A9E1CF1C-7FA2-4710-BBC2-1C5B7B5ABF0F}"/>
              </a:ext>
            </a:extLst>
          </p:cNvPr>
          <p:cNvSpPr>
            <a:spLocks noGrp="1"/>
          </p:cNvSpPr>
          <p:nvPr>
            <p:ph type="title" hasCustomPrompt="1"/>
          </p:nvPr>
        </p:nvSpPr>
        <p:spPr>
          <a:xfrm>
            <a:off x="1493520" y="0"/>
            <a:ext cx="9204960" cy="6858000"/>
          </a:xfrm>
          <a:custGeom>
            <a:avLst/>
            <a:gdLst>
              <a:gd name="connsiteX0" fmla="*/ 1600111 w 9204960"/>
              <a:gd name="connsiteY0" fmla="*/ 0 h 6858000"/>
              <a:gd name="connsiteX1" fmla="*/ 7604849 w 9204960"/>
              <a:gd name="connsiteY1" fmla="*/ 0 h 6858000"/>
              <a:gd name="connsiteX2" fmla="*/ 7697084 w 9204960"/>
              <a:gd name="connsiteY2" fmla="*/ 79896 h 6858000"/>
              <a:gd name="connsiteX3" fmla="*/ 9204960 w 9204960"/>
              <a:gd name="connsiteY3" fmla="*/ 3486735 h 6858000"/>
              <a:gd name="connsiteX4" fmla="*/ 7856925 w 9204960"/>
              <a:gd name="connsiteY4" fmla="*/ 6741180 h 6858000"/>
              <a:gd name="connsiteX5" fmla="*/ 7734397 w 9204960"/>
              <a:gd name="connsiteY5" fmla="*/ 6858000 h 6858000"/>
              <a:gd name="connsiteX6" fmla="*/ 1470564 w 9204960"/>
              <a:gd name="connsiteY6" fmla="*/ 6858000 h 6858000"/>
              <a:gd name="connsiteX7" fmla="*/ 1348035 w 9204960"/>
              <a:gd name="connsiteY7" fmla="*/ 6741180 h 6858000"/>
              <a:gd name="connsiteX8" fmla="*/ 0 w 9204960"/>
              <a:gd name="connsiteY8" fmla="*/ 3486735 h 6858000"/>
              <a:gd name="connsiteX9" fmla="*/ 1507876 w 9204960"/>
              <a:gd name="connsiteY9" fmla="*/ 7989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204960" h="6858000">
                <a:moveTo>
                  <a:pt x="1600111" y="0"/>
                </a:moveTo>
                <a:lnTo>
                  <a:pt x="7604849" y="0"/>
                </a:lnTo>
                <a:lnTo>
                  <a:pt x="7697084" y="79896"/>
                </a:lnTo>
                <a:cubicBezTo>
                  <a:pt x="8623404" y="921818"/>
                  <a:pt x="9204960" y="2136361"/>
                  <a:pt x="9204960" y="3486735"/>
                </a:cubicBezTo>
                <a:cubicBezTo>
                  <a:pt x="9204960" y="4757675"/>
                  <a:pt x="8689810" y="5908295"/>
                  <a:pt x="7856925" y="6741180"/>
                </a:cubicBezTo>
                <a:lnTo>
                  <a:pt x="7734397" y="6858000"/>
                </a:lnTo>
                <a:lnTo>
                  <a:pt x="1470564" y="6858000"/>
                </a:lnTo>
                <a:lnTo>
                  <a:pt x="1348035" y="6741180"/>
                </a:lnTo>
                <a:cubicBezTo>
                  <a:pt x="515150" y="5908295"/>
                  <a:pt x="0" y="4757675"/>
                  <a:pt x="0" y="3486735"/>
                </a:cubicBezTo>
                <a:cubicBezTo>
                  <a:pt x="0" y="2136361"/>
                  <a:pt x="581556" y="921818"/>
                  <a:pt x="1507876" y="79896"/>
                </a:cubicBezTo>
                <a:close/>
              </a:path>
            </a:pathLst>
          </a:custGeom>
          <a:solidFill>
            <a:schemeClr val="accent1"/>
          </a:solidFill>
        </p:spPr>
        <p:txBody>
          <a:bodyPr wrap="square" lIns="1044000" tIns="1440000" rIns="1044000" bIns="2268000" anchor="ctr" anchorCtr="0">
            <a:noAutofit/>
          </a:bodyPr>
          <a:lstStyle>
            <a:lvl1pPr algn="ctr">
              <a:defRPr baseline="0">
                <a:solidFill>
                  <a:schemeClr val="bg1"/>
                </a:solidFill>
              </a:defRPr>
            </a:lvl1pPr>
          </a:lstStyle>
          <a:p>
            <a:r>
              <a:rPr lang="en-US"/>
              <a:t>“Click to add quote”</a:t>
            </a:r>
          </a:p>
        </p:txBody>
      </p:sp>
      <p:sp>
        <p:nvSpPr>
          <p:cNvPr id="3" name="Date Placeholder 2">
            <a:extLst>
              <a:ext uri="{FF2B5EF4-FFF2-40B4-BE49-F238E27FC236}">
                <a16:creationId xmlns:a16="http://schemas.microsoft.com/office/drawing/2014/main" id="{FE4832AD-985D-4D13-ADFF-E382CC2CA7F2}"/>
              </a:ext>
            </a:extLst>
          </p:cNvPr>
          <p:cNvSpPr>
            <a:spLocks noGrp="1"/>
          </p:cNvSpPr>
          <p:nvPr>
            <p:ph type="dt" sz="half" idx="10"/>
          </p:nvPr>
        </p:nvSpPr>
        <p:spPr/>
        <p:txBody>
          <a:bodyPr/>
          <a:lstStyle/>
          <a:p>
            <a:endParaRPr lang="en-GB"/>
          </a:p>
        </p:txBody>
      </p:sp>
      <p:sp>
        <p:nvSpPr>
          <p:cNvPr id="5" name="Slide Number Placeholder 4">
            <a:extLst>
              <a:ext uri="{FF2B5EF4-FFF2-40B4-BE49-F238E27FC236}">
                <a16:creationId xmlns:a16="http://schemas.microsoft.com/office/drawing/2014/main" id="{D0F3331A-221C-4BB7-BE2C-92316653FCF1}"/>
              </a:ext>
            </a:extLst>
          </p:cNvPr>
          <p:cNvSpPr>
            <a:spLocks noGrp="1"/>
          </p:cNvSpPr>
          <p:nvPr>
            <p:ph type="sldNum" sz="quarter" idx="12"/>
          </p:nvPr>
        </p:nvSpPr>
        <p:spPr/>
        <p:txBody>
          <a:bodyPr/>
          <a:lstStyle/>
          <a:p>
            <a:fld id="{F8E47D07-9D1E-4FE9-B31A-2F5863681021}" type="slidenum">
              <a:rPr lang="en-GB" smtClean="0"/>
              <a:pPr/>
              <a:t>‹#›</a:t>
            </a:fld>
            <a:endParaRPr lang="en-GB"/>
          </a:p>
        </p:txBody>
      </p:sp>
      <p:sp>
        <p:nvSpPr>
          <p:cNvPr id="6" name="Text Placeholder 5">
            <a:extLst>
              <a:ext uri="{FF2B5EF4-FFF2-40B4-BE49-F238E27FC236}">
                <a16:creationId xmlns:a16="http://schemas.microsoft.com/office/drawing/2014/main" id="{0DF1B5E0-FD79-4230-B3D0-006D6BDCBC6F}"/>
              </a:ext>
            </a:extLst>
          </p:cNvPr>
          <p:cNvSpPr>
            <a:spLocks noGrp="1"/>
          </p:cNvSpPr>
          <p:nvPr>
            <p:ph type="body" sz="quarter" idx="13" hasCustomPrompt="1"/>
          </p:nvPr>
        </p:nvSpPr>
        <p:spPr>
          <a:xfrm>
            <a:off x="3614057" y="4747984"/>
            <a:ext cx="4963886" cy="1086751"/>
          </a:xfrm>
        </p:spPr>
        <p:txBody>
          <a:bodyPr/>
          <a:lstStyle>
            <a:lvl1pPr marL="0" indent="0" algn="ctr">
              <a:buNone/>
              <a:defRPr b="1">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en-US"/>
              <a:t>Click to add attribution</a:t>
            </a:r>
          </a:p>
        </p:txBody>
      </p:sp>
    </p:spTree>
    <p:custDataLst>
      <p:tags r:id="rId1"/>
    </p:custDataLst>
    <p:extLst>
      <p:ext uri="{BB962C8B-B14F-4D97-AF65-F5344CB8AC3E}">
        <p14:creationId xmlns:p14="http://schemas.microsoft.com/office/powerpoint/2010/main" val="24219648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END">
    <p:bg>
      <p:bgPr>
        <a:solidFill>
          <a:schemeClr val="tx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C22DA5D-EC7E-40C3-8862-3E3748AD6C3A}"/>
              </a:ext>
            </a:extLst>
          </p:cNvPr>
          <p:cNvSpPr txBox="1">
            <a:spLocks/>
          </p:cNvSpPr>
          <p:nvPr userDrawn="1"/>
        </p:nvSpPr>
        <p:spPr>
          <a:xfrm>
            <a:off x="1257304" y="769811"/>
            <a:ext cx="9677394" cy="5318379"/>
          </a:xfrm>
          <a:prstGeom prst="rect">
            <a:avLst/>
          </a:prstGeom>
        </p:spPr>
        <p:txBody>
          <a:bodyPr vert="horz" wrap="square" lIns="0" tIns="0" rIns="0" bIns="0" rtlCol="0" anchor="t">
            <a:spAutoFit/>
          </a:bodyPr>
          <a:lstStyle>
            <a:lvl1pPr algn="ctr" defTabSz="914400" rtl="0" eaLnBrk="1" latinLnBrk="0" hangingPunct="1">
              <a:lnSpc>
                <a:spcPct val="90000"/>
              </a:lnSpc>
              <a:spcBef>
                <a:spcPct val="0"/>
              </a:spcBef>
              <a:buNone/>
              <a:defRPr sz="6000" kern="1200">
                <a:solidFill>
                  <a:schemeClr val="bg1"/>
                </a:solidFill>
                <a:latin typeface="+mj-lt"/>
                <a:ea typeface="+mj-ea"/>
                <a:cs typeface="+mj-cs"/>
              </a:defRPr>
            </a:lvl1pPr>
          </a:lstStyle>
          <a:p>
            <a:r>
              <a:rPr lang="en-US" sz="9600"/>
              <a:t>Do not use layouts</a:t>
            </a:r>
            <a:br>
              <a:rPr lang="en-US" sz="9600"/>
            </a:br>
            <a:r>
              <a:rPr lang="en-US" sz="9600"/>
              <a:t>in this section appearing after this point. </a:t>
            </a:r>
          </a:p>
        </p:txBody>
      </p:sp>
      <p:sp>
        <p:nvSpPr>
          <p:cNvPr id="3" name="DO NOT DELETE (BRANDIN)">
            <a:extLst>
              <a:ext uri="{FF2B5EF4-FFF2-40B4-BE49-F238E27FC236}">
                <a16:creationId xmlns:a16="http://schemas.microsoft.com/office/drawing/2014/main" id="{B80D5A71-6ACC-4545-A46D-A2D8753226D0}"/>
              </a:ext>
            </a:extLst>
          </p:cNvPr>
          <p:cNvSpPr/>
          <p:nvPr userDrawn="1"/>
        </p:nvSpPr>
        <p:spPr>
          <a:xfrm>
            <a:off x="0" y="0"/>
            <a:ext cx="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lnSpc>
                <a:spcPct val="90000"/>
              </a:lnSpc>
              <a:spcAft>
                <a:spcPts val="600"/>
              </a:spcAft>
            </a:pPr>
            <a:endParaRPr lang="en-US" err="1"/>
          </a:p>
        </p:txBody>
      </p:sp>
    </p:spTree>
    <p:custDataLst>
      <p:custData r:id="rId1"/>
      <p:tags r:id="rId2"/>
    </p:custDataLst>
    <p:extLst>
      <p:ext uri="{BB962C8B-B14F-4D97-AF65-F5344CB8AC3E}">
        <p14:creationId xmlns:p14="http://schemas.microsoft.com/office/powerpoint/2010/main" val="17355334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Image and 3 Points">
    <p:spTree>
      <p:nvGrpSpPr>
        <p:cNvPr id="1" name=""/>
        <p:cNvGrpSpPr/>
        <p:nvPr/>
      </p:nvGrpSpPr>
      <p:grpSpPr>
        <a:xfrm>
          <a:off x="0" y="0"/>
          <a:ext cx="0" cy="0"/>
          <a:chOff x="0" y="0"/>
          <a:chExt cx="0" cy="0"/>
        </a:xfrm>
      </p:grpSpPr>
      <p:sp>
        <p:nvSpPr>
          <p:cNvPr id="13" name="Picture Placeholder 13">
            <a:extLst>
              <a:ext uri="{FF2B5EF4-FFF2-40B4-BE49-F238E27FC236}">
                <a16:creationId xmlns:a16="http://schemas.microsoft.com/office/drawing/2014/main" id="{40B35679-83CF-4DE2-BCA6-286802F65026}"/>
              </a:ext>
            </a:extLst>
          </p:cNvPr>
          <p:cNvSpPr>
            <a:spLocks noGrp="1"/>
          </p:cNvSpPr>
          <p:nvPr>
            <p:ph type="pic" sz="quarter" idx="20" hasCustomPrompt="1"/>
          </p:nvPr>
        </p:nvSpPr>
        <p:spPr>
          <a:xfrm>
            <a:off x="1" y="0"/>
            <a:ext cx="4622041" cy="6858000"/>
          </a:xfrm>
          <a:custGeom>
            <a:avLst/>
            <a:gdLst>
              <a:gd name="connsiteX0" fmla="*/ 0 w 4622041"/>
              <a:gd name="connsiteY0" fmla="*/ 0 h 6858000"/>
              <a:gd name="connsiteX1" fmla="*/ 1524909 w 4622041"/>
              <a:gd name="connsiteY1" fmla="*/ 0 h 6858000"/>
              <a:gd name="connsiteX2" fmla="*/ 3181350 w 4622041"/>
              <a:gd name="connsiteY2" fmla="*/ 0 h 6858000"/>
              <a:gd name="connsiteX3" fmla="*/ 3848100 w 4622041"/>
              <a:gd name="connsiteY3" fmla="*/ 0 h 6858000"/>
              <a:gd name="connsiteX4" fmla="*/ 4203480 w 4622041"/>
              <a:gd name="connsiteY4" fmla="*/ 0 h 6858000"/>
              <a:gd name="connsiteX5" fmla="*/ 4622041 w 4622041"/>
              <a:gd name="connsiteY5" fmla="*/ 0 h 6858000"/>
              <a:gd name="connsiteX6" fmla="*/ 4491391 w 4622041"/>
              <a:gd name="connsiteY6" fmla="*/ 203795 h 6858000"/>
              <a:gd name="connsiteX7" fmla="*/ 3590925 w 4622041"/>
              <a:gd name="connsiteY7" fmla="*/ 3429000 h 6858000"/>
              <a:gd name="connsiteX8" fmla="*/ 4491391 w 4622041"/>
              <a:gd name="connsiteY8" fmla="*/ 6654205 h 6858000"/>
              <a:gd name="connsiteX9" fmla="*/ 4622041 w 4622041"/>
              <a:gd name="connsiteY9" fmla="*/ 6858000 h 6858000"/>
              <a:gd name="connsiteX10" fmla="*/ 4452454 w 4622041"/>
              <a:gd name="connsiteY10" fmla="*/ 6858000 h 6858000"/>
              <a:gd name="connsiteX11" fmla="*/ 3848100 w 4622041"/>
              <a:gd name="connsiteY11" fmla="*/ 6858000 h 6858000"/>
              <a:gd name="connsiteX12" fmla="*/ 3181350 w 4622041"/>
              <a:gd name="connsiteY12" fmla="*/ 6858000 h 6858000"/>
              <a:gd name="connsiteX13" fmla="*/ 1275934 w 4622041"/>
              <a:gd name="connsiteY13" fmla="*/ 6858000 h 6858000"/>
              <a:gd name="connsiteX14" fmla="*/ 0 w 4622041"/>
              <a:gd name="connsiteY14" fmla="*/ 6858000 h 6858000"/>
              <a:gd name="connsiteX15" fmla="*/ 0 w 4622041"/>
              <a:gd name="connsiteY15" fmla="*/ 5860486 h 6858000"/>
              <a:gd name="connsiteX16" fmla="*/ 0 w 4622041"/>
              <a:gd name="connsiteY16" fmla="*/ 110440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22041" h="6858000">
                <a:moveTo>
                  <a:pt x="0" y="0"/>
                </a:moveTo>
                <a:lnTo>
                  <a:pt x="1524909" y="0"/>
                </a:lnTo>
                <a:lnTo>
                  <a:pt x="3181350" y="0"/>
                </a:lnTo>
                <a:lnTo>
                  <a:pt x="3848100" y="0"/>
                </a:lnTo>
                <a:lnTo>
                  <a:pt x="4203480" y="0"/>
                </a:lnTo>
                <a:lnTo>
                  <a:pt x="4622041" y="0"/>
                </a:lnTo>
                <a:lnTo>
                  <a:pt x="4491391" y="203795"/>
                </a:lnTo>
                <a:cubicBezTo>
                  <a:pt x="3919978" y="1144214"/>
                  <a:pt x="3590925" y="2248180"/>
                  <a:pt x="3590925" y="3429000"/>
                </a:cubicBezTo>
                <a:cubicBezTo>
                  <a:pt x="3590925" y="4609821"/>
                  <a:pt x="3919978" y="5713787"/>
                  <a:pt x="4491391" y="6654205"/>
                </a:cubicBezTo>
                <a:lnTo>
                  <a:pt x="4622041" y="6858000"/>
                </a:lnTo>
                <a:lnTo>
                  <a:pt x="4452454" y="6858000"/>
                </a:lnTo>
                <a:lnTo>
                  <a:pt x="3848100" y="6858000"/>
                </a:lnTo>
                <a:lnTo>
                  <a:pt x="3181350" y="6858000"/>
                </a:lnTo>
                <a:lnTo>
                  <a:pt x="1275934" y="6858000"/>
                </a:lnTo>
                <a:lnTo>
                  <a:pt x="0" y="6858000"/>
                </a:lnTo>
                <a:lnTo>
                  <a:pt x="0" y="5860486"/>
                </a:lnTo>
                <a:lnTo>
                  <a:pt x="0" y="1104402"/>
                </a:lnTo>
                <a:close/>
              </a:path>
            </a:pathLst>
          </a:custGeom>
          <a:solidFill>
            <a:schemeClr val="bg2">
              <a:lumMod val="40000"/>
              <a:lumOff val="60000"/>
            </a:schemeClr>
          </a:solidFill>
        </p:spPr>
        <p:txBody>
          <a:bodyPr vert="horz" wrap="square" lIns="396000" tIns="612000" rIns="576000" bIns="684000" rtlCol="0" anchor="ctr" anchorCtr="0">
            <a:noAutofit/>
          </a:bodyPr>
          <a:lstStyle>
            <a:lvl1pPr marL="0" indent="0" algn="l">
              <a:buNone/>
              <a:defRPr lang="en-US" sz="1600" b="1" dirty="0"/>
            </a:lvl1pPr>
          </a:lstStyle>
          <a:p>
            <a:r>
              <a:rPr lang="en-US"/>
              <a:t>_______________________________</a:t>
            </a:r>
            <a:br>
              <a:rPr lang="en-US"/>
            </a:br>
            <a:br>
              <a:rPr lang="en-US"/>
            </a:br>
            <a:r>
              <a:rPr lang="en-US"/>
              <a:t>To add an image here: </a:t>
            </a:r>
            <a:br>
              <a:rPr lang="en-US"/>
            </a:br>
            <a:r>
              <a:rPr lang="en-US"/>
              <a:t>Click the icon and insert a </a:t>
            </a:r>
            <a:br>
              <a:rPr lang="en-US"/>
            </a:br>
            <a:r>
              <a:rPr lang="en-US"/>
              <a:t>file from your computer.</a:t>
            </a:r>
            <a:br>
              <a:rPr lang="en-US"/>
            </a:br>
            <a:br>
              <a:rPr lang="en-US"/>
            </a:br>
            <a:br>
              <a:rPr lang="en-US"/>
            </a:br>
            <a:br>
              <a:rPr lang="en-US"/>
            </a:br>
            <a:r>
              <a:rPr lang="en-US"/>
              <a:t>Your image can then be scaled </a:t>
            </a:r>
            <a:br>
              <a:rPr lang="en-US"/>
            </a:br>
            <a:r>
              <a:rPr lang="en-US"/>
              <a:t>within the frame by using the </a:t>
            </a:r>
            <a:br>
              <a:rPr lang="en-US"/>
            </a:br>
            <a:r>
              <a:rPr lang="en-US"/>
              <a:t>Crop feature in the Picture </a:t>
            </a:r>
            <a:br>
              <a:rPr lang="en-US"/>
            </a:br>
            <a:r>
              <a:rPr lang="en-US"/>
              <a:t>Format tab of the ribbon.</a:t>
            </a:r>
            <a:br>
              <a:rPr lang="en-US"/>
            </a:br>
            <a:r>
              <a:rPr lang="en-US"/>
              <a:t>_______________________________</a:t>
            </a:r>
          </a:p>
        </p:txBody>
      </p:sp>
      <p:sp>
        <p:nvSpPr>
          <p:cNvPr id="6" name="Text Placeholder 5">
            <a:extLst>
              <a:ext uri="{FF2B5EF4-FFF2-40B4-BE49-F238E27FC236}">
                <a16:creationId xmlns:a16="http://schemas.microsoft.com/office/drawing/2014/main" id="{4F2560C9-DF52-45CA-87E0-E0A1940555F6}"/>
              </a:ext>
            </a:extLst>
          </p:cNvPr>
          <p:cNvSpPr>
            <a:spLocks noGrp="1"/>
          </p:cNvSpPr>
          <p:nvPr>
            <p:ph type="body" sz="quarter" idx="23" hasCustomPrompt="1"/>
          </p:nvPr>
        </p:nvSpPr>
        <p:spPr>
          <a:xfrm>
            <a:off x="5359400" y="2110016"/>
            <a:ext cx="6424612" cy="576000"/>
          </a:xfrm>
        </p:spPr>
        <p:txBody>
          <a:bodyPr vert="horz" lIns="0" tIns="0" rIns="0" bIns="0" rtlCol="0" anchor="ctr" anchorCtr="0">
            <a:spAutoFit/>
          </a:bodyPr>
          <a:lstStyle>
            <a:lvl1pPr marL="0" indent="0">
              <a:buNone/>
              <a:defRPr lang="en-US" dirty="0"/>
            </a:lvl1pPr>
          </a:lstStyle>
          <a:p>
            <a:pPr lvl="0"/>
            <a:r>
              <a:rPr lang="en-US"/>
              <a:t>Click to add item</a:t>
            </a:r>
          </a:p>
        </p:txBody>
      </p:sp>
      <p:sp>
        <p:nvSpPr>
          <p:cNvPr id="2" name="Title 1">
            <a:extLst>
              <a:ext uri="{FF2B5EF4-FFF2-40B4-BE49-F238E27FC236}">
                <a16:creationId xmlns:a16="http://schemas.microsoft.com/office/drawing/2014/main" id="{F21FB789-D2DE-40CF-B66E-05E9E8302D6B}"/>
              </a:ext>
            </a:extLst>
          </p:cNvPr>
          <p:cNvSpPr>
            <a:spLocks noGrp="1"/>
          </p:cNvSpPr>
          <p:nvPr>
            <p:ph type="title" hasCustomPrompt="1"/>
          </p:nvPr>
        </p:nvSpPr>
        <p:spPr>
          <a:xfrm>
            <a:off x="4499428" y="404812"/>
            <a:ext cx="7284584" cy="1008063"/>
          </a:xfrm>
        </p:spPr>
        <p:txBody>
          <a:bodyPr anchor="b" anchorCtr="0"/>
          <a:lstStyle>
            <a:lvl1pPr>
              <a:defRPr/>
            </a:lvl1pPr>
          </a:lstStyle>
          <a:p>
            <a:r>
              <a:rPr lang="en-US"/>
              <a:t>Click to enter title here</a:t>
            </a:r>
          </a:p>
        </p:txBody>
      </p:sp>
      <p:sp>
        <p:nvSpPr>
          <p:cNvPr id="3" name="Date Placeholder 2">
            <a:extLst>
              <a:ext uri="{FF2B5EF4-FFF2-40B4-BE49-F238E27FC236}">
                <a16:creationId xmlns:a16="http://schemas.microsoft.com/office/drawing/2014/main" id="{8EDCC698-5F0A-4A1C-B64E-2817FBBBC11A}"/>
              </a:ext>
            </a:extLst>
          </p:cNvPr>
          <p:cNvSpPr>
            <a:spLocks noGrp="1"/>
          </p:cNvSpPr>
          <p:nvPr>
            <p:ph type="dt" sz="half" idx="10"/>
          </p:nvPr>
        </p:nvSpPr>
        <p:spPr/>
        <p:txBody>
          <a:bodyPr/>
          <a:lstStyle/>
          <a:p>
            <a:endParaRPr lang="en-GB"/>
          </a:p>
        </p:txBody>
      </p:sp>
      <p:sp>
        <p:nvSpPr>
          <p:cNvPr id="5" name="Slide Number Placeholder 4">
            <a:extLst>
              <a:ext uri="{FF2B5EF4-FFF2-40B4-BE49-F238E27FC236}">
                <a16:creationId xmlns:a16="http://schemas.microsoft.com/office/drawing/2014/main" id="{3D99530C-C25D-41F5-8CBD-274088C900B1}"/>
              </a:ext>
            </a:extLst>
          </p:cNvPr>
          <p:cNvSpPr>
            <a:spLocks noGrp="1"/>
          </p:cNvSpPr>
          <p:nvPr>
            <p:ph type="sldNum" sz="quarter" idx="12"/>
          </p:nvPr>
        </p:nvSpPr>
        <p:spPr/>
        <p:txBody>
          <a:bodyPr/>
          <a:lstStyle>
            <a:lvl1pPr>
              <a:defRPr>
                <a:solidFill>
                  <a:schemeClr val="bg1"/>
                </a:solidFill>
              </a:defRPr>
            </a:lvl1pPr>
          </a:lstStyle>
          <a:p>
            <a:fld id="{F8E47D07-9D1E-4FE9-B31A-2F5863681021}" type="slidenum">
              <a:rPr lang="en-GB" smtClean="0"/>
              <a:pPr/>
              <a:t>‹#›</a:t>
            </a:fld>
            <a:endParaRPr lang="en-GB"/>
          </a:p>
        </p:txBody>
      </p:sp>
      <p:sp>
        <p:nvSpPr>
          <p:cNvPr id="20" name="Text Placeholder 5">
            <a:extLst>
              <a:ext uri="{FF2B5EF4-FFF2-40B4-BE49-F238E27FC236}">
                <a16:creationId xmlns:a16="http://schemas.microsoft.com/office/drawing/2014/main" id="{E73010FE-DD71-4076-8A5D-D08E5CA3F634}"/>
              </a:ext>
            </a:extLst>
          </p:cNvPr>
          <p:cNvSpPr>
            <a:spLocks noGrp="1"/>
          </p:cNvSpPr>
          <p:nvPr>
            <p:ph type="body" sz="quarter" idx="24" hasCustomPrompt="1"/>
          </p:nvPr>
        </p:nvSpPr>
        <p:spPr>
          <a:xfrm>
            <a:off x="5359400" y="3202805"/>
            <a:ext cx="6424612" cy="576000"/>
          </a:xfrm>
        </p:spPr>
        <p:txBody>
          <a:bodyPr vert="horz" lIns="0" tIns="0" rIns="0" bIns="0" rtlCol="0" anchor="ctr" anchorCtr="0">
            <a:spAutoFit/>
          </a:bodyPr>
          <a:lstStyle>
            <a:lvl1pPr marL="0" indent="0">
              <a:buNone/>
              <a:defRPr lang="en-US" dirty="0"/>
            </a:lvl1pPr>
          </a:lstStyle>
          <a:p>
            <a:pPr lvl="0"/>
            <a:r>
              <a:rPr lang="en-US"/>
              <a:t>Click to add item</a:t>
            </a:r>
          </a:p>
        </p:txBody>
      </p:sp>
      <p:sp>
        <p:nvSpPr>
          <p:cNvPr id="21" name="Text Placeholder 5">
            <a:extLst>
              <a:ext uri="{FF2B5EF4-FFF2-40B4-BE49-F238E27FC236}">
                <a16:creationId xmlns:a16="http://schemas.microsoft.com/office/drawing/2014/main" id="{34A02FB3-913D-4DFD-A345-FDDE4BA12BBD}"/>
              </a:ext>
            </a:extLst>
          </p:cNvPr>
          <p:cNvSpPr>
            <a:spLocks noGrp="1"/>
          </p:cNvSpPr>
          <p:nvPr>
            <p:ph type="body" sz="quarter" idx="25" hasCustomPrompt="1"/>
          </p:nvPr>
        </p:nvSpPr>
        <p:spPr>
          <a:xfrm>
            <a:off x="5359400" y="4295595"/>
            <a:ext cx="6424612" cy="576000"/>
          </a:xfrm>
        </p:spPr>
        <p:txBody>
          <a:bodyPr vert="horz" lIns="0" tIns="0" rIns="0" bIns="0" rtlCol="0" anchor="ctr" anchorCtr="0">
            <a:spAutoFit/>
          </a:bodyPr>
          <a:lstStyle>
            <a:lvl1pPr marL="0" indent="0">
              <a:buNone/>
              <a:defRPr lang="en-US" dirty="0"/>
            </a:lvl1pPr>
          </a:lstStyle>
          <a:p>
            <a:pPr lvl="0"/>
            <a:r>
              <a:rPr lang="en-US"/>
              <a:t>Click to add item</a:t>
            </a:r>
          </a:p>
        </p:txBody>
      </p:sp>
      <p:sp>
        <p:nvSpPr>
          <p:cNvPr id="8" name="Text Placeholder 7">
            <a:extLst>
              <a:ext uri="{FF2B5EF4-FFF2-40B4-BE49-F238E27FC236}">
                <a16:creationId xmlns:a16="http://schemas.microsoft.com/office/drawing/2014/main" id="{BED2D347-F52F-43C1-87F8-DDC9498C0F38}"/>
              </a:ext>
            </a:extLst>
          </p:cNvPr>
          <p:cNvSpPr>
            <a:spLocks noGrp="1"/>
          </p:cNvSpPr>
          <p:nvPr>
            <p:ph type="body" sz="quarter" idx="26" hasCustomPrompt="1"/>
          </p:nvPr>
        </p:nvSpPr>
        <p:spPr>
          <a:xfrm>
            <a:off x="4499428" y="2019453"/>
            <a:ext cx="741600" cy="741600"/>
          </a:xfrm>
          <a:prstGeom prst="ellipse">
            <a:avLst/>
          </a:prstGeom>
          <a:solidFill>
            <a:schemeClr val="accent1"/>
          </a:solidFill>
        </p:spPr>
        <p:txBody>
          <a:bodyPr wrap="none" bIns="0" anchor="ctr" anchorCtr="0">
            <a:normAutofit/>
          </a:bodyPr>
          <a:lstStyle>
            <a:lvl1pPr marL="0" indent="0" algn="ctr">
              <a:buNone/>
              <a:defRPr sz="3200" b="1">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t>
            </a:r>
          </a:p>
        </p:txBody>
      </p:sp>
      <p:sp>
        <p:nvSpPr>
          <p:cNvPr id="16" name="Text Placeholder 7">
            <a:extLst>
              <a:ext uri="{FF2B5EF4-FFF2-40B4-BE49-F238E27FC236}">
                <a16:creationId xmlns:a16="http://schemas.microsoft.com/office/drawing/2014/main" id="{4A674ED9-5FA4-4FE1-86F0-863ECF4F5C27}"/>
              </a:ext>
            </a:extLst>
          </p:cNvPr>
          <p:cNvSpPr>
            <a:spLocks noGrp="1"/>
          </p:cNvSpPr>
          <p:nvPr>
            <p:ph type="body" sz="quarter" idx="27" hasCustomPrompt="1"/>
          </p:nvPr>
        </p:nvSpPr>
        <p:spPr>
          <a:xfrm>
            <a:off x="4499428" y="3110417"/>
            <a:ext cx="741600" cy="741600"/>
          </a:xfrm>
          <a:prstGeom prst="ellipse">
            <a:avLst/>
          </a:prstGeom>
          <a:solidFill>
            <a:schemeClr val="tx2"/>
          </a:solidFill>
        </p:spPr>
        <p:txBody>
          <a:bodyPr wrap="none" bIns="0" anchor="ctr" anchorCtr="0">
            <a:normAutofit/>
          </a:bodyPr>
          <a:lstStyle>
            <a:lvl1pPr marL="0" indent="0" algn="ctr">
              <a:buNone/>
              <a:defRPr sz="3200" b="1">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t>
            </a:r>
          </a:p>
        </p:txBody>
      </p:sp>
      <p:sp>
        <p:nvSpPr>
          <p:cNvPr id="22" name="Text Placeholder 7">
            <a:extLst>
              <a:ext uri="{FF2B5EF4-FFF2-40B4-BE49-F238E27FC236}">
                <a16:creationId xmlns:a16="http://schemas.microsoft.com/office/drawing/2014/main" id="{DC1651B7-FA29-4E69-8977-501BC13BB59B}"/>
              </a:ext>
            </a:extLst>
          </p:cNvPr>
          <p:cNvSpPr>
            <a:spLocks noGrp="1"/>
          </p:cNvSpPr>
          <p:nvPr>
            <p:ph type="body" sz="quarter" idx="28" hasCustomPrompt="1"/>
          </p:nvPr>
        </p:nvSpPr>
        <p:spPr>
          <a:xfrm>
            <a:off x="4499428" y="4203207"/>
            <a:ext cx="741600" cy="741600"/>
          </a:xfrm>
          <a:prstGeom prst="ellipse">
            <a:avLst/>
          </a:prstGeom>
          <a:solidFill>
            <a:schemeClr val="accent6"/>
          </a:solidFill>
        </p:spPr>
        <p:txBody>
          <a:bodyPr wrap="none" bIns="0" anchor="ctr" anchorCtr="0">
            <a:normAutofit/>
          </a:bodyPr>
          <a:lstStyle>
            <a:lvl1pPr marL="0" indent="0" algn="ctr">
              <a:buNone/>
              <a:defRPr sz="3200" b="1">
                <a:solidFill>
                  <a:schemeClr val="tx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t>
            </a:r>
          </a:p>
        </p:txBody>
      </p:sp>
      <p:sp>
        <p:nvSpPr>
          <p:cNvPr id="14" name="Text Placeholder 96">
            <a:extLst>
              <a:ext uri="{FF2B5EF4-FFF2-40B4-BE49-F238E27FC236}">
                <a16:creationId xmlns:a16="http://schemas.microsoft.com/office/drawing/2014/main" id="{EC615CB5-4947-47D0-B400-A69B3468C41A}"/>
              </a:ext>
            </a:extLst>
          </p:cNvPr>
          <p:cNvSpPr>
            <a:spLocks noGrp="1"/>
          </p:cNvSpPr>
          <p:nvPr>
            <p:ph type="body" sz="quarter" idx="111" hasCustomPrompt="1"/>
          </p:nvPr>
        </p:nvSpPr>
        <p:spPr>
          <a:xfrm>
            <a:off x="4475164" y="5543550"/>
            <a:ext cx="7308850" cy="657225"/>
          </a:xfrm>
        </p:spPr>
        <p:txBody>
          <a:bodyPr anchor="b" anchorCtr="0">
            <a:noAutofit/>
          </a:bodyPr>
          <a:lstStyle>
            <a:lvl1pPr>
              <a:spcAft>
                <a:spcPts val="300"/>
              </a:spcAft>
              <a:buNone/>
              <a:defRPr sz="800"/>
            </a:lvl1pPr>
          </a:lstStyle>
          <a:p>
            <a:pPr lvl="0"/>
            <a:r>
              <a:rPr lang="en-US"/>
              <a:t>Footnotes</a:t>
            </a:r>
          </a:p>
        </p:txBody>
      </p:sp>
    </p:spTree>
    <p:custDataLst>
      <p:tags r:id="rId1"/>
    </p:custDataLst>
    <p:extLst>
      <p:ext uri="{BB962C8B-B14F-4D97-AF65-F5344CB8AC3E}">
        <p14:creationId xmlns:p14="http://schemas.microsoft.com/office/powerpoint/2010/main" val="192402426"/>
      </p:ext>
    </p:extLst>
  </p:cSld>
  <p:clrMapOvr>
    <a:masterClrMapping/>
  </p:clrMapOvr>
  <p:extLst>
    <p:ext uri="{DCECCB84-F9BA-43D5-87BE-67443E8EF086}">
      <p15:sldGuideLst xmlns:p15="http://schemas.microsoft.com/office/powerpoint/2012/main">
        <p15:guide id="1" pos="2819" userDrawn="1">
          <p15:clr>
            <a:srgbClr val="A4A3A4"/>
          </p15:clr>
        </p15:guide>
        <p15:guide id="2" orient="horz" pos="890" userDrawn="1">
          <p15:clr>
            <a:srgbClr val="A4A3A4"/>
          </p15:clr>
        </p15:guide>
        <p15:guide id="3" orient="horz" pos="981" userDrawn="1">
          <p15:clr>
            <a:srgbClr val="A4A3A4"/>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Image and 4 Points">
    <p:spTree>
      <p:nvGrpSpPr>
        <p:cNvPr id="1" name=""/>
        <p:cNvGrpSpPr/>
        <p:nvPr/>
      </p:nvGrpSpPr>
      <p:grpSpPr>
        <a:xfrm>
          <a:off x="0" y="0"/>
          <a:ext cx="0" cy="0"/>
          <a:chOff x="0" y="0"/>
          <a:chExt cx="0" cy="0"/>
        </a:xfrm>
      </p:grpSpPr>
      <p:sp>
        <p:nvSpPr>
          <p:cNvPr id="17" name="Picture Placeholder 13">
            <a:extLst>
              <a:ext uri="{FF2B5EF4-FFF2-40B4-BE49-F238E27FC236}">
                <a16:creationId xmlns:a16="http://schemas.microsoft.com/office/drawing/2014/main" id="{3DA75641-709C-423B-B1F0-AD4EF905E59B}"/>
              </a:ext>
            </a:extLst>
          </p:cNvPr>
          <p:cNvSpPr>
            <a:spLocks noGrp="1"/>
          </p:cNvSpPr>
          <p:nvPr>
            <p:ph type="pic" sz="quarter" idx="20" hasCustomPrompt="1"/>
          </p:nvPr>
        </p:nvSpPr>
        <p:spPr>
          <a:xfrm>
            <a:off x="1" y="0"/>
            <a:ext cx="4622041" cy="6858000"/>
          </a:xfrm>
          <a:custGeom>
            <a:avLst/>
            <a:gdLst>
              <a:gd name="connsiteX0" fmla="*/ 0 w 4622041"/>
              <a:gd name="connsiteY0" fmla="*/ 0 h 6858000"/>
              <a:gd name="connsiteX1" fmla="*/ 1524909 w 4622041"/>
              <a:gd name="connsiteY1" fmla="*/ 0 h 6858000"/>
              <a:gd name="connsiteX2" fmla="*/ 3181350 w 4622041"/>
              <a:gd name="connsiteY2" fmla="*/ 0 h 6858000"/>
              <a:gd name="connsiteX3" fmla="*/ 3848100 w 4622041"/>
              <a:gd name="connsiteY3" fmla="*/ 0 h 6858000"/>
              <a:gd name="connsiteX4" fmla="*/ 4203480 w 4622041"/>
              <a:gd name="connsiteY4" fmla="*/ 0 h 6858000"/>
              <a:gd name="connsiteX5" fmla="*/ 4622041 w 4622041"/>
              <a:gd name="connsiteY5" fmla="*/ 0 h 6858000"/>
              <a:gd name="connsiteX6" fmla="*/ 4491391 w 4622041"/>
              <a:gd name="connsiteY6" fmla="*/ 203795 h 6858000"/>
              <a:gd name="connsiteX7" fmla="*/ 3590925 w 4622041"/>
              <a:gd name="connsiteY7" fmla="*/ 3429000 h 6858000"/>
              <a:gd name="connsiteX8" fmla="*/ 4491391 w 4622041"/>
              <a:gd name="connsiteY8" fmla="*/ 6654205 h 6858000"/>
              <a:gd name="connsiteX9" fmla="*/ 4622041 w 4622041"/>
              <a:gd name="connsiteY9" fmla="*/ 6858000 h 6858000"/>
              <a:gd name="connsiteX10" fmla="*/ 4452454 w 4622041"/>
              <a:gd name="connsiteY10" fmla="*/ 6858000 h 6858000"/>
              <a:gd name="connsiteX11" fmla="*/ 3848100 w 4622041"/>
              <a:gd name="connsiteY11" fmla="*/ 6858000 h 6858000"/>
              <a:gd name="connsiteX12" fmla="*/ 3181350 w 4622041"/>
              <a:gd name="connsiteY12" fmla="*/ 6858000 h 6858000"/>
              <a:gd name="connsiteX13" fmla="*/ 1275934 w 4622041"/>
              <a:gd name="connsiteY13" fmla="*/ 6858000 h 6858000"/>
              <a:gd name="connsiteX14" fmla="*/ 0 w 4622041"/>
              <a:gd name="connsiteY14" fmla="*/ 6858000 h 6858000"/>
              <a:gd name="connsiteX15" fmla="*/ 0 w 4622041"/>
              <a:gd name="connsiteY15" fmla="*/ 5860486 h 6858000"/>
              <a:gd name="connsiteX16" fmla="*/ 0 w 4622041"/>
              <a:gd name="connsiteY16" fmla="*/ 110440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22041" h="6858000">
                <a:moveTo>
                  <a:pt x="0" y="0"/>
                </a:moveTo>
                <a:lnTo>
                  <a:pt x="1524909" y="0"/>
                </a:lnTo>
                <a:lnTo>
                  <a:pt x="3181350" y="0"/>
                </a:lnTo>
                <a:lnTo>
                  <a:pt x="3848100" y="0"/>
                </a:lnTo>
                <a:lnTo>
                  <a:pt x="4203480" y="0"/>
                </a:lnTo>
                <a:lnTo>
                  <a:pt x="4622041" y="0"/>
                </a:lnTo>
                <a:lnTo>
                  <a:pt x="4491391" y="203795"/>
                </a:lnTo>
                <a:cubicBezTo>
                  <a:pt x="3919978" y="1144214"/>
                  <a:pt x="3590925" y="2248180"/>
                  <a:pt x="3590925" y="3429000"/>
                </a:cubicBezTo>
                <a:cubicBezTo>
                  <a:pt x="3590925" y="4609821"/>
                  <a:pt x="3919978" y="5713787"/>
                  <a:pt x="4491391" y="6654205"/>
                </a:cubicBezTo>
                <a:lnTo>
                  <a:pt x="4622041" y="6858000"/>
                </a:lnTo>
                <a:lnTo>
                  <a:pt x="4452454" y="6858000"/>
                </a:lnTo>
                <a:lnTo>
                  <a:pt x="3848100" y="6858000"/>
                </a:lnTo>
                <a:lnTo>
                  <a:pt x="3181350" y="6858000"/>
                </a:lnTo>
                <a:lnTo>
                  <a:pt x="1275934" y="6858000"/>
                </a:lnTo>
                <a:lnTo>
                  <a:pt x="0" y="6858000"/>
                </a:lnTo>
                <a:lnTo>
                  <a:pt x="0" y="5860486"/>
                </a:lnTo>
                <a:lnTo>
                  <a:pt x="0" y="1104402"/>
                </a:lnTo>
                <a:close/>
              </a:path>
            </a:pathLst>
          </a:custGeom>
          <a:solidFill>
            <a:schemeClr val="bg2">
              <a:lumMod val="40000"/>
              <a:lumOff val="60000"/>
            </a:schemeClr>
          </a:solidFill>
        </p:spPr>
        <p:txBody>
          <a:bodyPr vert="horz" wrap="square" lIns="396000" tIns="612000" rIns="576000" bIns="684000" rtlCol="0" anchor="ctr" anchorCtr="0">
            <a:noAutofit/>
          </a:bodyPr>
          <a:lstStyle>
            <a:lvl1pPr marL="0" indent="0" algn="l">
              <a:buNone/>
              <a:defRPr lang="en-US" sz="1600" b="1" dirty="0"/>
            </a:lvl1pPr>
          </a:lstStyle>
          <a:p>
            <a:r>
              <a:rPr lang="en-US"/>
              <a:t>_______________________________</a:t>
            </a:r>
            <a:br>
              <a:rPr lang="en-US"/>
            </a:br>
            <a:br>
              <a:rPr lang="en-US"/>
            </a:br>
            <a:r>
              <a:rPr lang="en-US"/>
              <a:t>To add an image here: </a:t>
            </a:r>
            <a:br>
              <a:rPr lang="en-US"/>
            </a:br>
            <a:r>
              <a:rPr lang="en-US"/>
              <a:t>Click the icon and insert a </a:t>
            </a:r>
            <a:br>
              <a:rPr lang="en-US"/>
            </a:br>
            <a:r>
              <a:rPr lang="en-US"/>
              <a:t>file from your computer.</a:t>
            </a:r>
            <a:br>
              <a:rPr lang="en-US"/>
            </a:br>
            <a:br>
              <a:rPr lang="en-US"/>
            </a:br>
            <a:br>
              <a:rPr lang="en-US"/>
            </a:br>
            <a:br>
              <a:rPr lang="en-US"/>
            </a:br>
            <a:r>
              <a:rPr lang="en-US"/>
              <a:t>Your image can then be scaled </a:t>
            </a:r>
            <a:br>
              <a:rPr lang="en-US"/>
            </a:br>
            <a:r>
              <a:rPr lang="en-US"/>
              <a:t>within the frame by using the </a:t>
            </a:r>
            <a:br>
              <a:rPr lang="en-US"/>
            </a:br>
            <a:r>
              <a:rPr lang="en-US"/>
              <a:t>Crop feature in the Picture </a:t>
            </a:r>
            <a:br>
              <a:rPr lang="en-US"/>
            </a:br>
            <a:r>
              <a:rPr lang="en-US"/>
              <a:t>Format tab of the ribbon.</a:t>
            </a:r>
            <a:br>
              <a:rPr lang="en-US"/>
            </a:br>
            <a:r>
              <a:rPr lang="en-US"/>
              <a:t>_______________________________</a:t>
            </a:r>
          </a:p>
        </p:txBody>
      </p:sp>
      <p:sp>
        <p:nvSpPr>
          <p:cNvPr id="6" name="Text Placeholder 5">
            <a:extLst>
              <a:ext uri="{FF2B5EF4-FFF2-40B4-BE49-F238E27FC236}">
                <a16:creationId xmlns:a16="http://schemas.microsoft.com/office/drawing/2014/main" id="{4F2560C9-DF52-45CA-87E0-E0A1940555F6}"/>
              </a:ext>
            </a:extLst>
          </p:cNvPr>
          <p:cNvSpPr>
            <a:spLocks noGrp="1"/>
          </p:cNvSpPr>
          <p:nvPr>
            <p:ph type="body" sz="quarter" idx="23" hasCustomPrompt="1"/>
          </p:nvPr>
        </p:nvSpPr>
        <p:spPr>
          <a:xfrm>
            <a:off x="5359400" y="1799391"/>
            <a:ext cx="6424612" cy="576000"/>
          </a:xfrm>
        </p:spPr>
        <p:txBody>
          <a:bodyPr vert="horz" lIns="0" tIns="0" rIns="0" bIns="0" rtlCol="0" anchor="ctr" anchorCtr="0">
            <a:spAutoFit/>
          </a:bodyPr>
          <a:lstStyle>
            <a:lvl1pPr marL="0" indent="0">
              <a:buNone/>
              <a:defRPr lang="en-US" dirty="0"/>
            </a:lvl1pPr>
          </a:lstStyle>
          <a:p>
            <a:pPr lvl="0"/>
            <a:r>
              <a:rPr lang="en-US"/>
              <a:t>Click to add item</a:t>
            </a:r>
          </a:p>
        </p:txBody>
      </p:sp>
      <p:sp>
        <p:nvSpPr>
          <p:cNvPr id="2" name="Title 1">
            <a:extLst>
              <a:ext uri="{FF2B5EF4-FFF2-40B4-BE49-F238E27FC236}">
                <a16:creationId xmlns:a16="http://schemas.microsoft.com/office/drawing/2014/main" id="{F21FB789-D2DE-40CF-B66E-05E9E8302D6B}"/>
              </a:ext>
            </a:extLst>
          </p:cNvPr>
          <p:cNvSpPr>
            <a:spLocks noGrp="1"/>
          </p:cNvSpPr>
          <p:nvPr>
            <p:ph type="title" hasCustomPrompt="1"/>
          </p:nvPr>
        </p:nvSpPr>
        <p:spPr>
          <a:xfrm>
            <a:off x="4499428" y="404812"/>
            <a:ext cx="7284584" cy="1008063"/>
          </a:xfrm>
        </p:spPr>
        <p:txBody>
          <a:bodyPr anchor="b" anchorCtr="0"/>
          <a:lstStyle>
            <a:lvl1pPr>
              <a:defRPr/>
            </a:lvl1pPr>
          </a:lstStyle>
          <a:p>
            <a:r>
              <a:rPr lang="en-US"/>
              <a:t>Click to enter title here</a:t>
            </a:r>
          </a:p>
        </p:txBody>
      </p:sp>
      <p:sp>
        <p:nvSpPr>
          <p:cNvPr id="3" name="Date Placeholder 2">
            <a:extLst>
              <a:ext uri="{FF2B5EF4-FFF2-40B4-BE49-F238E27FC236}">
                <a16:creationId xmlns:a16="http://schemas.microsoft.com/office/drawing/2014/main" id="{8EDCC698-5F0A-4A1C-B64E-2817FBBBC11A}"/>
              </a:ext>
            </a:extLst>
          </p:cNvPr>
          <p:cNvSpPr>
            <a:spLocks noGrp="1"/>
          </p:cNvSpPr>
          <p:nvPr>
            <p:ph type="dt" sz="half" idx="10"/>
          </p:nvPr>
        </p:nvSpPr>
        <p:spPr/>
        <p:txBody>
          <a:bodyPr/>
          <a:lstStyle/>
          <a:p>
            <a:endParaRPr lang="en-GB"/>
          </a:p>
        </p:txBody>
      </p:sp>
      <p:sp>
        <p:nvSpPr>
          <p:cNvPr id="5" name="Slide Number Placeholder 4">
            <a:extLst>
              <a:ext uri="{FF2B5EF4-FFF2-40B4-BE49-F238E27FC236}">
                <a16:creationId xmlns:a16="http://schemas.microsoft.com/office/drawing/2014/main" id="{3D99530C-C25D-41F5-8CBD-274088C900B1}"/>
              </a:ext>
            </a:extLst>
          </p:cNvPr>
          <p:cNvSpPr>
            <a:spLocks noGrp="1"/>
          </p:cNvSpPr>
          <p:nvPr>
            <p:ph type="sldNum" sz="quarter" idx="12"/>
          </p:nvPr>
        </p:nvSpPr>
        <p:spPr/>
        <p:txBody>
          <a:bodyPr/>
          <a:lstStyle>
            <a:lvl1pPr>
              <a:defRPr>
                <a:solidFill>
                  <a:schemeClr val="bg1"/>
                </a:solidFill>
              </a:defRPr>
            </a:lvl1pPr>
          </a:lstStyle>
          <a:p>
            <a:fld id="{F8E47D07-9D1E-4FE9-B31A-2F5863681021}" type="slidenum">
              <a:rPr lang="en-GB" smtClean="0"/>
              <a:pPr/>
              <a:t>‹#›</a:t>
            </a:fld>
            <a:endParaRPr lang="en-GB"/>
          </a:p>
        </p:txBody>
      </p:sp>
      <p:sp>
        <p:nvSpPr>
          <p:cNvPr id="20" name="Text Placeholder 5">
            <a:extLst>
              <a:ext uri="{FF2B5EF4-FFF2-40B4-BE49-F238E27FC236}">
                <a16:creationId xmlns:a16="http://schemas.microsoft.com/office/drawing/2014/main" id="{E73010FE-DD71-4076-8A5D-D08E5CA3F634}"/>
              </a:ext>
            </a:extLst>
          </p:cNvPr>
          <p:cNvSpPr>
            <a:spLocks noGrp="1"/>
          </p:cNvSpPr>
          <p:nvPr>
            <p:ph type="body" sz="quarter" idx="24" hasCustomPrompt="1"/>
          </p:nvPr>
        </p:nvSpPr>
        <p:spPr>
          <a:xfrm>
            <a:off x="5359400" y="2714202"/>
            <a:ext cx="6424612" cy="576000"/>
          </a:xfrm>
        </p:spPr>
        <p:txBody>
          <a:bodyPr vert="horz" lIns="0" tIns="0" rIns="0" bIns="0" rtlCol="0" anchor="ctr" anchorCtr="0">
            <a:spAutoFit/>
          </a:bodyPr>
          <a:lstStyle>
            <a:lvl1pPr marL="0" indent="0">
              <a:buNone/>
              <a:defRPr lang="en-US" dirty="0"/>
            </a:lvl1pPr>
          </a:lstStyle>
          <a:p>
            <a:pPr lvl="0"/>
            <a:r>
              <a:rPr lang="en-US"/>
              <a:t>Click to add item</a:t>
            </a:r>
          </a:p>
        </p:txBody>
      </p:sp>
      <p:sp>
        <p:nvSpPr>
          <p:cNvPr id="21" name="Text Placeholder 5">
            <a:extLst>
              <a:ext uri="{FF2B5EF4-FFF2-40B4-BE49-F238E27FC236}">
                <a16:creationId xmlns:a16="http://schemas.microsoft.com/office/drawing/2014/main" id="{34A02FB3-913D-4DFD-A345-FDDE4BA12BBD}"/>
              </a:ext>
            </a:extLst>
          </p:cNvPr>
          <p:cNvSpPr>
            <a:spLocks noGrp="1"/>
          </p:cNvSpPr>
          <p:nvPr>
            <p:ph type="body" sz="quarter" idx="25" hasCustomPrompt="1"/>
          </p:nvPr>
        </p:nvSpPr>
        <p:spPr>
          <a:xfrm>
            <a:off x="5359400" y="3629013"/>
            <a:ext cx="6424612" cy="576000"/>
          </a:xfrm>
        </p:spPr>
        <p:txBody>
          <a:bodyPr vert="horz" lIns="0" tIns="0" rIns="0" bIns="0" rtlCol="0" anchor="ctr" anchorCtr="0">
            <a:spAutoFit/>
          </a:bodyPr>
          <a:lstStyle>
            <a:lvl1pPr marL="0" indent="0">
              <a:buNone/>
              <a:defRPr lang="en-US" dirty="0"/>
            </a:lvl1pPr>
          </a:lstStyle>
          <a:p>
            <a:pPr lvl="0"/>
            <a:r>
              <a:rPr lang="en-US"/>
              <a:t>Click to add item</a:t>
            </a:r>
          </a:p>
        </p:txBody>
      </p:sp>
      <p:sp>
        <p:nvSpPr>
          <p:cNvPr id="29" name="Text Placeholder 5">
            <a:extLst>
              <a:ext uri="{FF2B5EF4-FFF2-40B4-BE49-F238E27FC236}">
                <a16:creationId xmlns:a16="http://schemas.microsoft.com/office/drawing/2014/main" id="{E6F61F16-916C-41D6-93C0-D26547A831E4}"/>
              </a:ext>
            </a:extLst>
          </p:cNvPr>
          <p:cNvSpPr>
            <a:spLocks noGrp="1"/>
          </p:cNvSpPr>
          <p:nvPr>
            <p:ph type="body" sz="quarter" idx="27" hasCustomPrompt="1"/>
          </p:nvPr>
        </p:nvSpPr>
        <p:spPr>
          <a:xfrm>
            <a:off x="5359400" y="4543825"/>
            <a:ext cx="6424612" cy="576000"/>
          </a:xfrm>
        </p:spPr>
        <p:txBody>
          <a:bodyPr vert="horz" lIns="0" tIns="0" rIns="0" bIns="0" rtlCol="0" anchor="ctr" anchorCtr="0">
            <a:spAutoFit/>
          </a:bodyPr>
          <a:lstStyle>
            <a:lvl1pPr marL="0" indent="0">
              <a:buNone/>
              <a:defRPr lang="en-US" dirty="0"/>
            </a:lvl1pPr>
          </a:lstStyle>
          <a:p>
            <a:pPr lvl="0"/>
            <a:r>
              <a:rPr lang="en-US"/>
              <a:t>Click to add item</a:t>
            </a:r>
          </a:p>
        </p:txBody>
      </p:sp>
      <p:sp>
        <p:nvSpPr>
          <p:cNvPr id="16" name="Text Placeholder 7">
            <a:extLst>
              <a:ext uri="{FF2B5EF4-FFF2-40B4-BE49-F238E27FC236}">
                <a16:creationId xmlns:a16="http://schemas.microsoft.com/office/drawing/2014/main" id="{A405DB1E-6924-443C-A8B8-FFCED6D04408}"/>
              </a:ext>
            </a:extLst>
          </p:cNvPr>
          <p:cNvSpPr>
            <a:spLocks noGrp="1"/>
          </p:cNvSpPr>
          <p:nvPr>
            <p:ph type="body" sz="quarter" idx="28" hasCustomPrompt="1"/>
          </p:nvPr>
        </p:nvSpPr>
        <p:spPr>
          <a:xfrm>
            <a:off x="4499428" y="1716591"/>
            <a:ext cx="741600" cy="741600"/>
          </a:xfrm>
          <a:prstGeom prst="ellipse">
            <a:avLst/>
          </a:prstGeom>
          <a:solidFill>
            <a:schemeClr val="accent1"/>
          </a:solidFill>
        </p:spPr>
        <p:txBody>
          <a:bodyPr wrap="none" bIns="0" anchor="ctr" anchorCtr="0">
            <a:normAutofit/>
          </a:bodyPr>
          <a:lstStyle>
            <a:lvl1pPr marL="0" indent="0" algn="ctr">
              <a:buNone/>
              <a:defRPr sz="3200" b="1">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t>
            </a:r>
          </a:p>
        </p:txBody>
      </p:sp>
      <p:sp>
        <p:nvSpPr>
          <p:cNvPr id="22" name="Text Placeholder 7">
            <a:extLst>
              <a:ext uri="{FF2B5EF4-FFF2-40B4-BE49-F238E27FC236}">
                <a16:creationId xmlns:a16="http://schemas.microsoft.com/office/drawing/2014/main" id="{7620A9FC-75F4-4534-8E23-737EFB4DB02B}"/>
              </a:ext>
            </a:extLst>
          </p:cNvPr>
          <p:cNvSpPr>
            <a:spLocks noGrp="1"/>
          </p:cNvSpPr>
          <p:nvPr>
            <p:ph type="body" sz="quarter" idx="29" hasCustomPrompt="1"/>
          </p:nvPr>
        </p:nvSpPr>
        <p:spPr>
          <a:xfrm>
            <a:off x="4499428" y="2631402"/>
            <a:ext cx="741600" cy="741600"/>
          </a:xfrm>
          <a:prstGeom prst="ellipse">
            <a:avLst/>
          </a:prstGeom>
          <a:solidFill>
            <a:schemeClr val="tx2"/>
          </a:solidFill>
        </p:spPr>
        <p:txBody>
          <a:bodyPr wrap="none" bIns="0" anchor="ctr" anchorCtr="0">
            <a:normAutofit/>
          </a:bodyPr>
          <a:lstStyle>
            <a:lvl1pPr marL="0" indent="0" algn="ctr">
              <a:buNone/>
              <a:defRPr sz="3200" b="1">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t>
            </a:r>
          </a:p>
        </p:txBody>
      </p:sp>
      <p:sp>
        <p:nvSpPr>
          <p:cNvPr id="23" name="Text Placeholder 7">
            <a:extLst>
              <a:ext uri="{FF2B5EF4-FFF2-40B4-BE49-F238E27FC236}">
                <a16:creationId xmlns:a16="http://schemas.microsoft.com/office/drawing/2014/main" id="{D0C7DB09-B358-4330-A556-6A32306FB6FF}"/>
              </a:ext>
            </a:extLst>
          </p:cNvPr>
          <p:cNvSpPr>
            <a:spLocks noGrp="1"/>
          </p:cNvSpPr>
          <p:nvPr>
            <p:ph type="body" sz="quarter" idx="30" hasCustomPrompt="1"/>
          </p:nvPr>
        </p:nvSpPr>
        <p:spPr>
          <a:xfrm>
            <a:off x="4499428" y="3546213"/>
            <a:ext cx="741600" cy="741600"/>
          </a:xfrm>
          <a:prstGeom prst="ellipse">
            <a:avLst/>
          </a:prstGeom>
          <a:solidFill>
            <a:schemeClr val="accent6"/>
          </a:solidFill>
        </p:spPr>
        <p:txBody>
          <a:bodyPr wrap="none" bIns="0" anchor="ctr" anchorCtr="0">
            <a:normAutofit/>
          </a:bodyPr>
          <a:lstStyle>
            <a:lvl1pPr marL="0" indent="0" algn="ctr">
              <a:buNone/>
              <a:defRPr sz="3200" b="1">
                <a:solidFill>
                  <a:schemeClr val="tx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t>
            </a:r>
          </a:p>
        </p:txBody>
      </p:sp>
      <p:sp>
        <p:nvSpPr>
          <p:cNvPr id="24" name="Text Placeholder 7">
            <a:extLst>
              <a:ext uri="{FF2B5EF4-FFF2-40B4-BE49-F238E27FC236}">
                <a16:creationId xmlns:a16="http://schemas.microsoft.com/office/drawing/2014/main" id="{D7F83E1A-C572-414D-B749-C4B0072E45A8}"/>
              </a:ext>
            </a:extLst>
          </p:cNvPr>
          <p:cNvSpPr>
            <a:spLocks noGrp="1"/>
          </p:cNvSpPr>
          <p:nvPr>
            <p:ph type="body" sz="quarter" idx="31" hasCustomPrompt="1"/>
          </p:nvPr>
        </p:nvSpPr>
        <p:spPr>
          <a:xfrm>
            <a:off x="4499428" y="4461025"/>
            <a:ext cx="741600" cy="741600"/>
          </a:xfrm>
          <a:prstGeom prst="ellipse">
            <a:avLst/>
          </a:prstGeom>
          <a:solidFill>
            <a:schemeClr val="accent5"/>
          </a:solidFill>
        </p:spPr>
        <p:txBody>
          <a:bodyPr wrap="none" bIns="0" anchor="ctr" anchorCtr="0">
            <a:normAutofit/>
          </a:bodyPr>
          <a:lstStyle>
            <a:lvl1pPr marL="0" indent="0" algn="ctr">
              <a:buNone/>
              <a:defRPr sz="3200" b="1">
                <a:solidFill>
                  <a:schemeClr val="tx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t>
            </a:r>
          </a:p>
        </p:txBody>
      </p:sp>
      <p:sp>
        <p:nvSpPr>
          <p:cNvPr id="15" name="Text Placeholder 96">
            <a:extLst>
              <a:ext uri="{FF2B5EF4-FFF2-40B4-BE49-F238E27FC236}">
                <a16:creationId xmlns:a16="http://schemas.microsoft.com/office/drawing/2014/main" id="{EA0CACC8-E0A6-4BD0-B30E-E2F76A3686F9}"/>
              </a:ext>
            </a:extLst>
          </p:cNvPr>
          <p:cNvSpPr>
            <a:spLocks noGrp="1"/>
          </p:cNvSpPr>
          <p:nvPr>
            <p:ph type="body" sz="quarter" idx="111" hasCustomPrompt="1"/>
          </p:nvPr>
        </p:nvSpPr>
        <p:spPr>
          <a:xfrm>
            <a:off x="4475164" y="5539988"/>
            <a:ext cx="7308850" cy="657225"/>
          </a:xfrm>
        </p:spPr>
        <p:txBody>
          <a:bodyPr anchor="b" anchorCtr="0">
            <a:noAutofit/>
          </a:bodyPr>
          <a:lstStyle>
            <a:lvl1pPr>
              <a:spcAft>
                <a:spcPts val="300"/>
              </a:spcAft>
              <a:buNone/>
              <a:defRPr sz="800"/>
            </a:lvl1pPr>
          </a:lstStyle>
          <a:p>
            <a:pPr lvl="0"/>
            <a:r>
              <a:rPr lang="en-US"/>
              <a:t>Footnotes</a:t>
            </a:r>
          </a:p>
        </p:txBody>
      </p:sp>
    </p:spTree>
    <p:custDataLst>
      <p:tags r:id="rId1"/>
    </p:custDataLst>
    <p:extLst>
      <p:ext uri="{BB962C8B-B14F-4D97-AF65-F5344CB8AC3E}">
        <p14:creationId xmlns:p14="http://schemas.microsoft.com/office/powerpoint/2010/main" val="4164970692"/>
      </p:ext>
    </p:extLst>
  </p:cSld>
  <p:clrMapOvr>
    <a:masterClrMapping/>
  </p:clrMapOvr>
  <p:extLst>
    <p:ext uri="{DCECCB84-F9BA-43D5-87BE-67443E8EF086}">
      <p15:sldGuideLst xmlns:p15="http://schemas.microsoft.com/office/powerpoint/2012/main">
        <p15:guide id="1" orient="horz" pos="890" userDrawn="1">
          <p15:clr>
            <a:srgbClr val="A4A3A4"/>
          </p15:clr>
        </p15:guide>
        <p15:guide id="2" orient="horz" pos="981" userDrawn="1">
          <p15:clr>
            <a:srgbClr val="A4A3A4"/>
          </p15:clr>
        </p15:guide>
        <p15:guide id="3" pos="2819" userDrawn="1">
          <p15:clr>
            <a:srgbClr val="A4A3A4"/>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Image and 5 Points">
    <p:spTree>
      <p:nvGrpSpPr>
        <p:cNvPr id="1" name=""/>
        <p:cNvGrpSpPr/>
        <p:nvPr/>
      </p:nvGrpSpPr>
      <p:grpSpPr>
        <a:xfrm>
          <a:off x="0" y="0"/>
          <a:ext cx="0" cy="0"/>
          <a:chOff x="0" y="0"/>
          <a:chExt cx="0" cy="0"/>
        </a:xfrm>
      </p:grpSpPr>
      <p:sp>
        <p:nvSpPr>
          <p:cNvPr id="17" name="Picture Placeholder 13">
            <a:extLst>
              <a:ext uri="{FF2B5EF4-FFF2-40B4-BE49-F238E27FC236}">
                <a16:creationId xmlns:a16="http://schemas.microsoft.com/office/drawing/2014/main" id="{606F2FD5-F128-4C4F-BF0A-3F6CBBABE385}"/>
              </a:ext>
            </a:extLst>
          </p:cNvPr>
          <p:cNvSpPr>
            <a:spLocks noGrp="1"/>
          </p:cNvSpPr>
          <p:nvPr>
            <p:ph type="pic" sz="quarter" idx="20" hasCustomPrompt="1"/>
          </p:nvPr>
        </p:nvSpPr>
        <p:spPr>
          <a:xfrm>
            <a:off x="1" y="0"/>
            <a:ext cx="4622041" cy="6858000"/>
          </a:xfrm>
          <a:custGeom>
            <a:avLst/>
            <a:gdLst>
              <a:gd name="connsiteX0" fmla="*/ 0 w 4622041"/>
              <a:gd name="connsiteY0" fmla="*/ 0 h 6858000"/>
              <a:gd name="connsiteX1" fmla="*/ 1524909 w 4622041"/>
              <a:gd name="connsiteY1" fmla="*/ 0 h 6858000"/>
              <a:gd name="connsiteX2" fmla="*/ 3181350 w 4622041"/>
              <a:gd name="connsiteY2" fmla="*/ 0 h 6858000"/>
              <a:gd name="connsiteX3" fmla="*/ 3848100 w 4622041"/>
              <a:gd name="connsiteY3" fmla="*/ 0 h 6858000"/>
              <a:gd name="connsiteX4" fmla="*/ 4203480 w 4622041"/>
              <a:gd name="connsiteY4" fmla="*/ 0 h 6858000"/>
              <a:gd name="connsiteX5" fmla="*/ 4622041 w 4622041"/>
              <a:gd name="connsiteY5" fmla="*/ 0 h 6858000"/>
              <a:gd name="connsiteX6" fmla="*/ 4491391 w 4622041"/>
              <a:gd name="connsiteY6" fmla="*/ 203795 h 6858000"/>
              <a:gd name="connsiteX7" fmla="*/ 3590925 w 4622041"/>
              <a:gd name="connsiteY7" fmla="*/ 3429000 h 6858000"/>
              <a:gd name="connsiteX8" fmla="*/ 4491391 w 4622041"/>
              <a:gd name="connsiteY8" fmla="*/ 6654205 h 6858000"/>
              <a:gd name="connsiteX9" fmla="*/ 4622041 w 4622041"/>
              <a:gd name="connsiteY9" fmla="*/ 6858000 h 6858000"/>
              <a:gd name="connsiteX10" fmla="*/ 4452454 w 4622041"/>
              <a:gd name="connsiteY10" fmla="*/ 6858000 h 6858000"/>
              <a:gd name="connsiteX11" fmla="*/ 3848100 w 4622041"/>
              <a:gd name="connsiteY11" fmla="*/ 6858000 h 6858000"/>
              <a:gd name="connsiteX12" fmla="*/ 3181350 w 4622041"/>
              <a:gd name="connsiteY12" fmla="*/ 6858000 h 6858000"/>
              <a:gd name="connsiteX13" fmla="*/ 1275934 w 4622041"/>
              <a:gd name="connsiteY13" fmla="*/ 6858000 h 6858000"/>
              <a:gd name="connsiteX14" fmla="*/ 0 w 4622041"/>
              <a:gd name="connsiteY14" fmla="*/ 6858000 h 6858000"/>
              <a:gd name="connsiteX15" fmla="*/ 0 w 4622041"/>
              <a:gd name="connsiteY15" fmla="*/ 5860486 h 6858000"/>
              <a:gd name="connsiteX16" fmla="*/ 0 w 4622041"/>
              <a:gd name="connsiteY16" fmla="*/ 110440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22041" h="6858000">
                <a:moveTo>
                  <a:pt x="0" y="0"/>
                </a:moveTo>
                <a:lnTo>
                  <a:pt x="1524909" y="0"/>
                </a:lnTo>
                <a:lnTo>
                  <a:pt x="3181350" y="0"/>
                </a:lnTo>
                <a:lnTo>
                  <a:pt x="3848100" y="0"/>
                </a:lnTo>
                <a:lnTo>
                  <a:pt x="4203480" y="0"/>
                </a:lnTo>
                <a:lnTo>
                  <a:pt x="4622041" y="0"/>
                </a:lnTo>
                <a:lnTo>
                  <a:pt x="4491391" y="203795"/>
                </a:lnTo>
                <a:cubicBezTo>
                  <a:pt x="3919978" y="1144214"/>
                  <a:pt x="3590925" y="2248180"/>
                  <a:pt x="3590925" y="3429000"/>
                </a:cubicBezTo>
                <a:cubicBezTo>
                  <a:pt x="3590925" y="4609821"/>
                  <a:pt x="3919978" y="5713787"/>
                  <a:pt x="4491391" y="6654205"/>
                </a:cubicBezTo>
                <a:lnTo>
                  <a:pt x="4622041" y="6858000"/>
                </a:lnTo>
                <a:lnTo>
                  <a:pt x="4452454" y="6858000"/>
                </a:lnTo>
                <a:lnTo>
                  <a:pt x="3848100" y="6858000"/>
                </a:lnTo>
                <a:lnTo>
                  <a:pt x="3181350" y="6858000"/>
                </a:lnTo>
                <a:lnTo>
                  <a:pt x="1275934" y="6858000"/>
                </a:lnTo>
                <a:lnTo>
                  <a:pt x="0" y="6858000"/>
                </a:lnTo>
                <a:lnTo>
                  <a:pt x="0" y="5860486"/>
                </a:lnTo>
                <a:lnTo>
                  <a:pt x="0" y="1104402"/>
                </a:lnTo>
                <a:close/>
              </a:path>
            </a:pathLst>
          </a:custGeom>
          <a:solidFill>
            <a:schemeClr val="bg2">
              <a:lumMod val="40000"/>
              <a:lumOff val="60000"/>
            </a:schemeClr>
          </a:solidFill>
        </p:spPr>
        <p:txBody>
          <a:bodyPr vert="horz" wrap="square" lIns="396000" tIns="612000" rIns="576000" bIns="684000" rtlCol="0" anchor="ctr" anchorCtr="0">
            <a:noAutofit/>
          </a:bodyPr>
          <a:lstStyle>
            <a:lvl1pPr marL="0" indent="0" algn="l">
              <a:buNone/>
              <a:defRPr lang="en-US" sz="1600" b="1" dirty="0"/>
            </a:lvl1pPr>
          </a:lstStyle>
          <a:p>
            <a:r>
              <a:rPr lang="en-US"/>
              <a:t>_______________________________</a:t>
            </a:r>
            <a:br>
              <a:rPr lang="en-US"/>
            </a:br>
            <a:br>
              <a:rPr lang="en-US"/>
            </a:br>
            <a:r>
              <a:rPr lang="en-US"/>
              <a:t>To add an image here: </a:t>
            </a:r>
            <a:br>
              <a:rPr lang="en-US"/>
            </a:br>
            <a:r>
              <a:rPr lang="en-US"/>
              <a:t>Click the icon and insert a </a:t>
            </a:r>
            <a:br>
              <a:rPr lang="en-US"/>
            </a:br>
            <a:r>
              <a:rPr lang="en-US"/>
              <a:t>file from your computer.</a:t>
            </a:r>
            <a:br>
              <a:rPr lang="en-US"/>
            </a:br>
            <a:br>
              <a:rPr lang="en-US"/>
            </a:br>
            <a:br>
              <a:rPr lang="en-US"/>
            </a:br>
            <a:br>
              <a:rPr lang="en-US"/>
            </a:br>
            <a:r>
              <a:rPr lang="en-US"/>
              <a:t>Your image can then be scaled </a:t>
            </a:r>
            <a:br>
              <a:rPr lang="en-US"/>
            </a:br>
            <a:r>
              <a:rPr lang="en-US"/>
              <a:t>within the frame by using the </a:t>
            </a:r>
            <a:br>
              <a:rPr lang="en-US"/>
            </a:br>
            <a:r>
              <a:rPr lang="en-US"/>
              <a:t>Crop feature in the Picture </a:t>
            </a:r>
            <a:br>
              <a:rPr lang="en-US"/>
            </a:br>
            <a:r>
              <a:rPr lang="en-US"/>
              <a:t>Format tab of the ribbon.</a:t>
            </a:r>
            <a:br>
              <a:rPr lang="en-US"/>
            </a:br>
            <a:r>
              <a:rPr lang="en-US"/>
              <a:t>_______________________________</a:t>
            </a:r>
          </a:p>
        </p:txBody>
      </p:sp>
      <p:sp>
        <p:nvSpPr>
          <p:cNvPr id="6" name="Text Placeholder 5">
            <a:extLst>
              <a:ext uri="{FF2B5EF4-FFF2-40B4-BE49-F238E27FC236}">
                <a16:creationId xmlns:a16="http://schemas.microsoft.com/office/drawing/2014/main" id="{4F2560C9-DF52-45CA-87E0-E0A1940555F6}"/>
              </a:ext>
            </a:extLst>
          </p:cNvPr>
          <p:cNvSpPr>
            <a:spLocks noGrp="1"/>
          </p:cNvSpPr>
          <p:nvPr>
            <p:ph type="body" sz="quarter" idx="23" hasCustomPrompt="1"/>
          </p:nvPr>
        </p:nvSpPr>
        <p:spPr>
          <a:xfrm>
            <a:off x="5359400" y="1703463"/>
            <a:ext cx="6424612" cy="576000"/>
          </a:xfrm>
        </p:spPr>
        <p:txBody>
          <a:bodyPr bIns="0" anchor="ctr" anchorCtr="0"/>
          <a:lstStyle>
            <a:lvl1pPr marL="0" indent="0">
              <a:buNone/>
              <a:defRPr/>
            </a:lvl1pPr>
          </a:lstStyle>
          <a:p>
            <a:pPr lvl="0"/>
            <a:r>
              <a:rPr lang="en-US"/>
              <a:t>Click to add item</a:t>
            </a:r>
          </a:p>
        </p:txBody>
      </p:sp>
      <p:sp>
        <p:nvSpPr>
          <p:cNvPr id="2" name="Title 1">
            <a:extLst>
              <a:ext uri="{FF2B5EF4-FFF2-40B4-BE49-F238E27FC236}">
                <a16:creationId xmlns:a16="http://schemas.microsoft.com/office/drawing/2014/main" id="{F21FB789-D2DE-40CF-B66E-05E9E8302D6B}"/>
              </a:ext>
            </a:extLst>
          </p:cNvPr>
          <p:cNvSpPr>
            <a:spLocks noGrp="1"/>
          </p:cNvSpPr>
          <p:nvPr>
            <p:ph type="title" hasCustomPrompt="1"/>
          </p:nvPr>
        </p:nvSpPr>
        <p:spPr>
          <a:xfrm>
            <a:off x="4499428" y="404812"/>
            <a:ext cx="7284584" cy="1008063"/>
          </a:xfrm>
        </p:spPr>
        <p:txBody>
          <a:bodyPr anchor="b" anchorCtr="0"/>
          <a:lstStyle>
            <a:lvl1pPr>
              <a:defRPr/>
            </a:lvl1pPr>
          </a:lstStyle>
          <a:p>
            <a:r>
              <a:rPr lang="en-US"/>
              <a:t>Click to enter title here</a:t>
            </a:r>
          </a:p>
        </p:txBody>
      </p:sp>
      <p:sp>
        <p:nvSpPr>
          <p:cNvPr id="3" name="Date Placeholder 2">
            <a:extLst>
              <a:ext uri="{FF2B5EF4-FFF2-40B4-BE49-F238E27FC236}">
                <a16:creationId xmlns:a16="http://schemas.microsoft.com/office/drawing/2014/main" id="{8EDCC698-5F0A-4A1C-B64E-2817FBBBC11A}"/>
              </a:ext>
            </a:extLst>
          </p:cNvPr>
          <p:cNvSpPr>
            <a:spLocks noGrp="1"/>
          </p:cNvSpPr>
          <p:nvPr>
            <p:ph type="dt" sz="half" idx="10"/>
          </p:nvPr>
        </p:nvSpPr>
        <p:spPr/>
        <p:txBody>
          <a:bodyPr/>
          <a:lstStyle/>
          <a:p>
            <a:endParaRPr lang="en-GB"/>
          </a:p>
        </p:txBody>
      </p:sp>
      <p:sp>
        <p:nvSpPr>
          <p:cNvPr id="5" name="Slide Number Placeholder 4">
            <a:extLst>
              <a:ext uri="{FF2B5EF4-FFF2-40B4-BE49-F238E27FC236}">
                <a16:creationId xmlns:a16="http://schemas.microsoft.com/office/drawing/2014/main" id="{3D99530C-C25D-41F5-8CBD-274088C900B1}"/>
              </a:ext>
            </a:extLst>
          </p:cNvPr>
          <p:cNvSpPr>
            <a:spLocks noGrp="1"/>
          </p:cNvSpPr>
          <p:nvPr>
            <p:ph type="sldNum" sz="quarter" idx="12"/>
          </p:nvPr>
        </p:nvSpPr>
        <p:spPr/>
        <p:txBody>
          <a:bodyPr/>
          <a:lstStyle>
            <a:lvl1pPr>
              <a:defRPr>
                <a:solidFill>
                  <a:schemeClr val="bg1"/>
                </a:solidFill>
              </a:defRPr>
            </a:lvl1pPr>
          </a:lstStyle>
          <a:p>
            <a:fld id="{F8E47D07-9D1E-4FE9-B31A-2F5863681021}" type="slidenum">
              <a:rPr lang="en-GB" smtClean="0"/>
              <a:pPr/>
              <a:t>‹#›</a:t>
            </a:fld>
            <a:endParaRPr lang="en-GB"/>
          </a:p>
        </p:txBody>
      </p:sp>
      <p:sp>
        <p:nvSpPr>
          <p:cNvPr id="20" name="Text Placeholder 5">
            <a:extLst>
              <a:ext uri="{FF2B5EF4-FFF2-40B4-BE49-F238E27FC236}">
                <a16:creationId xmlns:a16="http://schemas.microsoft.com/office/drawing/2014/main" id="{E73010FE-DD71-4076-8A5D-D08E5CA3F634}"/>
              </a:ext>
            </a:extLst>
          </p:cNvPr>
          <p:cNvSpPr>
            <a:spLocks noGrp="1"/>
          </p:cNvSpPr>
          <p:nvPr>
            <p:ph type="body" sz="quarter" idx="24" hasCustomPrompt="1"/>
          </p:nvPr>
        </p:nvSpPr>
        <p:spPr>
          <a:xfrm>
            <a:off x="5359400" y="2460683"/>
            <a:ext cx="6424612" cy="576000"/>
          </a:xfrm>
        </p:spPr>
        <p:txBody>
          <a:bodyPr bIns="0" anchor="ctr" anchorCtr="0"/>
          <a:lstStyle>
            <a:lvl1pPr marL="0" indent="0">
              <a:buNone/>
              <a:defRPr/>
            </a:lvl1pPr>
          </a:lstStyle>
          <a:p>
            <a:pPr lvl="0"/>
            <a:r>
              <a:rPr lang="en-US"/>
              <a:t>Click to add item</a:t>
            </a:r>
          </a:p>
        </p:txBody>
      </p:sp>
      <p:sp>
        <p:nvSpPr>
          <p:cNvPr id="21" name="Text Placeholder 5">
            <a:extLst>
              <a:ext uri="{FF2B5EF4-FFF2-40B4-BE49-F238E27FC236}">
                <a16:creationId xmlns:a16="http://schemas.microsoft.com/office/drawing/2014/main" id="{34A02FB3-913D-4DFD-A345-FDDE4BA12BBD}"/>
              </a:ext>
            </a:extLst>
          </p:cNvPr>
          <p:cNvSpPr>
            <a:spLocks noGrp="1"/>
          </p:cNvSpPr>
          <p:nvPr>
            <p:ph type="body" sz="quarter" idx="25" hasCustomPrompt="1"/>
          </p:nvPr>
        </p:nvSpPr>
        <p:spPr>
          <a:xfrm>
            <a:off x="5359400" y="3217903"/>
            <a:ext cx="6424612" cy="576000"/>
          </a:xfrm>
        </p:spPr>
        <p:txBody>
          <a:bodyPr bIns="0" anchor="ctr" anchorCtr="0"/>
          <a:lstStyle>
            <a:lvl1pPr marL="0" indent="0">
              <a:buNone/>
              <a:defRPr/>
            </a:lvl1pPr>
          </a:lstStyle>
          <a:p>
            <a:pPr lvl="0"/>
            <a:r>
              <a:rPr lang="en-US"/>
              <a:t>Click to add item</a:t>
            </a:r>
          </a:p>
        </p:txBody>
      </p:sp>
      <p:sp>
        <p:nvSpPr>
          <p:cNvPr id="29" name="Text Placeholder 5">
            <a:extLst>
              <a:ext uri="{FF2B5EF4-FFF2-40B4-BE49-F238E27FC236}">
                <a16:creationId xmlns:a16="http://schemas.microsoft.com/office/drawing/2014/main" id="{E6F61F16-916C-41D6-93C0-D26547A831E4}"/>
              </a:ext>
            </a:extLst>
          </p:cNvPr>
          <p:cNvSpPr>
            <a:spLocks noGrp="1"/>
          </p:cNvSpPr>
          <p:nvPr>
            <p:ph type="body" sz="quarter" idx="27" hasCustomPrompt="1"/>
          </p:nvPr>
        </p:nvSpPr>
        <p:spPr>
          <a:xfrm>
            <a:off x="5359400" y="3975123"/>
            <a:ext cx="6424612" cy="576000"/>
          </a:xfrm>
        </p:spPr>
        <p:txBody>
          <a:bodyPr bIns="0" anchor="ctr" anchorCtr="0"/>
          <a:lstStyle>
            <a:lvl1pPr marL="0" indent="0">
              <a:buNone/>
              <a:defRPr/>
            </a:lvl1pPr>
          </a:lstStyle>
          <a:p>
            <a:pPr lvl="0"/>
            <a:r>
              <a:rPr lang="en-US"/>
              <a:t>Click to add item</a:t>
            </a:r>
          </a:p>
        </p:txBody>
      </p:sp>
      <p:sp>
        <p:nvSpPr>
          <p:cNvPr id="16" name="Text Placeholder 5">
            <a:extLst>
              <a:ext uri="{FF2B5EF4-FFF2-40B4-BE49-F238E27FC236}">
                <a16:creationId xmlns:a16="http://schemas.microsoft.com/office/drawing/2014/main" id="{5E299348-94D5-4256-BE1F-91C31CCEE98F}"/>
              </a:ext>
            </a:extLst>
          </p:cNvPr>
          <p:cNvSpPr>
            <a:spLocks noGrp="1"/>
          </p:cNvSpPr>
          <p:nvPr>
            <p:ph type="body" sz="quarter" idx="28" hasCustomPrompt="1"/>
          </p:nvPr>
        </p:nvSpPr>
        <p:spPr>
          <a:xfrm>
            <a:off x="5359400" y="4732343"/>
            <a:ext cx="6424612" cy="576000"/>
          </a:xfrm>
        </p:spPr>
        <p:txBody>
          <a:bodyPr bIns="0" anchor="ctr" anchorCtr="0"/>
          <a:lstStyle>
            <a:lvl1pPr marL="0" indent="0">
              <a:buNone/>
              <a:defRPr/>
            </a:lvl1pPr>
          </a:lstStyle>
          <a:p>
            <a:pPr lvl="0"/>
            <a:r>
              <a:rPr lang="en-US"/>
              <a:t>Click to add item</a:t>
            </a:r>
          </a:p>
        </p:txBody>
      </p:sp>
      <p:sp>
        <p:nvSpPr>
          <p:cNvPr id="23" name="Text Placeholder 7">
            <a:extLst>
              <a:ext uri="{FF2B5EF4-FFF2-40B4-BE49-F238E27FC236}">
                <a16:creationId xmlns:a16="http://schemas.microsoft.com/office/drawing/2014/main" id="{FFA643F8-1A02-4F8A-A364-9AE565DF5EAA}"/>
              </a:ext>
            </a:extLst>
          </p:cNvPr>
          <p:cNvSpPr>
            <a:spLocks noGrp="1"/>
          </p:cNvSpPr>
          <p:nvPr>
            <p:ph type="body" sz="quarter" idx="30" hasCustomPrompt="1"/>
          </p:nvPr>
        </p:nvSpPr>
        <p:spPr>
          <a:xfrm>
            <a:off x="4557303" y="1681863"/>
            <a:ext cx="619200" cy="619200"/>
          </a:xfrm>
          <a:prstGeom prst="ellipse">
            <a:avLst/>
          </a:prstGeom>
          <a:solidFill>
            <a:schemeClr val="accent1"/>
          </a:solidFill>
        </p:spPr>
        <p:txBody>
          <a:bodyPr wrap="none" bIns="0" anchor="ctr" anchorCtr="0">
            <a:normAutofit/>
          </a:bodyPr>
          <a:lstStyle>
            <a:lvl1pPr marL="0" indent="0" algn="ctr">
              <a:buNone/>
              <a:defRPr sz="3200" b="1">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t>
            </a:r>
          </a:p>
        </p:txBody>
      </p:sp>
      <p:sp>
        <p:nvSpPr>
          <p:cNvPr id="24" name="Text Placeholder 7">
            <a:extLst>
              <a:ext uri="{FF2B5EF4-FFF2-40B4-BE49-F238E27FC236}">
                <a16:creationId xmlns:a16="http://schemas.microsoft.com/office/drawing/2014/main" id="{13713115-FE34-4B39-AFA3-10C746337489}"/>
              </a:ext>
            </a:extLst>
          </p:cNvPr>
          <p:cNvSpPr>
            <a:spLocks noGrp="1"/>
          </p:cNvSpPr>
          <p:nvPr>
            <p:ph type="body" sz="quarter" idx="31" hasCustomPrompt="1"/>
          </p:nvPr>
        </p:nvSpPr>
        <p:spPr>
          <a:xfrm>
            <a:off x="4557303" y="2439083"/>
            <a:ext cx="619200" cy="619200"/>
          </a:xfrm>
          <a:prstGeom prst="ellipse">
            <a:avLst/>
          </a:prstGeom>
          <a:solidFill>
            <a:schemeClr val="tx2"/>
          </a:solidFill>
        </p:spPr>
        <p:txBody>
          <a:bodyPr wrap="none" bIns="0" anchor="ctr" anchorCtr="0">
            <a:normAutofit/>
          </a:bodyPr>
          <a:lstStyle>
            <a:lvl1pPr marL="0" indent="0" algn="ctr">
              <a:buNone/>
              <a:defRPr sz="3200" b="1">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t>
            </a:r>
          </a:p>
        </p:txBody>
      </p:sp>
      <p:sp>
        <p:nvSpPr>
          <p:cNvPr id="25" name="Text Placeholder 7">
            <a:extLst>
              <a:ext uri="{FF2B5EF4-FFF2-40B4-BE49-F238E27FC236}">
                <a16:creationId xmlns:a16="http://schemas.microsoft.com/office/drawing/2014/main" id="{CCE34AE4-68D5-46DB-AD84-2C32865C63DA}"/>
              </a:ext>
            </a:extLst>
          </p:cNvPr>
          <p:cNvSpPr>
            <a:spLocks noGrp="1"/>
          </p:cNvSpPr>
          <p:nvPr>
            <p:ph type="body" sz="quarter" idx="32" hasCustomPrompt="1"/>
          </p:nvPr>
        </p:nvSpPr>
        <p:spPr>
          <a:xfrm>
            <a:off x="4557303" y="3196303"/>
            <a:ext cx="619200" cy="619200"/>
          </a:xfrm>
          <a:prstGeom prst="ellipse">
            <a:avLst/>
          </a:prstGeom>
          <a:solidFill>
            <a:schemeClr val="accent6"/>
          </a:solidFill>
        </p:spPr>
        <p:txBody>
          <a:bodyPr wrap="none" bIns="0" anchor="ctr" anchorCtr="0">
            <a:normAutofit/>
          </a:bodyPr>
          <a:lstStyle>
            <a:lvl1pPr marL="0" indent="0" algn="ctr">
              <a:buNone/>
              <a:defRPr sz="3200" b="1">
                <a:solidFill>
                  <a:schemeClr val="tx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t>
            </a:r>
          </a:p>
        </p:txBody>
      </p:sp>
      <p:sp>
        <p:nvSpPr>
          <p:cNvPr id="26" name="Text Placeholder 7">
            <a:extLst>
              <a:ext uri="{FF2B5EF4-FFF2-40B4-BE49-F238E27FC236}">
                <a16:creationId xmlns:a16="http://schemas.microsoft.com/office/drawing/2014/main" id="{47AC357D-474A-4C79-9824-ECFF8F3FFD43}"/>
              </a:ext>
            </a:extLst>
          </p:cNvPr>
          <p:cNvSpPr>
            <a:spLocks noGrp="1"/>
          </p:cNvSpPr>
          <p:nvPr>
            <p:ph type="body" sz="quarter" idx="33" hasCustomPrompt="1"/>
          </p:nvPr>
        </p:nvSpPr>
        <p:spPr>
          <a:xfrm>
            <a:off x="4557303" y="3953523"/>
            <a:ext cx="619200" cy="619200"/>
          </a:xfrm>
          <a:prstGeom prst="ellipse">
            <a:avLst/>
          </a:prstGeom>
          <a:solidFill>
            <a:schemeClr val="accent5"/>
          </a:solidFill>
        </p:spPr>
        <p:txBody>
          <a:bodyPr wrap="none" bIns="0" anchor="ctr" anchorCtr="0">
            <a:normAutofit/>
          </a:bodyPr>
          <a:lstStyle>
            <a:lvl1pPr marL="0" indent="0" algn="ctr">
              <a:buNone/>
              <a:defRPr sz="3200" b="1">
                <a:solidFill>
                  <a:schemeClr val="tx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t>
            </a:r>
          </a:p>
        </p:txBody>
      </p:sp>
      <p:sp>
        <p:nvSpPr>
          <p:cNvPr id="27" name="Text Placeholder 7">
            <a:extLst>
              <a:ext uri="{FF2B5EF4-FFF2-40B4-BE49-F238E27FC236}">
                <a16:creationId xmlns:a16="http://schemas.microsoft.com/office/drawing/2014/main" id="{95DEB97F-2B12-42B1-94DB-0EF97C477C0A}"/>
              </a:ext>
            </a:extLst>
          </p:cNvPr>
          <p:cNvSpPr>
            <a:spLocks noGrp="1"/>
          </p:cNvSpPr>
          <p:nvPr>
            <p:ph type="body" sz="quarter" idx="34" hasCustomPrompt="1"/>
          </p:nvPr>
        </p:nvSpPr>
        <p:spPr>
          <a:xfrm>
            <a:off x="4557303" y="4710743"/>
            <a:ext cx="619200" cy="619200"/>
          </a:xfrm>
          <a:prstGeom prst="ellipse">
            <a:avLst/>
          </a:prstGeom>
          <a:solidFill>
            <a:schemeClr val="accent3"/>
          </a:solidFill>
        </p:spPr>
        <p:txBody>
          <a:bodyPr wrap="none" bIns="0" anchor="ctr" anchorCtr="0">
            <a:normAutofit/>
          </a:bodyPr>
          <a:lstStyle>
            <a:lvl1pPr marL="0" indent="0" algn="ctr">
              <a:buNone/>
              <a:defRPr sz="3200" b="1">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t>
            </a:r>
          </a:p>
        </p:txBody>
      </p:sp>
      <p:sp>
        <p:nvSpPr>
          <p:cNvPr id="18" name="Text Placeholder 96">
            <a:extLst>
              <a:ext uri="{FF2B5EF4-FFF2-40B4-BE49-F238E27FC236}">
                <a16:creationId xmlns:a16="http://schemas.microsoft.com/office/drawing/2014/main" id="{5F6A1124-9F09-4D7A-B563-659BB17D0B1A}"/>
              </a:ext>
            </a:extLst>
          </p:cNvPr>
          <p:cNvSpPr>
            <a:spLocks noGrp="1"/>
          </p:cNvSpPr>
          <p:nvPr>
            <p:ph type="body" sz="quarter" idx="111" hasCustomPrompt="1"/>
          </p:nvPr>
        </p:nvSpPr>
        <p:spPr>
          <a:xfrm>
            <a:off x="4475163" y="5543550"/>
            <a:ext cx="7308850" cy="657225"/>
          </a:xfrm>
        </p:spPr>
        <p:txBody>
          <a:bodyPr anchor="b" anchorCtr="0">
            <a:noAutofit/>
          </a:bodyPr>
          <a:lstStyle>
            <a:lvl1pPr>
              <a:spcAft>
                <a:spcPts val="300"/>
              </a:spcAft>
              <a:buNone/>
              <a:defRPr sz="800"/>
            </a:lvl1pPr>
          </a:lstStyle>
          <a:p>
            <a:pPr lvl="0"/>
            <a:r>
              <a:rPr lang="en-US"/>
              <a:t>Footnotes</a:t>
            </a:r>
          </a:p>
        </p:txBody>
      </p:sp>
    </p:spTree>
    <p:custDataLst>
      <p:tags r:id="rId1"/>
    </p:custDataLst>
    <p:extLst>
      <p:ext uri="{BB962C8B-B14F-4D97-AF65-F5344CB8AC3E}">
        <p14:creationId xmlns:p14="http://schemas.microsoft.com/office/powerpoint/2010/main" val="678234065"/>
      </p:ext>
    </p:extLst>
  </p:cSld>
  <p:clrMapOvr>
    <a:masterClrMapping/>
  </p:clrMapOvr>
  <p:extLst>
    <p:ext uri="{DCECCB84-F9BA-43D5-87BE-67443E8EF086}">
      <p15:sldGuideLst xmlns:p15="http://schemas.microsoft.com/office/powerpoint/2012/main">
        <p15:guide id="1" pos="2819" userDrawn="1">
          <p15:clr>
            <a:srgbClr val="A4A3A4"/>
          </p15:clr>
        </p15:guide>
        <p15:guide id="2" orient="horz" pos="981" userDrawn="1">
          <p15:clr>
            <a:srgbClr val="A4A3A4"/>
          </p15:clr>
        </p15:guide>
        <p15:guide id="3" orient="horz" pos="890" userDrawn="1">
          <p15:clr>
            <a:srgbClr val="A4A3A4"/>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0 Point Lis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635B2-3D27-4FA3-B863-05E4C9624AB6}"/>
              </a:ext>
            </a:extLst>
          </p:cNvPr>
          <p:cNvSpPr>
            <a:spLocks noGrp="1"/>
          </p:cNvSpPr>
          <p:nvPr>
            <p:ph type="title" hasCustomPrompt="1"/>
          </p:nvPr>
        </p:nvSpPr>
        <p:spPr/>
        <p:txBody>
          <a:bodyPr/>
          <a:lstStyle>
            <a:lvl1pPr>
              <a:defRPr/>
            </a:lvl1pPr>
          </a:lstStyle>
          <a:p>
            <a:r>
              <a:rPr lang="en-US"/>
              <a:t>Click to enter title here</a:t>
            </a:r>
          </a:p>
        </p:txBody>
      </p:sp>
      <p:sp>
        <p:nvSpPr>
          <p:cNvPr id="6" name="Date Placeholder 5">
            <a:extLst>
              <a:ext uri="{FF2B5EF4-FFF2-40B4-BE49-F238E27FC236}">
                <a16:creationId xmlns:a16="http://schemas.microsoft.com/office/drawing/2014/main" id="{98CF1364-95FC-4822-BD65-0519B5DD9BCE}"/>
              </a:ext>
            </a:extLst>
          </p:cNvPr>
          <p:cNvSpPr>
            <a:spLocks noGrp="1"/>
          </p:cNvSpPr>
          <p:nvPr>
            <p:ph type="dt" sz="half" idx="10"/>
          </p:nvPr>
        </p:nvSpPr>
        <p:spPr/>
        <p:txBody>
          <a:bodyPr/>
          <a:lstStyle/>
          <a:p>
            <a:endParaRPr lang="en-GB"/>
          </a:p>
        </p:txBody>
      </p:sp>
      <p:sp>
        <p:nvSpPr>
          <p:cNvPr id="8" name="Slide Number Placeholder 7">
            <a:extLst>
              <a:ext uri="{FF2B5EF4-FFF2-40B4-BE49-F238E27FC236}">
                <a16:creationId xmlns:a16="http://schemas.microsoft.com/office/drawing/2014/main" id="{B7FF9A92-5BDB-40F9-8C9E-94BECF288EF4}"/>
              </a:ext>
            </a:extLst>
          </p:cNvPr>
          <p:cNvSpPr>
            <a:spLocks noGrp="1"/>
          </p:cNvSpPr>
          <p:nvPr>
            <p:ph type="sldNum" sz="quarter" idx="12"/>
          </p:nvPr>
        </p:nvSpPr>
        <p:spPr/>
        <p:txBody>
          <a:bodyPr/>
          <a:lstStyle/>
          <a:p>
            <a:fld id="{F8E47D07-9D1E-4FE9-B31A-2F5863681021}" type="slidenum">
              <a:rPr lang="en-GB" smtClean="0"/>
              <a:pPr/>
              <a:t>‹#›</a:t>
            </a:fld>
            <a:endParaRPr lang="en-GB"/>
          </a:p>
        </p:txBody>
      </p:sp>
      <p:sp>
        <p:nvSpPr>
          <p:cNvPr id="9" name="Text Placeholder 5">
            <a:extLst>
              <a:ext uri="{FF2B5EF4-FFF2-40B4-BE49-F238E27FC236}">
                <a16:creationId xmlns:a16="http://schemas.microsoft.com/office/drawing/2014/main" id="{4389D6A8-8E5C-4277-8893-0A9C0794314D}"/>
              </a:ext>
            </a:extLst>
          </p:cNvPr>
          <p:cNvSpPr>
            <a:spLocks noGrp="1"/>
          </p:cNvSpPr>
          <p:nvPr>
            <p:ph type="body" sz="quarter" idx="23" hasCustomPrompt="1"/>
          </p:nvPr>
        </p:nvSpPr>
        <p:spPr>
          <a:xfrm>
            <a:off x="1267958" y="1855084"/>
            <a:ext cx="4791530" cy="618672"/>
          </a:xfrm>
        </p:spPr>
        <p:txBody>
          <a:bodyPr bIns="0" anchor="ctr" anchorCtr="0"/>
          <a:lstStyle>
            <a:lvl1pPr marL="0" indent="0">
              <a:buNone/>
              <a:defRPr/>
            </a:lvl1pPr>
          </a:lstStyle>
          <a:p>
            <a:pPr lvl="0"/>
            <a:r>
              <a:rPr lang="en-US"/>
              <a:t>Click to add item</a:t>
            </a:r>
          </a:p>
        </p:txBody>
      </p:sp>
      <p:sp>
        <p:nvSpPr>
          <p:cNvPr id="14" name="Text Placeholder 5">
            <a:extLst>
              <a:ext uri="{FF2B5EF4-FFF2-40B4-BE49-F238E27FC236}">
                <a16:creationId xmlns:a16="http://schemas.microsoft.com/office/drawing/2014/main" id="{BA874EA9-D333-4FE9-8140-0BC9274C4675}"/>
              </a:ext>
            </a:extLst>
          </p:cNvPr>
          <p:cNvSpPr>
            <a:spLocks noGrp="1"/>
          </p:cNvSpPr>
          <p:nvPr>
            <p:ph type="body" sz="quarter" idx="24" hasCustomPrompt="1"/>
          </p:nvPr>
        </p:nvSpPr>
        <p:spPr>
          <a:xfrm>
            <a:off x="1267958" y="2619616"/>
            <a:ext cx="4791530" cy="618672"/>
          </a:xfrm>
        </p:spPr>
        <p:txBody>
          <a:bodyPr bIns="0" anchor="ctr" anchorCtr="0"/>
          <a:lstStyle>
            <a:lvl1pPr marL="0" indent="0">
              <a:buNone/>
              <a:defRPr/>
            </a:lvl1pPr>
          </a:lstStyle>
          <a:p>
            <a:pPr lvl="0"/>
            <a:r>
              <a:rPr lang="en-US"/>
              <a:t>Click to add item</a:t>
            </a:r>
          </a:p>
        </p:txBody>
      </p:sp>
      <p:sp>
        <p:nvSpPr>
          <p:cNvPr id="15" name="Text Placeholder 5">
            <a:extLst>
              <a:ext uri="{FF2B5EF4-FFF2-40B4-BE49-F238E27FC236}">
                <a16:creationId xmlns:a16="http://schemas.microsoft.com/office/drawing/2014/main" id="{05478868-AD6E-4BF2-A5D5-4419F0FE3D71}"/>
              </a:ext>
            </a:extLst>
          </p:cNvPr>
          <p:cNvSpPr>
            <a:spLocks noGrp="1"/>
          </p:cNvSpPr>
          <p:nvPr>
            <p:ph type="body" sz="quarter" idx="25" hasCustomPrompt="1"/>
          </p:nvPr>
        </p:nvSpPr>
        <p:spPr>
          <a:xfrm>
            <a:off x="1267958" y="3384148"/>
            <a:ext cx="4791530" cy="618672"/>
          </a:xfrm>
        </p:spPr>
        <p:txBody>
          <a:bodyPr bIns="0" anchor="ctr" anchorCtr="0"/>
          <a:lstStyle>
            <a:lvl1pPr marL="0" indent="0">
              <a:buNone/>
              <a:defRPr/>
            </a:lvl1pPr>
          </a:lstStyle>
          <a:p>
            <a:pPr lvl="0"/>
            <a:r>
              <a:rPr lang="en-US"/>
              <a:t>Click to add item</a:t>
            </a:r>
          </a:p>
        </p:txBody>
      </p:sp>
      <p:sp>
        <p:nvSpPr>
          <p:cNvPr id="17" name="Text Placeholder 5">
            <a:extLst>
              <a:ext uri="{FF2B5EF4-FFF2-40B4-BE49-F238E27FC236}">
                <a16:creationId xmlns:a16="http://schemas.microsoft.com/office/drawing/2014/main" id="{DB341191-B235-4FEE-8692-7439683F4931}"/>
              </a:ext>
            </a:extLst>
          </p:cNvPr>
          <p:cNvSpPr>
            <a:spLocks noGrp="1"/>
          </p:cNvSpPr>
          <p:nvPr>
            <p:ph type="body" sz="quarter" idx="27" hasCustomPrompt="1"/>
          </p:nvPr>
        </p:nvSpPr>
        <p:spPr>
          <a:xfrm>
            <a:off x="1267958" y="4148680"/>
            <a:ext cx="4791530" cy="618672"/>
          </a:xfrm>
        </p:spPr>
        <p:txBody>
          <a:bodyPr bIns="0" anchor="ctr" anchorCtr="0"/>
          <a:lstStyle>
            <a:lvl1pPr marL="0" indent="0">
              <a:buNone/>
              <a:defRPr/>
            </a:lvl1pPr>
          </a:lstStyle>
          <a:p>
            <a:pPr lvl="0"/>
            <a:r>
              <a:rPr lang="en-US"/>
              <a:t>Click to add item</a:t>
            </a:r>
          </a:p>
        </p:txBody>
      </p:sp>
      <p:sp>
        <p:nvSpPr>
          <p:cNvPr id="18" name="Text Placeholder 5">
            <a:extLst>
              <a:ext uri="{FF2B5EF4-FFF2-40B4-BE49-F238E27FC236}">
                <a16:creationId xmlns:a16="http://schemas.microsoft.com/office/drawing/2014/main" id="{22EA25F2-ECC7-41D2-B459-804B882ADE72}"/>
              </a:ext>
            </a:extLst>
          </p:cNvPr>
          <p:cNvSpPr>
            <a:spLocks noGrp="1"/>
          </p:cNvSpPr>
          <p:nvPr>
            <p:ph type="body" sz="quarter" idx="28" hasCustomPrompt="1"/>
          </p:nvPr>
        </p:nvSpPr>
        <p:spPr>
          <a:xfrm>
            <a:off x="1267958" y="4913210"/>
            <a:ext cx="4791530" cy="618672"/>
          </a:xfrm>
        </p:spPr>
        <p:txBody>
          <a:bodyPr bIns="0" anchor="ctr" anchorCtr="0"/>
          <a:lstStyle>
            <a:lvl1pPr marL="0" indent="0">
              <a:buNone/>
              <a:defRPr/>
            </a:lvl1pPr>
          </a:lstStyle>
          <a:p>
            <a:pPr lvl="0"/>
            <a:r>
              <a:rPr lang="en-US"/>
              <a:t>Click to add item</a:t>
            </a:r>
          </a:p>
        </p:txBody>
      </p:sp>
      <p:sp>
        <p:nvSpPr>
          <p:cNvPr id="20" name="Text Placeholder 5">
            <a:extLst>
              <a:ext uri="{FF2B5EF4-FFF2-40B4-BE49-F238E27FC236}">
                <a16:creationId xmlns:a16="http://schemas.microsoft.com/office/drawing/2014/main" id="{731393DB-8371-4387-A8EC-2615FF130DFD}"/>
              </a:ext>
            </a:extLst>
          </p:cNvPr>
          <p:cNvSpPr>
            <a:spLocks noGrp="1"/>
          </p:cNvSpPr>
          <p:nvPr>
            <p:ph type="body" sz="quarter" idx="30" hasCustomPrompt="1"/>
          </p:nvPr>
        </p:nvSpPr>
        <p:spPr>
          <a:xfrm>
            <a:off x="7013123" y="1855084"/>
            <a:ext cx="4770892" cy="618672"/>
          </a:xfrm>
        </p:spPr>
        <p:txBody>
          <a:bodyPr bIns="0" anchor="ctr" anchorCtr="0"/>
          <a:lstStyle>
            <a:lvl1pPr marL="0" indent="0">
              <a:buNone/>
              <a:defRPr/>
            </a:lvl1pPr>
          </a:lstStyle>
          <a:p>
            <a:pPr lvl="0"/>
            <a:r>
              <a:rPr lang="en-US"/>
              <a:t>Click to add item</a:t>
            </a:r>
          </a:p>
        </p:txBody>
      </p:sp>
      <p:sp>
        <p:nvSpPr>
          <p:cNvPr id="24" name="Text Placeholder 5">
            <a:extLst>
              <a:ext uri="{FF2B5EF4-FFF2-40B4-BE49-F238E27FC236}">
                <a16:creationId xmlns:a16="http://schemas.microsoft.com/office/drawing/2014/main" id="{99783B38-5869-4574-94FE-E400012AFADB}"/>
              </a:ext>
            </a:extLst>
          </p:cNvPr>
          <p:cNvSpPr>
            <a:spLocks noGrp="1"/>
          </p:cNvSpPr>
          <p:nvPr>
            <p:ph type="body" sz="quarter" idx="34" hasCustomPrompt="1"/>
          </p:nvPr>
        </p:nvSpPr>
        <p:spPr>
          <a:xfrm>
            <a:off x="7013123" y="2619616"/>
            <a:ext cx="4770892" cy="618672"/>
          </a:xfrm>
        </p:spPr>
        <p:txBody>
          <a:bodyPr bIns="0" anchor="ctr" anchorCtr="0"/>
          <a:lstStyle>
            <a:lvl1pPr marL="0" indent="0">
              <a:buNone/>
              <a:defRPr/>
            </a:lvl1pPr>
          </a:lstStyle>
          <a:p>
            <a:pPr lvl="0"/>
            <a:r>
              <a:rPr lang="en-US"/>
              <a:t>Click to add item</a:t>
            </a:r>
          </a:p>
        </p:txBody>
      </p:sp>
      <p:sp>
        <p:nvSpPr>
          <p:cNvPr id="25" name="Text Placeholder 5">
            <a:extLst>
              <a:ext uri="{FF2B5EF4-FFF2-40B4-BE49-F238E27FC236}">
                <a16:creationId xmlns:a16="http://schemas.microsoft.com/office/drawing/2014/main" id="{45568D9C-380F-4EA2-A943-1561234300F9}"/>
              </a:ext>
            </a:extLst>
          </p:cNvPr>
          <p:cNvSpPr>
            <a:spLocks noGrp="1"/>
          </p:cNvSpPr>
          <p:nvPr>
            <p:ph type="body" sz="quarter" idx="35" hasCustomPrompt="1"/>
          </p:nvPr>
        </p:nvSpPr>
        <p:spPr>
          <a:xfrm>
            <a:off x="7013123" y="3384148"/>
            <a:ext cx="4770892" cy="618672"/>
          </a:xfrm>
        </p:spPr>
        <p:txBody>
          <a:bodyPr bIns="0" anchor="ctr" anchorCtr="0"/>
          <a:lstStyle>
            <a:lvl1pPr marL="0" indent="0">
              <a:buNone/>
              <a:defRPr/>
            </a:lvl1pPr>
          </a:lstStyle>
          <a:p>
            <a:pPr lvl="0"/>
            <a:r>
              <a:rPr lang="en-US"/>
              <a:t>Click to add item</a:t>
            </a:r>
          </a:p>
        </p:txBody>
      </p:sp>
      <p:sp>
        <p:nvSpPr>
          <p:cNvPr id="27" name="Text Placeholder 5">
            <a:extLst>
              <a:ext uri="{FF2B5EF4-FFF2-40B4-BE49-F238E27FC236}">
                <a16:creationId xmlns:a16="http://schemas.microsoft.com/office/drawing/2014/main" id="{AF94A476-3E40-44D5-849D-9149AE38EFEF}"/>
              </a:ext>
            </a:extLst>
          </p:cNvPr>
          <p:cNvSpPr>
            <a:spLocks noGrp="1"/>
          </p:cNvSpPr>
          <p:nvPr>
            <p:ph type="body" sz="quarter" idx="37" hasCustomPrompt="1"/>
          </p:nvPr>
        </p:nvSpPr>
        <p:spPr>
          <a:xfrm>
            <a:off x="7013123" y="4148680"/>
            <a:ext cx="4770892" cy="618672"/>
          </a:xfrm>
        </p:spPr>
        <p:txBody>
          <a:bodyPr bIns="0" anchor="ctr" anchorCtr="0"/>
          <a:lstStyle>
            <a:lvl1pPr marL="0" indent="0">
              <a:buNone/>
              <a:defRPr/>
            </a:lvl1pPr>
          </a:lstStyle>
          <a:p>
            <a:pPr lvl="0"/>
            <a:r>
              <a:rPr lang="en-US"/>
              <a:t>Click to add item</a:t>
            </a:r>
          </a:p>
        </p:txBody>
      </p:sp>
      <p:sp>
        <p:nvSpPr>
          <p:cNvPr id="28" name="Text Placeholder 5">
            <a:extLst>
              <a:ext uri="{FF2B5EF4-FFF2-40B4-BE49-F238E27FC236}">
                <a16:creationId xmlns:a16="http://schemas.microsoft.com/office/drawing/2014/main" id="{CD4BA337-FE74-4504-AED8-E2CC58C5919F}"/>
              </a:ext>
            </a:extLst>
          </p:cNvPr>
          <p:cNvSpPr>
            <a:spLocks noGrp="1"/>
          </p:cNvSpPr>
          <p:nvPr>
            <p:ph type="body" sz="quarter" idx="38" hasCustomPrompt="1"/>
          </p:nvPr>
        </p:nvSpPr>
        <p:spPr>
          <a:xfrm>
            <a:off x="7013123" y="4913210"/>
            <a:ext cx="4770892" cy="618672"/>
          </a:xfrm>
        </p:spPr>
        <p:txBody>
          <a:bodyPr bIns="0" anchor="ctr" anchorCtr="0"/>
          <a:lstStyle>
            <a:lvl1pPr marL="0" indent="0">
              <a:buNone/>
              <a:defRPr/>
            </a:lvl1pPr>
          </a:lstStyle>
          <a:p>
            <a:pPr lvl="0"/>
            <a:r>
              <a:rPr lang="en-US"/>
              <a:t>Click to add item</a:t>
            </a:r>
          </a:p>
        </p:txBody>
      </p:sp>
      <p:sp>
        <p:nvSpPr>
          <p:cNvPr id="30" name="Text Placeholder 7">
            <a:extLst>
              <a:ext uri="{FF2B5EF4-FFF2-40B4-BE49-F238E27FC236}">
                <a16:creationId xmlns:a16="http://schemas.microsoft.com/office/drawing/2014/main" id="{5C4498E7-85C7-4EBC-8FD5-08BDE47C7D69}"/>
              </a:ext>
            </a:extLst>
          </p:cNvPr>
          <p:cNvSpPr>
            <a:spLocks noGrp="1"/>
          </p:cNvSpPr>
          <p:nvPr>
            <p:ph type="body" sz="quarter" idx="40" hasCustomPrompt="1"/>
          </p:nvPr>
        </p:nvSpPr>
        <p:spPr>
          <a:xfrm>
            <a:off x="407987" y="1855085"/>
            <a:ext cx="619200" cy="619200"/>
          </a:xfrm>
          <a:prstGeom prst="ellipse">
            <a:avLst/>
          </a:prstGeom>
          <a:solidFill>
            <a:schemeClr val="accent3"/>
          </a:solidFill>
        </p:spPr>
        <p:txBody>
          <a:bodyPr wrap="none" bIns="0" anchor="ctr" anchorCtr="0">
            <a:normAutofit/>
          </a:bodyPr>
          <a:lstStyle>
            <a:lvl1pPr marL="0" indent="0" algn="ctr">
              <a:buNone/>
              <a:defRPr sz="3200" b="1">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t>
            </a:r>
          </a:p>
        </p:txBody>
      </p:sp>
      <p:sp>
        <p:nvSpPr>
          <p:cNvPr id="31" name="Text Placeholder 7">
            <a:extLst>
              <a:ext uri="{FF2B5EF4-FFF2-40B4-BE49-F238E27FC236}">
                <a16:creationId xmlns:a16="http://schemas.microsoft.com/office/drawing/2014/main" id="{59993301-BB5C-4073-82B0-2E2A86C582BF}"/>
              </a:ext>
            </a:extLst>
          </p:cNvPr>
          <p:cNvSpPr>
            <a:spLocks noGrp="1"/>
          </p:cNvSpPr>
          <p:nvPr>
            <p:ph type="body" sz="quarter" idx="41" hasCustomPrompt="1"/>
          </p:nvPr>
        </p:nvSpPr>
        <p:spPr>
          <a:xfrm>
            <a:off x="407987" y="2619550"/>
            <a:ext cx="619200" cy="619200"/>
          </a:xfrm>
          <a:prstGeom prst="ellipse">
            <a:avLst/>
          </a:prstGeom>
          <a:solidFill>
            <a:schemeClr val="accent1"/>
          </a:solidFill>
        </p:spPr>
        <p:txBody>
          <a:bodyPr wrap="none" bIns="0" anchor="ctr" anchorCtr="0">
            <a:normAutofit/>
          </a:bodyPr>
          <a:lstStyle>
            <a:lvl1pPr marL="0" indent="0" algn="ctr">
              <a:buNone/>
              <a:defRPr sz="3200" b="1">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t>
            </a:r>
          </a:p>
        </p:txBody>
      </p:sp>
      <p:sp>
        <p:nvSpPr>
          <p:cNvPr id="32" name="Text Placeholder 7">
            <a:extLst>
              <a:ext uri="{FF2B5EF4-FFF2-40B4-BE49-F238E27FC236}">
                <a16:creationId xmlns:a16="http://schemas.microsoft.com/office/drawing/2014/main" id="{867C4299-E81F-47CC-8EFA-DE7F90F2AE46}"/>
              </a:ext>
            </a:extLst>
          </p:cNvPr>
          <p:cNvSpPr>
            <a:spLocks noGrp="1"/>
          </p:cNvSpPr>
          <p:nvPr>
            <p:ph type="body" sz="quarter" idx="42" hasCustomPrompt="1"/>
          </p:nvPr>
        </p:nvSpPr>
        <p:spPr>
          <a:xfrm>
            <a:off x="407987" y="3384015"/>
            <a:ext cx="619200" cy="619200"/>
          </a:xfrm>
          <a:prstGeom prst="ellipse">
            <a:avLst/>
          </a:prstGeom>
          <a:solidFill>
            <a:schemeClr val="accent4"/>
          </a:solidFill>
        </p:spPr>
        <p:txBody>
          <a:bodyPr wrap="none" bIns="0" anchor="ctr" anchorCtr="0">
            <a:normAutofit/>
          </a:bodyPr>
          <a:lstStyle>
            <a:lvl1pPr marL="0" indent="0" algn="ctr">
              <a:buNone/>
              <a:defRPr sz="3200" b="1">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t>
            </a:r>
          </a:p>
        </p:txBody>
      </p:sp>
      <p:sp>
        <p:nvSpPr>
          <p:cNvPr id="33" name="Text Placeholder 7">
            <a:extLst>
              <a:ext uri="{FF2B5EF4-FFF2-40B4-BE49-F238E27FC236}">
                <a16:creationId xmlns:a16="http://schemas.microsoft.com/office/drawing/2014/main" id="{DF92FE5A-57F1-4CA6-B785-65C9290E4C57}"/>
              </a:ext>
            </a:extLst>
          </p:cNvPr>
          <p:cNvSpPr>
            <a:spLocks noGrp="1"/>
          </p:cNvSpPr>
          <p:nvPr>
            <p:ph type="body" sz="quarter" idx="43" hasCustomPrompt="1"/>
          </p:nvPr>
        </p:nvSpPr>
        <p:spPr>
          <a:xfrm>
            <a:off x="407987" y="4148480"/>
            <a:ext cx="619200" cy="619200"/>
          </a:xfrm>
          <a:prstGeom prst="ellipse">
            <a:avLst/>
          </a:prstGeom>
          <a:solidFill>
            <a:schemeClr val="tx2"/>
          </a:solidFill>
        </p:spPr>
        <p:txBody>
          <a:bodyPr wrap="none" bIns="0" anchor="ctr" anchorCtr="0">
            <a:normAutofit/>
          </a:bodyPr>
          <a:lstStyle>
            <a:lvl1pPr marL="0" indent="0" algn="ctr">
              <a:buNone/>
              <a:defRPr sz="3200" b="1">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t>
            </a:r>
          </a:p>
        </p:txBody>
      </p:sp>
      <p:sp>
        <p:nvSpPr>
          <p:cNvPr id="34" name="Text Placeholder 7">
            <a:extLst>
              <a:ext uri="{FF2B5EF4-FFF2-40B4-BE49-F238E27FC236}">
                <a16:creationId xmlns:a16="http://schemas.microsoft.com/office/drawing/2014/main" id="{4C3D325C-591F-418A-8501-373F5B47CED9}"/>
              </a:ext>
            </a:extLst>
          </p:cNvPr>
          <p:cNvSpPr>
            <a:spLocks noGrp="1"/>
          </p:cNvSpPr>
          <p:nvPr>
            <p:ph type="body" sz="quarter" idx="44" hasCustomPrompt="1"/>
          </p:nvPr>
        </p:nvSpPr>
        <p:spPr>
          <a:xfrm>
            <a:off x="407987" y="4912946"/>
            <a:ext cx="619200" cy="619200"/>
          </a:xfrm>
          <a:prstGeom prst="ellipse">
            <a:avLst/>
          </a:prstGeom>
          <a:solidFill>
            <a:schemeClr val="tx1"/>
          </a:solidFill>
        </p:spPr>
        <p:txBody>
          <a:bodyPr wrap="none" bIns="0" anchor="ctr" anchorCtr="0">
            <a:normAutofit/>
          </a:bodyPr>
          <a:lstStyle>
            <a:lvl1pPr marL="0" indent="0" algn="ctr">
              <a:buNone/>
              <a:defRPr sz="3200" b="1">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t>
            </a:r>
          </a:p>
        </p:txBody>
      </p:sp>
      <p:sp>
        <p:nvSpPr>
          <p:cNvPr id="35" name="Text Placeholder 7">
            <a:extLst>
              <a:ext uri="{FF2B5EF4-FFF2-40B4-BE49-F238E27FC236}">
                <a16:creationId xmlns:a16="http://schemas.microsoft.com/office/drawing/2014/main" id="{DBE959E3-A230-4A45-A44D-0D2600F04D7D}"/>
              </a:ext>
            </a:extLst>
          </p:cNvPr>
          <p:cNvSpPr>
            <a:spLocks noGrp="1"/>
          </p:cNvSpPr>
          <p:nvPr>
            <p:ph type="body" sz="quarter" idx="45" hasCustomPrompt="1"/>
          </p:nvPr>
        </p:nvSpPr>
        <p:spPr>
          <a:xfrm>
            <a:off x="6152624" y="1855085"/>
            <a:ext cx="619200" cy="619200"/>
          </a:xfrm>
          <a:prstGeom prst="ellipse">
            <a:avLst/>
          </a:prstGeom>
          <a:solidFill>
            <a:schemeClr val="accent3"/>
          </a:solidFill>
        </p:spPr>
        <p:txBody>
          <a:bodyPr wrap="none" bIns="0" anchor="ctr" anchorCtr="0">
            <a:normAutofit/>
          </a:bodyPr>
          <a:lstStyle>
            <a:lvl1pPr marL="0" indent="0" algn="ctr">
              <a:buNone/>
              <a:defRPr sz="3200" b="1">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t>
            </a:r>
          </a:p>
        </p:txBody>
      </p:sp>
      <p:sp>
        <p:nvSpPr>
          <p:cNvPr id="36" name="Text Placeholder 7">
            <a:extLst>
              <a:ext uri="{FF2B5EF4-FFF2-40B4-BE49-F238E27FC236}">
                <a16:creationId xmlns:a16="http://schemas.microsoft.com/office/drawing/2014/main" id="{9230A569-D2BE-47C9-B23B-242F9BCE4D3B}"/>
              </a:ext>
            </a:extLst>
          </p:cNvPr>
          <p:cNvSpPr>
            <a:spLocks noGrp="1"/>
          </p:cNvSpPr>
          <p:nvPr>
            <p:ph type="body" sz="quarter" idx="46" hasCustomPrompt="1"/>
          </p:nvPr>
        </p:nvSpPr>
        <p:spPr>
          <a:xfrm>
            <a:off x="6152624" y="2619550"/>
            <a:ext cx="619200" cy="619200"/>
          </a:xfrm>
          <a:prstGeom prst="ellipse">
            <a:avLst/>
          </a:prstGeom>
          <a:solidFill>
            <a:schemeClr val="accent1"/>
          </a:solidFill>
        </p:spPr>
        <p:txBody>
          <a:bodyPr wrap="none" bIns="0" anchor="ctr" anchorCtr="0">
            <a:normAutofit/>
          </a:bodyPr>
          <a:lstStyle>
            <a:lvl1pPr marL="0" indent="0" algn="ctr">
              <a:buNone/>
              <a:defRPr sz="3200" b="1">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t>
            </a:r>
          </a:p>
        </p:txBody>
      </p:sp>
      <p:sp>
        <p:nvSpPr>
          <p:cNvPr id="37" name="Text Placeholder 7">
            <a:extLst>
              <a:ext uri="{FF2B5EF4-FFF2-40B4-BE49-F238E27FC236}">
                <a16:creationId xmlns:a16="http://schemas.microsoft.com/office/drawing/2014/main" id="{739DA513-4AAC-49D0-8CF4-9D051E2AF092}"/>
              </a:ext>
            </a:extLst>
          </p:cNvPr>
          <p:cNvSpPr>
            <a:spLocks noGrp="1"/>
          </p:cNvSpPr>
          <p:nvPr>
            <p:ph type="body" sz="quarter" idx="47" hasCustomPrompt="1"/>
          </p:nvPr>
        </p:nvSpPr>
        <p:spPr>
          <a:xfrm>
            <a:off x="6152624" y="3384015"/>
            <a:ext cx="619200" cy="619200"/>
          </a:xfrm>
          <a:prstGeom prst="ellipse">
            <a:avLst/>
          </a:prstGeom>
          <a:solidFill>
            <a:schemeClr val="accent4"/>
          </a:solidFill>
        </p:spPr>
        <p:txBody>
          <a:bodyPr wrap="none" bIns="0" anchor="ctr" anchorCtr="0">
            <a:normAutofit/>
          </a:bodyPr>
          <a:lstStyle>
            <a:lvl1pPr marL="0" indent="0" algn="ctr">
              <a:buNone/>
              <a:defRPr sz="3200" b="1">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t>
            </a:r>
          </a:p>
        </p:txBody>
      </p:sp>
      <p:sp>
        <p:nvSpPr>
          <p:cNvPr id="38" name="Text Placeholder 7">
            <a:extLst>
              <a:ext uri="{FF2B5EF4-FFF2-40B4-BE49-F238E27FC236}">
                <a16:creationId xmlns:a16="http://schemas.microsoft.com/office/drawing/2014/main" id="{937A5709-9C0F-4D22-8682-F42BE67C6E01}"/>
              </a:ext>
            </a:extLst>
          </p:cNvPr>
          <p:cNvSpPr>
            <a:spLocks noGrp="1"/>
          </p:cNvSpPr>
          <p:nvPr>
            <p:ph type="body" sz="quarter" idx="48" hasCustomPrompt="1"/>
          </p:nvPr>
        </p:nvSpPr>
        <p:spPr>
          <a:xfrm>
            <a:off x="6152624" y="4148480"/>
            <a:ext cx="619200" cy="619200"/>
          </a:xfrm>
          <a:prstGeom prst="ellipse">
            <a:avLst/>
          </a:prstGeom>
          <a:solidFill>
            <a:schemeClr val="tx2"/>
          </a:solidFill>
        </p:spPr>
        <p:txBody>
          <a:bodyPr wrap="none" bIns="0" anchor="ctr" anchorCtr="0">
            <a:normAutofit/>
          </a:bodyPr>
          <a:lstStyle>
            <a:lvl1pPr marL="0" indent="0" algn="ctr">
              <a:buNone/>
              <a:defRPr sz="3200" b="1">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t>
            </a:r>
          </a:p>
        </p:txBody>
      </p:sp>
      <p:sp>
        <p:nvSpPr>
          <p:cNvPr id="39" name="Text Placeholder 7">
            <a:extLst>
              <a:ext uri="{FF2B5EF4-FFF2-40B4-BE49-F238E27FC236}">
                <a16:creationId xmlns:a16="http://schemas.microsoft.com/office/drawing/2014/main" id="{E7ECA727-3B31-4369-859E-288CA12C15DF}"/>
              </a:ext>
            </a:extLst>
          </p:cNvPr>
          <p:cNvSpPr>
            <a:spLocks noGrp="1"/>
          </p:cNvSpPr>
          <p:nvPr>
            <p:ph type="body" sz="quarter" idx="49" hasCustomPrompt="1"/>
          </p:nvPr>
        </p:nvSpPr>
        <p:spPr>
          <a:xfrm>
            <a:off x="6152624" y="4912946"/>
            <a:ext cx="619200" cy="619200"/>
          </a:xfrm>
          <a:prstGeom prst="ellipse">
            <a:avLst/>
          </a:prstGeom>
          <a:solidFill>
            <a:schemeClr val="tx1"/>
          </a:solidFill>
        </p:spPr>
        <p:txBody>
          <a:bodyPr wrap="none" bIns="0" anchor="ctr" anchorCtr="0">
            <a:normAutofit/>
          </a:bodyPr>
          <a:lstStyle>
            <a:lvl1pPr marL="0" indent="0" algn="ctr">
              <a:buNone/>
              <a:defRPr sz="3200" b="1">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t>
            </a:r>
          </a:p>
        </p:txBody>
      </p:sp>
      <p:sp>
        <p:nvSpPr>
          <p:cNvPr id="26" name="Text Placeholder 96">
            <a:extLst>
              <a:ext uri="{FF2B5EF4-FFF2-40B4-BE49-F238E27FC236}">
                <a16:creationId xmlns:a16="http://schemas.microsoft.com/office/drawing/2014/main" id="{0AEE188C-F765-43DC-982D-6659ECB23541}"/>
              </a:ext>
            </a:extLst>
          </p:cNvPr>
          <p:cNvSpPr>
            <a:spLocks noGrp="1"/>
          </p:cNvSpPr>
          <p:nvPr>
            <p:ph type="body" sz="quarter" idx="111" hasCustomPrompt="1"/>
          </p:nvPr>
        </p:nvSpPr>
        <p:spPr>
          <a:xfrm>
            <a:off x="407988" y="6200774"/>
            <a:ext cx="9729787" cy="657225"/>
          </a:xfrm>
        </p:spPr>
        <p:txBody>
          <a:bodyPr anchor="b" anchorCtr="0">
            <a:noAutofit/>
          </a:bodyPr>
          <a:lstStyle>
            <a:lvl1pPr>
              <a:spcAft>
                <a:spcPts val="300"/>
              </a:spcAft>
              <a:buNone/>
              <a:defRPr sz="800"/>
            </a:lvl1pPr>
          </a:lstStyle>
          <a:p>
            <a:pPr lvl="0"/>
            <a:r>
              <a:rPr lang="en-US"/>
              <a:t>Footnotes</a:t>
            </a:r>
          </a:p>
        </p:txBody>
      </p:sp>
    </p:spTree>
    <p:custDataLst>
      <p:tags r:id="rId1"/>
    </p:custDataLst>
    <p:extLst>
      <p:ext uri="{BB962C8B-B14F-4D97-AF65-F5344CB8AC3E}">
        <p14:creationId xmlns:p14="http://schemas.microsoft.com/office/powerpoint/2010/main" val="1649503152"/>
      </p:ext>
    </p:extLst>
  </p:cSld>
  <p:clrMapOvr>
    <a:masterClrMapping/>
  </p:clrMapOvr>
  <p:extLst>
    <p:ext uri="{DCECCB84-F9BA-43D5-87BE-67443E8EF086}">
      <p15:sldGuideLst xmlns:p15="http://schemas.microsoft.com/office/powerpoint/2012/main">
        <p15:guide id="5" pos="3817">
          <p15:clr>
            <a:srgbClr val="A4A3A4"/>
          </p15:clr>
        </p15:guide>
        <p15:guide id="6" pos="3876">
          <p15:clr>
            <a:srgbClr val="A4A3A4"/>
          </p15:clr>
        </p15:guide>
        <p15:guide id="11" orient="horz" pos="890" userDrawn="1">
          <p15:clr>
            <a:srgbClr val="C35EA4"/>
          </p15:clr>
        </p15:guide>
        <p15:guide id="12" orient="horz" pos="981" userDrawn="1">
          <p15:clr>
            <a:srgbClr val="C35EA4"/>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5 Point Lis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635B2-3D27-4FA3-B863-05E4C9624AB6}"/>
              </a:ext>
            </a:extLst>
          </p:cNvPr>
          <p:cNvSpPr>
            <a:spLocks noGrp="1"/>
          </p:cNvSpPr>
          <p:nvPr>
            <p:ph type="title" hasCustomPrompt="1"/>
          </p:nvPr>
        </p:nvSpPr>
        <p:spPr/>
        <p:txBody>
          <a:bodyPr/>
          <a:lstStyle>
            <a:lvl1pPr>
              <a:defRPr/>
            </a:lvl1pPr>
          </a:lstStyle>
          <a:p>
            <a:r>
              <a:rPr lang="en-US"/>
              <a:t>Click to enter title here</a:t>
            </a:r>
          </a:p>
        </p:txBody>
      </p:sp>
      <p:sp>
        <p:nvSpPr>
          <p:cNvPr id="6" name="Date Placeholder 5">
            <a:extLst>
              <a:ext uri="{FF2B5EF4-FFF2-40B4-BE49-F238E27FC236}">
                <a16:creationId xmlns:a16="http://schemas.microsoft.com/office/drawing/2014/main" id="{98CF1364-95FC-4822-BD65-0519B5DD9BCE}"/>
              </a:ext>
            </a:extLst>
          </p:cNvPr>
          <p:cNvSpPr>
            <a:spLocks noGrp="1"/>
          </p:cNvSpPr>
          <p:nvPr>
            <p:ph type="dt" sz="half" idx="10"/>
          </p:nvPr>
        </p:nvSpPr>
        <p:spPr/>
        <p:txBody>
          <a:bodyPr/>
          <a:lstStyle/>
          <a:p>
            <a:endParaRPr lang="en-GB"/>
          </a:p>
        </p:txBody>
      </p:sp>
      <p:sp>
        <p:nvSpPr>
          <p:cNvPr id="8" name="Slide Number Placeholder 7">
            <a:extLst>
              <a:ext uri="{FF2B5EF4-FFF2-40B4-BE49-F238E27FC236}">
                <a16:creationId xmlns:a16="http://schemas.microsoft.com/office/drawing/2014/main" id="{B7FF9A92-5BDB-40F9-8C9E-94BECF288EF4}"/>
              </a:ext>
            </a:extLst>
          </p:cNvPr>
          <p:cNvSpPr>
            <a:spLocks noGrp="1"/>
          </p:cNvSpPr>
          <p:nvPr>
            <p:ph type="sldNum" sz="quarter" idx="12"/>
          </p:nvPr>
        </p:nvSpPr>
        <p:spPr/>
        <p:txBody>
          <a:bodyPr/>
          <a:lstStyle/>
          <a:p>
            <a:fld id="{F8E47D07-9D1E-4FE9-B31A-2F5863681021}" type="slidenum">
              <a:rPr lang="en-GB" smtClean="0"/>
              <a:pPr/>
              <a:t>‹#›</a:t>
            </a:fld>
            <a:endParaRPr lang="en-GB"/>
          </a:p>
        </p:txBody>
      </p:sp>
      <p:sp>
        <p:nvSpPr>
          <p:cNvPr id="9" name="Text Placeholder 5">
            <a:extLst>
              <a:ext uri="{FF2B5EF4-FFF2-40B4-BE49-F238E27FC236}">
                <a16:creationId xmlns:a16="http://schemas.microsoft.com/office/drawing/2014/main" id="{4389D6A8-8E5C-4277-8893-0A9C0794314D}"/>
              </a:ext>
            </a:extLst>
          </p:cNvPr>
          <p:cNvSpPr>
            <a:spLocks noGrp="1"/>
          </p:cNvSpPr>
          <p:nvPr>
            <p:ph type="body" sz="quarter" idx="23" hasCustomPrompt="1"/>
          </p:nvPr>
        </p:nvSpPr>
        <p:spPr>
          <a:xfrm>
            <a:off x="1267958" y="1855084"/>
            <a:ext cx="2848430" cy="618672"/>
          </a:xfrm>
        </p:spPr>
        <p:txBody>
          <a:bodyPr bIns="0" anchor="ctr" anchorCtr="0"/>
          <a:lstStyle>
            <a:lvl1pPr marL="0" indent="0">
              <a:buNone/>
              <a:defRPr/>
            </a:lvl1pPr>
          </a:lstStyle>
          <a:p>
            <a:pPr lvl="0"/>
            <a:r>
              <a:rPr lang="en-US"/>
              <a:t>Click to add item</a:t>
            </a:r>
          </a:p>
        </p:txBody>
      </p:sp>
      <p:sp>
        <p:nvSpPr>
          <p:cNvPr id="14" name="Text Placeholder 5">
            <a:extLst>
              <a:ext uri="{FF2B5EF4-FFF2-40B4-BE49-F238E27FC236}">
                <a16:creationId xmlns:a16="http://schemas.microsoft.com/office/drawing/2014/main" id="{BA874EA9-D333-4FE9-8140-0BC9274C4675}"/>
              </a:ext>
            </a:extLst>
          </p:cNvPr>
          <p:cNvSpPr>
            <a:spLocks noGrp="1"/>
          </p:cNvSpPr>
          <p:nvPr>
            <p:ph type="body" sz="quarter" idx="24" hasCustomPrompt="1"/>
          </p:nvPr>
        </p:nvSpPr>
        <p:spPr>
          <a:xfrm>
            <a:off x="1267958" y="2619616"/>
            <a:ext cx="2848430" cy="618672"/>
          </a:xfrm>
        </p:spPr>
        <p:txBody>
          <a:bodyPr bIns="0" anchor="ctr" anchorCtr="0"/>
          <a:lstStyle>
            <a:lvl1pPr marL="0" indent="0">
              <a:buNone/>
              <a:defRPr/>
            </a:lvl1pPr>
          </a:lstStyle>
          <a:p>
            <a:pPr lvl="0"/>
            <a:r>
              <a:rPr lang="en-US"/>
              <a:t>Click to add item</a:t>
            </a:r>
          </a:p>
        </p:txBody>
      </p:sp>
      <p:sp>
        <p:nvSpPr>
          <p:cNvPr id="15" name="Text Placeholder 5">
            <a:extLst>
              <a:ext uri="{FF2B5EF4-FFF2-40B4-BE49-F238E27FC236}">
                <a16:creationId xmlns:a16="http://schemas.microsoft.com/office/drawing/2014/main" id="{05478868-AD6E-4BF2-A5D5-4419F0FE3D71}"/>
              </a:ext>
            </a:extLst>
          </p:cNvPr>
          <p:cNvSpPr>
            <a:spLocks noGrp="1"/>
          </p:cNvSpPr>
          <p:nvPr>
            <p:ph type="body" sz="quarter" idx="25" hasCustomPrompt="1"/>
          </p:nvPr>
        </p:nvSpPr>
        <p:spPr>
          <a:xfrm>
            <a:off x="1267958" y="3384148"/>
            <a:ext cx="2848430" cy="618672"/>
          </a:xfrm>
        </p:spPr>
        <p:txBody>
          <a:bodyPr bIns="0" anchor="ctr" anchorCtr="0"/>
          <a:lstStyle>
            <a:lvl1pPr marL="0" indent="0">
              <a:buNone/>
              <a:defRPr/>
            </a:lvl1pPr>
          </a:lstStyle>
          <a:p>
            <a:pPr lvl="0"/>
            <a:r>
              <a:rPr lang="en-US"/>
              <a:t>Click to add item</a:t>
            </a:r>
          </a:p>
        </p:txBody>
      </p:sp>
      <p:sp>
        <p:nvSpPr>
          <p:cNvPr id="17" name="Text Placeholder 5">
            <a:extLst>
              <a:ext uri="{FF2B5EF4-FFF2-40B4-BE49-F238E27FC236}">
                <a16:creationId xmlns:a16="http://schemas.microsoft.com/office/drawing/2014/main" id="{DB341191-B235-4FEE-8692-7439683F4931}"/>
              </a:ext>
            </a:extLst>
          </p:cNvPr>
          <p:cNvSpPr>
            <a:spLocks noGrp="1"/>
          </p:cNvSpPr>
          <p:nvPr>
            <p:ph type="body" sz="quarter" idx="27" hasCustomPrompt="1"/>
          </p:nvPr>
        </p:nvSpPr>
        <p:spPr>
          <a:xfrm>
            <a:off x="1267958" y="4148680"/>
            <a:ext cx="2848430" cy="618672"/>
          </a:xfrm>
        </p:spPr>
        <p:txBody>
          <a:bodyPr bIns="0" anchor="ctr" anchorCtr="0"/>
          <a:lstStyle>
            <a:lvl1pPr marL="0" indent="0">
              <a:buNone/>
              <a:defRPr/>
            </a:lvl1pPr>
          </a:lstStyle>
          <a:p>
            <a:pPr lvl="0"/>
            <a:r>
              <a:rPr lang="en-US"/>
              <a:t>Click to add item</a:t>
            </a:r>
          </a:p>
        </p:txBody>
      </p:sp>
      <p:sp>
        <p:nvSpPr>
          <p:cNvPr id="18" name="Text Placeholder 5">
            <a:extLst>
              <a:ext uri="{FF2B5EF4-FFF2-40B4-BE49-F238E27FC236}">
                <a16:creationId xmlns:a16="http://schemas.microsoft.com/office/drawing/2014/main" id="{22EA25F2-ECC7-41D2-B459-804B882ADE72}"/>
              </a:ext>
            </a:extLst>
          </p:cNvPr>
          <p:cNvSpPr>
            <a:spLocks noGrp="1"/>
          </p:cNvSpPr>
          <p:nvPr>
            <p:ph type="body" sz="quarter" idx="28" hasCustomPrompt="1"/>
          </p:nvPr>
        </p:nvSpPr>
        <p:spPr>
          <a:xfrm>
            <a:off x="1267958" y="4913210"/>
            <a:ext cx="2848430" cy="618672"/>
          </a:xfrm>
        </p:spPr>
        <p:txBody>
          <a:bodyPr bIns="0" anchor="ctr" anchorCtr="0"/>
          <a:lstStyle>
            <a:lvl1pPr marL="0" indent="0">
              <a:buNone/>
              <a:defRPr/>
            </a:lvl1pPr>
          </a:lstStyle>
          <a:p>
            <a:pPr lvl="0"/>
            <a:r>
              <a:rPr lang="en-US"/>
              <a:t>Click to add item</a:t>
            </a:r>
          </a:p>
        </p:txBody>
      </p:sp>
      <p:sp>
        <p:nvSpPr>
          <p:cNvPr id="20" name="Text Placeholder 5">
            <a:extLst>
              <a:ext uri="{FF2B5EF4-FFF2-40B4-BE49-F238E27FC236}">
                <a16:creationId xmlns:a16="http://schemas.microsoft.com/office/drawing/2014/main" id="{731393DB-8371-4387-A8EC-2615FF130DFD}"/>
              </a:ext>
            </a:extLst>
          </p:cNvPr>
          <p:cNvSpPr>
            <a:spLocks noGrp="1"/>
          </p:cNvSpPr>
          <p:nvPr>
            <p:ph type="body" sz="quarter" idx="30" hasCustomPrompt="1"/>
          </p:nvPr>
        </p:nvSpPr>
        <p:spPr>
          <a:xfrm>
            <a:off x="5120063" y="1855084"/>
            <a:ext cx="2847600" cy="618672"/>
          </a:xfrm>
        </p:spPr>
        <p:txBody>
          <a:bodyPr bIns="0" anchor="ctr" anchorCtr="0"/>
          <a:lstStyle>
            <a:lvl1pPr marL="0" indent="0">
              <a:buNone/>
              <a:defRPr/>
            </a:lvl1pPr>
          </a:lstStyle>
          <a:p>
            <a:pPr lvl="0"/>
            <a:r>
              <a:rPr lang="en-US"/>
              <a:t>Click to add item</a:t>
            </a:r>
          </a:p>
        </p:txBody>
      </p:sp>
      <p:sp>
        <p:nvSpPr>
          <p:cNvPr id="24" name="Text Placeholder 5">
            <a:extLst>
              <a:ext uri="{FF2B5EF4-FFF2-40B4-BE49-F238E27FC236}">
                <a16:creationId xmlns:a16="http://schemas.microsoft.com/office/drawing/2014/main" id="{99783B38-5869-4574-94FE-E400012AFADB}"/>
              </a:ext>
            </a:extLst>
          </p:cNvPr>
          <p:cNvSpPr>
            <a:spLocks noGrp="1"/>
          </p:cNvSpPr>
          <p:nvPr>
            <p:ph type="body" sz="quarter" idx="34" hasCustomPrompt="1"/>
          </p:nvPr>
        </p:nvSpPr>
        <p:spPr>
          <a:xfrm>
            <a:off x="5120063" y="2619616"/>
            <a:ext cx="2847600" cy="618672"/>
          </a:xfrm>
        </p:spPr>
        <p:txBody>
          <a:bodyPr bIns="0" anchor="ctr" anchorCtr="0"/>
          <a:lstStyle>
            <a:lvl1pPr marL="0" indent="0">
              <a:buNone/>
              <a:defRPr/>
            </a:lvl1pPr>
          </a:lstStyle>
          <a:p>
            <a:pPr lvl="0"/>
            <a:r>
              <a:rPr lang="en-US"/>
              <a:t>Click to add item</a:t>
            </a:r>
          </a:p>
        </p:txBody>
      </p:sp>
      <p:sp>
        <p:nvSpPr>
          <p:cNvPr id="25" name="Text Placeholder 5">
            <a:extLst>
              <a:ext uri="{FF2B5EF4-FFF2-40B4-BE49-F238E27FC236}">
                <a16:creationId xmlns:a16="http://schemas.microsoft.com/office/drawing/2014/main" id="{45568D9C-380F-4EA2-A943-1561234300F9}"/>
              </a:ext>
            </a:extLst>
          </p:cNvPr>
          <p:cNvSpPr>
            <a:spLocks noGrp="1"/>
          </p:cNvSpPr>
          <p:nvPr>
            <p:ph type="body" sz="quarter" idx="35" hasCustomPrompt="1"/>
          </p:nvPr>
        </p:nvSpPr>
        <p:spPr>
          <a:xfrm>
            <a:off x="5120063" y="3384148"/>
            <a:ext cx="2847600" cy="618672"/>
          </a:xfrm>
        </p:spPr>
        <p:txBody>
          <a:bodyPr bIns="0" anchor="ctr" anchorCtr="0"/>
          <a:lstStyle>
            <a:lvl1pPr marL="0" indent="0">
              <a:buNone/>
              <a:defRPr/>
            </a:lvl1pPr>
          </a:lstStyle>
          <a:p>
            <a:pPr lvl="0"/>
            <a:r>
              <a:rPr lang="en-US"/>
              <a:t>Click to add item</a:t>
            </a:r>
          </a:p>
        </p:txBody>
      </p:sp>
      <p:sp>
        <p:nvSpPr>
          <p:cNvPr id="27" name="Text Placeholder 5">
            <a:extLst>
              <a:ext uri="{FF2B5EF4-FFF2-40B4-BE49-F238E27FC236}">
                <a16:creationId xmlns:a16="http://schemas.microsoft.com/office/drawing/2014/main" id="{AF94A476-3E40-44D5-849D-9149AE38EFEF}"/>
              </a:ext>
            </a:extLst>
          </p:cNvPr>
          <p:cNvSpPr>
            <a:spLocks noGrp="1"/>
          </p:cNvSpPr>
          <p:nvPr>
            <p:ph type="body" sz="quarter" idx="37" hasCustomPrompt="1"/>
          </p:nvPr>
        </p:nvSpPr>
        <p:spPr>
          <a:xfrm>
            <a:off x="5120063" y="4148680"/>
            <a:ext cx="2847600" cy="618672"/>
          </a:xfrm>
        </p:spPr>
        <p:txBody>
          <a:bodyPr bIns="0" anchor="ctr" anchorCtr="0"/>
          <a:lstStyle>
            <a:lvl1pPr marL="0" indent="0">
              <a:buNone/>
              <a:defRPr/>
            </a:lvl1pPr>
          </a:lstStyle>
          <a:p>
            <a:pPr lvl="0"/>
            <a:r>
              <a:rPr lang="en-US"/>
              <a:t>Click to add item</a:t>
            </a:r>
          </a:p>
        </p:txBody>
      </p:sp>
      <p:sp>
        <p:nvSpPr>
          <p:cNvPr id="28" name="Text Placeholder 5">
            <a:extLst>
              <a:ext uri="{FF2B5EF4-FFF2-40B4-BE49-F238E27FC236}">
                <a16:creationId xmlns:a16="http://schemas.microsoft.com/office/drawing/2014/main" id="{CD4BA337-FE74-4504-AED8-E2CC58C5919F}"/>
              </a:ext>
            </a:extLst>
          </p:cNvPr>
          <p:cNvSpPr>
            <a:spLocks noGrp="1"/>
          </p:cNvSpPr>
          <p:nvPr>
            <p:ph type="body" sz="quarter" idx="38" hasCustomPrompt="1"/>
          </p:nvPr>
        </p:nvSpPr>
        <p:spPr>
          <a:xfrm>
            <a:off x="5120063" y="4913210"/>
            <a:ext cx="2847600" cy="618672"/>
          </a:xfrm>
        </p:spPr>
        <p:txBody>
          <a:bodyPr bIns="0" anchor="ctr" anchorCtr="0"/>
          <a:lstStyle>
            <a:lvl1pPr marL="0" indent="0">
              <a:buNone/>
              <a:defRPr/>
            </a:lvl1pPr>
          </a:lstStyle>
          <a:p>
            <a:pPr lvl="0"/>
            <a:r>
              <a:rPr lang="en-US"/>
              <a:t>Click to add item</a:t>
            </a:r>
          </a:p>
        </p:txBody>
      </p:sp>
      <p:sp>
        <p:nvSpPr>
          <p:cNvPr id="30" name="Text Placeholder 7">
            <a:extLst>
              <a:ext uri="{FF2B5EF4-FFF2-40B4-BE49-F238E27FC236}">
                <a16:creationId xmlns:a16="http://schemas.microsoft.com/office/drawing/2014/main" id="{5C4498E7-85C7-4EBC-8FD5-08BDE47C7D69}"/>
              </a:ext>
            </a:extLst>
          </p:cNvPr>
          <p:cNvSpPr>
            <a:spLocks noGrp="1"/>
          </p:cNvSpPr>
          <p:nvPr>
            <p:ph type="body" sz="quarter" idx="40" hasCustomPrompt="1"/>
          </p:nvPr>
        </p:nvSpPr>
        <p:spPr>
          <a:xfrm>
            <a:off x="407987" y="1855085"/>
            <a:ext cx="619200" cy="619200"/>
          </a:xfrm>
          <a:prstGeom prst="ellipse">
            <a:avLst/>
          </a:prstGeom>
          <a:solidFill>
            <a:schemeClr val="accent3"/>
          </a:solidFill>
        </p:spPr>
        <p:txBody>
          <a:bodyPr wrap="none" bIns="0" anchor="ctr" anchorCtr="0">
            <a:normAutofit/>
          </a:bodyPr>
          <a:lstStyle>
            <a:lvl1pPr marL="0" indent="0" algn="ctr">
              <a:buNone/>
              <a:defRPr sz="3200" b="1">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t>
            </a:r>
          </a:p>
        </p:txBody>
      </p:sp>
      <p:sp>
        <p:nvSpPr>
          <p:cNvPr id="31" name="Text Placeholder 7">
            <a:extLst>
              <a:ext uri="{FF2B5EF4-FFF2-40B4-BE49-F238E27FC236}">
                <a16:creationId xmlns:a16="http://schemas.microsoft.com/office/drawing/2014/main" id="{59993301-BB5C-4073-82B0-2E2A86C582BF}"/>
              </a:ext>
            </a:extLst>
          </p:cNvPr>
          <p:cNvSpPr>
            <a:spLocks noGrp="1"/>
          </p:cNvSpPr>
          <p:nvPr>
            <p:ph type="body" sz="quarter" idx="41" hasCustomPrompt="1"/>
          </p:nvPr>
        </p:nvSpPr>
        <p:spPr>
          <a:xfrm>
            <a:off x="407987" y="2619550"/>
            <a:ext cx="619200" cy="619200"/>
          </a:xfrm>
          <a:prstGeom prst="ellipse">
            <a:avLst/>
          </a:prstGeom>
          <a:solidFill>
            <a:schemeClr val="accent1"/>
          </a:solidFill>
        </p:spPr>
        <p:txBody>
          <a:bodyPr wrap="none" bIns="0" anchor="ctr" anchorCtr="0">
            <a:normAutofit/>
          </a:bodyPr>
          <a:lstStyle>
            <a:lvl1pPr marL="0" indent="0" algn="ctr">
              <a:buNone/>
              <a:defRPr sz="3200" b="1">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t>
            </a:r>
          </a:p>
        </p:txBody>
      </p:sp>
      <p:sp>
        <p:nvSpPr>
          <p:cNvPr id="32" name="Text Placeholder 7">
            <a:extLst>
              <a:ext uri="{FF2B5EF4-FFF2-40B4-BE49-F238E27FC236}">
                <a16:creationId xmlns:a16="http://schemas.microsoft.com/office/drawing/2014/main" id="{867C4299-E81F-47CC-8EFA-DE7F90F2AE46}"/>
              </a:ext>
            </a:extLst>
          </p:cNvPr>
          <p:cNvSpPr>
            <a:spLocks noGrp="1"/>
          </p:cNvSpPr>
          <p:nvPr>
            <p:ph type="body" sz="quarter" idx="42" hasCustomPrompt="1"/>
          </p:nvPr>
        </p:nvSpPr>
        <p:spPr>
          <a:xfrm>
            <a:off x="407987" y="3384015"/>
            <a:ext cx="619200" cy="619200"/>
          </a:xfrm>
          <a:prstGeom prst="ellipse">
            <a:avLst/>
          </a:prstGeom>
          <a:solidFill>
            <a:schemeClr val="accent4"/>
          </a:solidFill>
        </p:spPr>
        <p:txBody>
          <a:bodyPr wrap="none" bIns="0" anchor="ctr" anchorCtr="0">
            <a:normAutofit/>
          </a:bodyPr>
          <a:lstStyle>
            <a:lvl1pPr marL="0" indent="0" algn="ctr">
              <a:buNone/>
              <a:defRPr sz="3200" b="1">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t>
            </a:r>
          </a:p>
        </p:txBody>
      </p:sp>
      <p:sp>
        <p:nvSpPr>
          <p:cNvPr id="33" name="Text Placeholder 7">
            <a:extLst>
              <a:ext uri="{FF2B5EF4-FFF2-40B4-BE49-F238E27FC236}">
                <a16:creationId xmlns:a16="http://schemas.microsoft.com/office/drawing/2014/main" id="{DF92FE5A-57F1-4CA6-B785-65C9290E4C57}"/>
              </a:ext>
            </a:extLst>
          </p:cNvPr>
          <p:cNvSpPr>
            <a:spLocks noGrp="1"/>
          </p:cNvSpPr>
          <p:nvPr>
            <p:ph type="body" sz="quarter" idx="43" hasCustomPrompt="1"/>
          </p:nvPr>
        </p:nvSpPr>
        <p:spPr>
          <a:xfrm>
            <a:off x="407987" y="4148480"/>
            <a:ext cx="619200" cy="619200"/>
          </a:xfrm>
          <a:prstGeom prst="ellipse">
            <a:avLst/>
          </a:prstGeom>
          <a:solidFill>
            <a:schemeClr val="tx2"/>
          </a:solidFill>
        </p:spPr>
        <p:txBody>
          <a:bodyPr wrap="none" bIns="0" anchor="ctr" anchorCtr="0">
            <a:normAutofit/>
          </a:bodyPr>
          <a:lstStyle>
            <a:lvl1pPr marL="0" indent="0" algn="ctr">
              <a:buNone/>
              <a:defRPr sz="3200" b="1">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t>
            </a:r>
          </a:p>
        </p:txBody>
      </p:sp>
      <p:sp>
        <p:nvSpPr>
          <p:cNvPr id="34" name="Text Placeholder 7">
            <a:extLst>
              <a:ext uri="{FF2B5EF4-FFF2-40B4-BE49-F238E27FC236}">
                <a16:creationId xmlns:a16="http://schemas.microsoft.com/office/drawing/2014/main" id="{4C3D325C-591F-418A-8501-373F5B47CED9}"/>
              </a:ext>
            </a:extLst>
          </p:cNvPr>
          <p:cNvSpPr>
            <a:spLocks noGrp="1"/>
          </p:cNvSpPr>
          <p:nvPr>
            <p:ph type="body" sz="quarter" idx="44" hasCustomPrompt="1"/>
          </p:nvPr>
        </p:nvSpPr>
        <p:spPr>
          <a:xfrm>
            <a:off x="407987" y="4912946"/>
            <a:ext cx="619200" cy="619200"/>
          </a:xfrm>
          <a:prstGeom prst="ellipse">
            <a:avLst/>
          </a:prstGeom>
          <a:solidFill>
            <a:schemeClr val="tx1"/>
          </a:solidFill>
        </p:spPr>
        <p:txBody>
          <a:bodyPr wrap="none" bIns="0" anchor="ctr" anchorCtr="0">
            <a:normAutofit/>
          </a:bodyPr>
          <a:lstStyle>
            <a:lvl1pPr marL="0" indent="0" algn="ctr">
              <a:buNone/>
              <a:defRPr sz="3200" b="1">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t>
            </a:r>
          </a:p>
        </p:txBody>
      </p:sp>
      <p:sp>
        <p:nvSpPr>
          <p:cNvPr id="35" name="Text Placeholder 7">
            <a:extLst>
              <a:ext uri="{FF2B5EF4-FFF2-40B4-BE49-F238E27FC236}">
                <a16:creationId xmlns:a16="http://schemas.microsoft.com/office/drawing/2014/main" id="{DBE959E3-A230-4A45-A44D-0D2600F04D7D}"/>
              </a:ext>
            </a:extLst>
          </p:cNvPr>
          <p:cNvSpPr>
            <a:spLocks noGrp="1"/>
          </p:cNvSpPr>
          <p:nvPr>
            <p:ph type="body" sz="quarter" idx="45" hasCustomPrompt="1"/>
          </p:nvPr>
        </p:nvSpPr>
        <p:spPr>
          <a:xfrm>
            <a:off x="4224338" y="1855085"/>
            <a:ext cx="619200" cy="619200"/>
          </a:xfrm>
          <a:prstGeom prst="ellipse">
            <a:avLst/>
          </a:prstGeom>
          <a:solidFill>
            <a:schemeClr val="accent3"/>
          </a:solidFill>
        </p:spPr>
        <p:txBody>
          <a:bodyPr wrap="none" bIns="0" anchor="ctr" anchorCtr="0">
            <a:normAutofit/>
          </a:bodyPr>
          <a:lstStyle>
            <a:lvl1pPr marL="0" indent="0" algn="ctr">
              <a:buNone/>
              <a:defRPr sz="3200" b="1">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t>
            </a:r>
          </a:p>
        </p:txBody>
      </p:sp>
      <p:sp>
        <p:nvSpPr>
          <p:cNvPr id="36" name="Text Placeholder 7">
            <a:extLst>
              <a:ext uri="{FF2B5EF4-FFF2-40B4-BE49-F238E27FC236}">
                <a16:creationId xmlns:a16="http://schemas.microsoft.com/office/drawing/2014/main" id="{9230A569-D2BE-47C9-B23B-242F9BCE4D3B}"/>
              </a:ext>
            </a:extLst>
          </p:cNvPr>
          <p:cNvSpPr>
            <a:spLocks noGrp="1"/>
          </p:cNvSpPr>
          <p:nvPr>
            <p:ph type="body" sz="quarter" idx="46" hasCustomPrompt="1"/>
          </p:nvPr>
        </p:nvSpPr>
        <p:spPr>
          <a:xfrm>
            <a:off x="4224338" y="2619550"/>
            <a:ext cx="619200" cy="619200"/>
          </a:xfrm>
          <a:prstGeom prst="ellipse">
            <a:avLst/>
          </a:prstGeom>
          <a:solidFill>
            <a:schemeClr val="accent1"/>
          </a:solidFill>
        </p:spPr>
        <p:txBody>
          <a:bodyPr wrap="none" bIns="0" anchor="ctr" anchorCtr="0">
            <a:normAutofit/>
          </a:bodyPr>
          <a:lstStyle>
            <a:lvl1pPr marL="0" indent="0" algn="ctr">
              <a:buNone/>
              <a:defRPr sz="3200" b="1">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t>
            </a:r>
          </a:p>
        </p:txBody>
      </p:sp>
      <p:sp>
        <p:nvSpPr>
          <p:cNvPr id="37" name="Text Placeholder 7">
            <a:extLst>
              <a:ext uri="{FF2B5EF4-FFF2-40B4-BE49-F238E27FC236}">
                <a16:creationId xmlns:a16="http://schemas.microsoft.com/office/drawing/2014/main" id="{739DA513-4AAC-49D0-8CF4-9D051E2AF092}"/>
              </a:ext>
            </a:extLst>
          </p:cNvPr>
          <p:cNvSpPr>
            <a:spLocks noGrp="1"/>
          </p:cNvSpPr>
          <p:nvPr>
            <p:ph type="body" sz="quarter" idx="47" hasCustomPrompt="1"/>
          </p:nvPr>
        </p:nvSpPr>
        <p:spPr>
          <a:xfrm>
            <a:off x="4224338" y="3384015"/>
            <a:ext cx="619200" cy="619200"/>
          </a:xfrm>
          <a:prstGeom prst="ellipse">
            <a:avLst/>
          </a:prstGeom>
          <a:solidFill>
            <a:schemeClr val="accent4"/>
          </a:solidFill>
        </p:spPr>
        <p:txBody>
          <a:bodyPr wrap="none" bIns="0" anchor="ctr" anchorCtr="0">
            <a:normAutofit/>
          </a:bodyPr>
          <a:lstStyle>
            <a:lvl1pPr marL="0" indent="0" algn="ctr">
              <a:buNone/>
              <a:defRPr sz="3200" b="1">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t>
            </a:r>
          </a:p>
        </p:txBody>
      </p:sp>
      <p:sp>
        <p:nvSpPr>
          <p:cNvPr id="38" name="Text Placeholder 7">
            <a:extLst>
              <a:ext uri="{FF2B5EF4-FFF2-40B4-BE49-F238E27FC236}">
                <a16:creationId xmlns:a16="http://schemas.microsoft.com/office/drawing/2014/main" id="{937A5709-9C0F-4D22-8682-F42BE67C6E01}"/>
              </a:ext>
            </a:extLst>
          </p:cNvPr>
          <p:cNvSpPr>
            <a:spLocks noGrp="1"/>
          </p:cNvSpPr>
          <p:nvPr>
            <p:ph type="body" sz="quarter" idx="48" hasCustomPrompt="1"/>
          </p:nvPr>
        </p:nvSpPr>
        <p:spPr>
          <a:xfrm>
            <a:off x="4224338" y="4148480"/>
            <a:ext cx="619200" cy="619200"/>
          </a:xfrm>
          <a:prstGeom prst="ellipse">
            <a:avLst/>
          </a:prstGeom>
          <a:solidFill>
            <a:schemeClr val="tx2"/>
          </a:solidFill>
        </p:spPr>
        <p:txBody>
          <a:bodyPr wrap="none" bIns="0" anchor="ctr" anchorCtr="0">
            <a:normAutofit/>
          </a:bodyPr>
          <a:lstStyle>
            <a:lvl1pPr marL="0" indent="0" algn="ctr">
              <a:buNone/>
              <a:defRPr sz="3200" b="1">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t>
            </a:r>
          </a:p>
        </p:txBody>
      </p:sp>
      <p:sp>
        <p:nvSpPr>
          <p:cNvPr id="39" name="Text Placeholder 7">
            <a:extLst>
              <a:ext uri="{FF2B5EF4-FFF2-40B4-BE49-F238E27FC236}">
                <a16:creationId xmlns:a16="http://schemas.microsoft.com/office/drawing/2014/main" id="{E7ECA727-3B31-4369-859E-288CA12C15DF}"/>
              </a:ext>
            </a:extLst>
          </p:cNvPr>
          <p:cNvSpPr>
            <a:spLocks noGrp="1"/>
          </p:cNvSpPr>
          <p:nvPr>
            <p:ph type="body" sz="quarter" idx="49" hasCustomPrompt="1"/>
          </p:nvPr>
        </p:nvSpPr>
        <p:spPr>
          <a:xfrm>
            <a:off x="4224338" y="4912946"/>
            <a:ext cx="619200" cy="619200"/>
          </a:xfrm>
          <a:prstGeom prst="ellipse">
            <a:avLst/>
          </a:prstGeom>
          <a:solidFill>
            <a:schemeClr val="tx1"/>
          </a:solidFill>
        </p:spPr>
        <p:txBody>
          <a:bodyPr wrap="none" bIns="0" anchor="ctr" anchorCtr="0">
            <a:normAutofit/>
          </a:bodyPr>
          <a:lstStyle>
            <a:lvl1pPr marL="0" indent="0" algn="ctr">
              <a:buNone/>
              <a:defRPr sz="3200" b="1">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t>
            </a:r>
          </a:p>
        </p:txBody>
      </p:sp>
      <p:sp>
        <p:nvSpPr>
          <p:cNvPr id="26" name="Text Placeholder 7">
            <a:extLst>
              <a:ext uri="{FF2B5EF4-FFF2-40B4-BE49-F238E27FC236}">
                <a16:creationId xmlns:a16="http://schemas.microsoft.com/office/drawing/2014/main" id="{966D5D0B-8507-41D4-B07A-4D81EA4DF8DD}"/>
              </a:ext>
            </a:extLst>
          </p:cNvPr>
          <p:cNvSpPr>
            <a:spLocks noGrp="1"/>
          </p:cNvSpPr>
          <p:nvPr>
            <p:ph type="body" sz="quarter" idx="51" hasCustomPrompt="1"/>
          </p:nvPr>
        </p:nvSpPr>
        <p:spPr>
          <a:xfrm>
            <a:off x="8075613" y="1855085"/>
            <a:ext cx="619200" cy="619200"/>
          </a:xfrm>
          <a:prstGeom prst="ellipse">
            <a:avLst/>
          </a:prstGeom>
          <a:solidFill>
            <a:schemeClr val="accent3"/>
          </a:solidFill>
        </p:spPr>
        <p:txBody>
          <a:bodyPr wrap="none" bIns="0" anchor="ctr" anchorCtr="0">
            <a:normAutofit/>
          </a:bodyPr>
          <a:lstStyle>
            <a:lvl1pPr marL="0" indent="0" algn="ctr">
              <a:buNone/>
              <a:defRPr sz="3200" b="1">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t>
            </a:r>
          </a:p>
        </p:txBody>
      </p:sp>
      <p:sp>
        <p:nvSpPr>
          <p:cNvPr id="29" name="Text Placeholder 5">
            <a:extLst>
              <a:ext uri="{FF2B5EF4-FFF2-40B4-BE49-F238E27FC236}">
                <a16:creationId xmlns:a16="http://schemas.microsoft.com/office/drawing/2014/main" id="{96AA8459-802A-4E1F-B3C2-5F7D48D6176C}"/>
              </a:ext>
            </a:extLst>
          </p:cNvPr>
          <p:cNvSpPr>
            <a:spLocks noGrp="1"/>
          </p:cNvSpPr>
          <p:nvPr>
            <p:ph type="body" sz="quarter" idx="52" hasCustomPrompt="1"/>
          </p:nvPr>
        </p:nvSpPr>
        <p:spPr>
          <a:xfrm>
            <a:off x="8936412" y="1855084"/>
            <a:ext cx="2847600" cy="618672"/>
          </a:xfrm>
        </p:spPr>
        <p:txBody>
          <a:bodyPr bIns="0" anchor="ctr" anchorCtr="0"/>
          <a:lstStyle>
            <a:lvl1pPr marL="0" indent="0">
              <a:buNone/>
              <a:defRPr/>
            </a:lvl1pPr>
          </a:lstStyle>
          <a:p>
            <a:pPr lvl="0"/>
            <a:r>
              <a:rPr lang="en-US"/>
              <a:t>Click to add item</a:t>
            </a:r>
          </a:p>
        </p:txBody>
      </p:sp>
      <p:sp>
        <p:nvSpPr>
          <p:cNvPr id="40" name="Text Placeholder 7">
            <a:extLst>
              <a:ext uri="{FF2B5EF4-FFF2-40B4-BE49-F238E27FC236}">
                <a16:creationId xmlns:a16="http://schemas.microsoft.com/office/drawing/2014/main" id="{EB072082-F611-45F4-9707-131025E1592D}"/>
              </a:ext>
            </a:extLst>
          </p:cNvPr>
          <p:cNvSpPr>
            <a:spLocks noGrp="1"/>
          </p:cNvSpPr>
          <p:nvPr>
            <p:ph type="body" sz="quarter" idx="53" hasCustomPrompt="1"/>
          </p:nvPr>
        </p:nvSpPr>
        <p:spPr>
          <a:xfrm>
            <a:off x="8075613" y="2619550"/>
            <a:ext cx="619200" cy="619200"/>
          </a:xfrm>
          <a:prstGeom prst="ellipse">
            <a:avLst/>
          </a:prstGeom>
          <a:solidFill>
            <a:schemeClr val="accent1"/>
          </a:solidFill>
        </p:spPr>
        <p:txBody>
          <a:bodyPr wrap="none" bIns="0" anchor="ctr" anchorCtr="0">
            <a:normAutofit/>
          </a:bodyPr>
          <a:lstStyle>
            <a:lvl1pPr marL="0" indent="0" algn="ctr">
              <a:buNone/>
              <a:defRPr sz="3200" b="1">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t>
            </a:r>
          </a:p>
        </p:txBody>
      </p:sp>
      <p:sp>
        <p:nvSpPr>
          <p:cNvPr id="41" name="Text Placeholder 5">
            <a:extLst>
              <a:ext uri="{FF2B5EF4-FFF2-40B4-BE49-F238E27FC236}">
                <a16:creationId xmlns:a16="http://schemas.microsoft.com/office/drawing/2014/main" id="{BA81CD7D-79E5-4A02-918A-AA4E603045FA}"/>
              </a:ext>
            </a:extLst>
          </p:cNvPr>
          <p:cNvSpPr>
            <a:spLocks noGrp="1"/>
          </p:cNvSpPr>
          <p:nvPr>
            <p:ph type="body" sz="quarter" idx="54" hasCustomPrompt="1"/>
          </p:nvPr>
        </p:nvSpPr>
        <p:spPr>
          <a:xfrm>
            <a:off x="8936413" y="2619616"/>
            <a:ext cx="2847600" cy="618672"/>
          </a:xfrm>
        </p:spPr>
        <p:txBody>
          <a:bodyPr bIns="0" anchor="ctr" anchorCtr="0"/>
          <a:lstStyle>
            <a:lvl1pPr marL="0" indent="0">
              <a:buNone/>
              <a:defRPr/>
            </a:lvl1pPr>
          </a:lstStyle>
          <a:p>
            <a:pPr lvl="0"/>
            <a:r>
              <a:rPr lang="en-US"/>
              <a:t>Click to add item</a:t>
            </a:r>
          </a:p>
        </p:txBody>
      </p:sp>
      <p:sp>
        <p:nvSpPr>
          <p:cNvPr id="42" name="Text Placeholder 7">
            <a:extLst>
              <a:ext uri="{FF2B5EF4-FFF2-40B4-BE49-F238E27FC236}">
                <a16:creationId xmlns:a16="http://schemas.microsoft.com/office/drawing/2014/main" id="{17C86CC8-847B-4B3C-896A-7251C4063555}"/>
              </a:ext>
            </a:extLst>
          </p:cNvPr>
          <p:cNvSpPr>
            <a:spLocks noGrp="1"/>
          </p:cNvSpPr>
          <p:nvPr>
            <p:ph type="body" sz="quarter" idx="55" hasCustomPrompt="1"/>
          </p:nvPr>
        </p:nvSpPr>
        <p:spPr>
          <a:xfrm>
            <a:off x="8075613" y="3384015"/>
            <a:ext cx="619200" cy="619200"/>
          </a:xfrm>
          <a:prstGeom prst="ellipse">
            <a:avLst/>
          </a:prstGeom>
          <a:solidFill>
            <a:schemeClr val="accent4"/>
          </a:solidFill>
        </p:spPr>
        <p:txBody>
          <a:bodyPr wrap="none" bIns="0" anchor="ctr" anchorCtr="0">
            <a:normAutofit/>
          </a:bodyPr>
          <a:lstStyle>
            <a:lvl1pPr marL="0" indent="0" algn="ctr">
              <a:buNone/>
              <a:defRPr sz="3200" b="1">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t>
            </a:r>
          </a:p>
        </p:txBody>
      </p:sp>
      <p:sp>
        <p:nvSpPr>
          <p:cNvPr id="43" name="Text Placeholder 5">
            <a:extLst>
              <a:ext uri="{FF2B5EF4-FFF2-40B4-BE49-F238E27FC236}">
                <a16:creationId xmlns:a16="http://schemas.microsoft.com/office/drawing/2014/main" id="{3E23F247-51F4-4A6E-96AF-5D5EA047E631}"/>
              </a:ext>
            </a:extLst>
          </p:cNvPr>
          <p:cNvSpPr>
            <a:spLocks noGrp="1"/>
          </p:cNvSpPr>
          <p:nvPr>
            <p:ph type="body" sz="quarter" idx="56" hasCustomPrompt="1"/>
          </p:nvPr>
        </p:nvSpPr>
        <p:spPr>
          <a:xfrm>
            <a:off x="8936413" y="3384148"/>
            <a:ext cx="2847600" cy="618672"/>
          </a:xfrm>
        </p:spPr>
        <p:txBody>
          <a:bodyPr bIns="0" anchor="ctr" anchorCtr="0"/>
          <a:lstStyle>
            <a:lvl1pPr marL="0" indent="0">
              <a:buNone/>
              <a:defRPr/>
            </a:lvl1pPr>
          </a:lstStyle>
          <a:p>
            <a:pPr lvl="0"/>
            <a:r>
              <a:rPr lang="en-US"/>
              <a:t>Click to add item</a:t>
            </a:r>
          </a:p>
        </p:txBody>
      </p:sp>
      <p:sp>
        <p:nvSpPr>
          <p:cNvPr id="44" name="Text Placeholder 7">
            <a:extLst>
              <a:ext uri="{FF2B5EF4-FFF2-40B4-BE49-F238E27FC236}">
                <a16:creationId xmlns:a16="http://schemas.microsoft.com/office/drawing/2014/main" id="{E9973869-3F65-4CBC-AE60-4DB14F89BC28}"/>
              </a:ext>
            </a:extLst>
          </p:cNvPr>
          <p:cNvSpPr>
            <a:spLocks noGrp="1"/>
          </p:cNvSpPr>
          <p:nvPr>
            <p:ph type="body" sz="quarter" idx="57" hasCustomPrompt="1"/>
          </p:nvPr>
        </p:nvSpPr>
        <p:spPr>
          <a:xfrm>
            <a:off x="8075613" y="4148480"/>
            <a:ext cx="619200" cy="619200"/>
          </a:xfrm>
          <a:prstGeom prst="ellipse">
            <a:avLst/>
          </a:prstGeom>
          <a:solidFill>
            <a:schemeClr val="tx2"/>
          </a:solidFill>
        </p:spPr>
        <p:txBody>
          <a:bodyPr wrap="none" bIns="0" anchor="ctr" anchorCtr="0">
            <a:normAutofit/>
          </a:bodyPr>
          <a:lstStyle>
            <a:lvl1pPr marL="0" indent="0" algn="ctr">
              <a:buNone/>
              <a:defRPr sz="3200" b="1">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t>
            </a:r>
          </a:p>
        </p:txBody>
      </p:sp>
      <p:sp>
        <p:nvSpPr>
          <p:cNvPr id="45" name="Text Placeholder 5">
            <a:extLst>
              <a:ext uri="{FF2B5EF4-FFF2-40B4-BE49-F238E27FC236}">
                <a16:creationId xmlns:a16="http://schemas.microsoft.com/office/drawing/2014/main" id="{D77C0CF7-146D-42B3-A853-A86442F48822}"/>
              </a:ext>
            </a:extLst>
          </p:cNvPr>
          <p:cNvSpPr>
            <a:spLocks noGrp="1"/>
          </p:cNvSpPr>
          <p:nvPr>
            <p:ph type="body" sz="quarter" idx="58" hasCustomPrompt="1"/>
          </p:nvPr>
        </p:nvSpPr>
        <p:spPr>
          <a:xfrm>
            <a:off x="8936413" y="4148680"/>
            <a:ext cx="2847600" cy="618672"/>
          </a:xfrm>
        </p:spPr>
        <p:txBody>
          <a:bodyPr bIns="0" anchor="ctr" anchorCtr="0"/>
          <a:lstStyle>
            <a:lvl1pPr marL="0" indent="0">
              <a:buNone/>
              <a:defRPr/>
            </a:lvl1pPr>
          </a:lstStyle>
          <a:p>
            <a:pPr lvl="0"/>
            <a:r>
              <a:rPr lang="en-US"/>
              <a:t>Click to add item</a:t>
            </a:r>
          </a:p>
        </p:txBody>
      </p:sp>
      <p:sp>
        <p:nvSpPr>
          <p:cNvPr id="46" name="Text Placeholder 7">
            <a:extLst>
              <a:ext uri="{FF2B5EF4-FFF2-40B4-BE49-F238E27FC236}">
                <a16:creationId xmlns:a16="http://schemas.microsoft.com/office/drawing/2014/main" id="{BCA8B1CC-0D3D-4149-8BBC-DCA9258CD404}"/>
              </a:ext>
            </a:extLst>
          </p:cNvPr>
          <p:cNvSpPr>
            <a:spLocks noGrp="1"/>
          </p:cNvSpPr>
          <p:nvPr>
            <p:ph type="body" sz="quarter" idx="59" hasCustomPrompt="1"/>
          </p:nvPr>
        </p:nvSpPr>
        <p:spPr>
          <a:xfrm>
            <a:off x="8075613" y="4912946"/>
            <a:ext cx="619200" cy="619200"/>
          </a:xfrm>
          <a:prstGeom prst="ellipse">
            <a:avLst/>
          </a:prstGeom>
          <a:solidFill>
            <a:schemeClr val="tx1"/>
          </a:solidFill>
        </p:spPr>
        <p:txBody>
          <a:bodyPr wrap="none" bIns="0" anchor="ctr" anchorCtr="0">
            <a:normAutofit/>
          </a:bodyPr>
          <a:lstStyle>
            <a:lvl1pPr marL="0" indent="0" algn="ctr">
              <a:buNone/>
              <a:defRPr sz="3200" b="1">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t>
            </a:r>
          </a:p>
        </p:txBody>
      </p:sp>
      <p:sp>
        <p:nvSpPr>
          <p:cNvPr id="47" name="Text Placeholder 5">
            <a:extLst>
              <a:ext uri="{FF2B5EF4-FFF2-40B4-BE49-F238E27FC236}">
                <a16:creationId xmlns:a16="http://schemas.microsoft.com/office/drawing/2014/main" id="{9ED415F2-FE91-45A2-90CA-FD24FBE2066E}"/>
              </a:ext>
            </a:extLst>
          </p:cNvPr>
          <p:cNvSpPr>
            <a:spLocks noGrp="1"/>
          </p:cNvSpPr>
          <p:nvPr>
            <p:ph type="body" sz="quarter" idx="60" hasCustomPrompt="1"/>
          </p:nvPr>
        </p:nvSpPr>
        <p:spPr>
          <a:xfrm>
            <a:off x="8936412" y="4913210"/>
            <a:ext cx="2847600" cy="618672"/>
          </a:xfrm>
        </p:spPr>
        <p:txBody>
          <a:bodyPr bIns="0" anchor="ctr" anchorCtr="0"/>
          <a:lstStyle>
            <a:lvl1pPr marL="0" indent="0">
              <a:buNone/>
              <a:defRPr/>
            </a:lvl1pPr>
          </a:lstStyle>
          <a:p>
            <a:pPr lvl="0"/>
            <a:r>
              <a:rPr lang="en-US"/>
              <a:t>Click to add item</a:t>
            </a:r>
          </a:p>
        </p:txBody>
      </p:sp>
      <p:sp>
        <p:nvSpPr>
          <p:cNvPr id="97" name="Text Placeholder 96">
            <a:extLst>
              <a:ext uri="{FF2B5EF4-FFF2-40B4-BE49-F238E27FC236}">
                <a16:creationId xmlns:a16="http://schemas.microsoft.com/office/drawing/2014/main" id="{14348663-4319-4C79-B6B2-A03D4D4B5FE5}"/>
              </a:ext>
            </a:extLst>
          </p:cNvPr>
          <p:cNvSpPr>
            <a:spLocks noGrp="1"/>
          </p:cNvSpPr>
          <p:nvPr>
            <p:ph type="body" sz="quarter" idx="111" hasCustomPrompt="1"/>
          </p:nvPr>
        </p:nvSpPr>
        <p:spPr>
          <a:xfrm>
            <a:off x="407988" y="6200774"/>
            <a:ext cx="9729787" cy="657225"/>
          </a:xfrm>
        </p:spPr>
        <p:txBody>
          <a:bodyPr anchor="b" anchorCtr="0">
            <a:noAutofit/>
          </a:bodyPr>
          <a:lstStyle>
            <a:lvl1pPr>
              <a:spcAft>
                <a:spcPts val="300"/>
              </a:spcAft>
              <a:buNone/>
              <a:defRPr sz="800"/>
            </a:lvl1pPr>
          </a:lstStyle>
          <a:p>
            <a:pPr lvl="0"/>
            <a:r>
              <a:rPr lang="en-US"/>
              <a:t>Footnotes</a:t>
            </a:r>
          </a:p>
        </p:txBody>
      </p:sp>
    </p:spTree>
    <p:custDataLst>
      <p:tags r:id="rId1"/>
    </p:custDataLst>
    <p:extLst>
      <p:ext uri="{BB962C8B-B14F-4D97-AF65-F5344CB8AC3E}">
        <p14:creationId xmlns:p14="http://schemas.microsoft.com/office/powerpoint/2010/main" val="4155069973"/>
      </p:ext>
    </p:extLst>
  </p:cSld>
  <p:clrMapOvr>
    <a:masterClrMapping/>
  </p:clrMapOvr>
  <p:extLst>
    <p:ext uri="{DCECCB84-F9BA-43D5-87BE-67443E8EF086}">
      <p15:sldGuideLst xmlns:p15="http://schemas.microsoft.com/office/powerpoint/2012/main">
        <p15:guide id="5" pos="2593" userDrawn="1">
          <p15:clr>
            <a:srgbClr val="A4A3A4"/>
          </p15:clr>
        </p15:guide>
        <p15:guide id="6" pos="2661" userDrawn="1">
          <p15:clr>
            <a:srgbClr val="A4A3A4"/>
          </p15:clr>
        </p15:guide>
        <p15:guide id="11" orient="horz" pos="890" userDrawn="1">
          <p15:clr>
            <a:srgbClr val="C35EA4"/>
          </p15:clr>
        </p15:guide>
        <p15:guide id="12" orient="horz" pos="981" userDrawn="1">
          <p15:clr>
            <a:srgbClr val="C35EA4"/>
          </p15:clr>
        </p15:guide>
        <p15:guide id="13" pos="5019" userDrawn="1">
          <p15:clr>
            <a:srgbClr val="A4A3A4"/>
          </p15:clr>
        </p15:guide>
        <p15:guide id="14" pos="5087" userDrawn="1">
          <p15:clr>
            <a:srgbClr val="A4A3A4"/>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END">
    <p:bg>
      <p:bgPr>
        <a:solidFill>
          <a:schemeClr val="tx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C22DA5D-EC7E-40C3-8862-3E3748AD6C3A}"/>
              </a:ext>
            </a:extLst>
          </p:cNvPr>
          <p:cNvSpPr txBox="1">
            <a:spLocks/>
          </p:cNvSpPr>
          <p:nvPr userDrawn="1"/>
        </p:nvSpPr>
        <p:spPr>
          <a:xfrm>
            <a:off x="1257304" y="769811"/>
            <a:ext cx="9677394" cy="5318379"/>
          </a:xfrm>
          <a:prstGeom prst="rect">
            <a:avLst/>
          </a:prstGeom>
        </p:spPr>
        <p:txBody>
          <a:bodyPr vert="horz" wrap="square" lIns="0" tIns="0" rIns="0" bIns="0" rtlCol="0" anchor="t">
            <a:spAutoFit/>
          </a:bodyPr>
          <a:lstStyle>
            <a:lvl1pPr algn="ctr" defTabSz="914400" rtl="0" eaLnBrk="1" latinLnBrk="0" hangingPunct="1">
              <a:lnSpc>
                <a:spcPct val="90000"/>
              </a:lnSpc>
              <a:spcBef>
                <a:spcPct val="0"/>
              </a:spcBef>
              <a:buNone/>
              <a:defRPr sz="6000" kern="1200">
                <a:solidFill>
                  <a:schemeClr val="bg1"/>
                </a:solidFill>
                <a:latin typeface="+mj-lt"/>
                <a:ea typeface="+mj-ea"/>
                <a:cs typeface="+mj-cs"/>
              </a:defRPr>
            </a:lvl1pPr>
          </a:lstStyle>
          <a:p>
            <a:r>
              <a:rPr lang="en-US" sz="9600"/>
              <a:t>Do not use layouts</a:t>
            </a:r>
            <a:br>
              <a:rPr lang="en-US" sz="9600"/>
            </a:br>
            <a:r>
              <a:rPr lang="en-US" sz="9600"/>
              <a:t>in this section appearing after this point. </a:t>
            </a:r>
          </a:p>
        </p:txBody>
      </p:sp>
      <p:sp>
        <p:nvSpPr>
          <p:cNvPr id="3" name="DO NOT DELETE (BRANDIN)">
            <a:extLst>
              <a:ext uri="{FF2B5EF4-FFF2-40B4-BE49-F238E27FC236}">
                <a16:creationId xmlns:a16="http://schemas.microsoft.com/office/drawing/2014/main" id="{13111949-E0F7-4A2E-A548-C3A3552F3093}"/>
              </a:ext>
            </a:extLst>
          </p:cNvPr>
          <p:cNvSpPr/>
          <p:nvPr userDrawn="1"/>
        </p:nvSpPr>
        <p:spPr>
          <a:xfrm>
            <a:off x="0" y="0"/>
            <a:ext cx="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lnSpc>
                <a:spcPct val="90000"/>
              </a:lnSpc>
              <a:spcAft>
                <a:spcPts val="600"/>
              </a:spcAft>
            </a:pPr>
            <a:endParaRPr lang="en-US" err="1"/>
          </a:p>
        </p:txBody>
      </p:sp>
    </p:spTree>
    <p:custDataLst>
      <p:custData r:id="rId1"/>
      <p:tags r:id="rId2"/>
    </p:custDataLst>
    <p:extLst>
      <p:ext uri="{BB962C8B-B14F-4D97-AF65-F5344CB8AC3E}">
        <p14:creationId xmlns:p14="http://schemas.microsoft.com/office/powerpoint/2010/main" val="380423807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5 Point Numbered Agenda">
    <p:bg>
      <p:bgPr>
        <a:solidFill>
          <a:schemeClr val="accent1"/>
        </a:solidFill>
        <a:effectLst/>
      </p:bgPr>
    </p:bg>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F4490770-1E9F-4154-86B8-9247C8AC1731}"/>
              </a:ext>
            </a:extLst>
          </p:cNvPr>
          <p:cNvSpPr/>
          <p:nvPr userDrawn="1"/>
        </p:nvSpPr>
        <p:spPr>
          <a:xfrm>
            <a:off x="0" y="0"/>
            <a:ext cx="12192000" cy="6858000"/>
          </a:xfrm>
          <a:custGeom>
            <a:avLst/>
            <a:gdLst>
              <a:gd name="connsiteX0" fmla="*/ 9531307 w 12192000"/>
              <a:gd name="connsiteY0" fmla="*/ 0 h 6858000"/>
              <a:gd name="connsiteX1" fmla="*/ 12192000 w 12192000"/>
              <a:gd name="connsiteY1" fmla="*/ 0 h 6858000"/>
              <a:gd name="connsiteX2" fmla="*/ 12192000 w 12192000"/>
              <a:gd name="connsiteY2" fmla="*/ 6858000 h 6858000"/>
              <a:gd name="connsiteX3" fmla="*/ 9582333 w 12192000"/>
              <a:gd name="connsiteY3" fmla="*/ 6858000 h 6858000"/>
              <a:gd name="connsiteX4" fmla="*/ 9627483 w 12192000"/>
              <a:gd name="connsiteY4" fmla="*/ 6825894 h 6858000"/>
              <a:gd name="connsiteX5" fmla="*/ 11321144 w 12192000"/>
              <a:gd name="connsiteY5" fmla="*/ 3447143 h 6858000"/>
              <a:gd name="connsiteX6" fmla="*/ 9627483 w 12192000"/>
              <a:gd name="connsiteY6" fmla="*/ 68393 h 6858000"/>
              <a:gd name="connsiteX7" fmla="*/ 0 w 12192000"/>
              <a:gd name="connsiteY7" fmla="*/ 0 h 6858000"/>
              <a:gd name="connsiteX8" fmla="*/ 4678180 w 12192000"/>
              <a:gd name="connsiteY8" fmla="*/ 0 h 6858000"/>
              <a:gd name="connsiteX9" fmla="*/ 4582003 w 12192000"/>
              <a:gd name="connsiteY9" fmla="*/ 68393 h 6858000"/>
              <a:gd name="connsiteX10" fmla="*/ 2888342 w 12192000"/>
              <a:gd name="connsiteY10" fmla="*/ 3447143 h 6858000"/>
              <a:gd name="connsiteX11" fmla="*/ 4582003 w 12192000"/>
              <a:gd name="connsiteY11" fmla="*/ 6825894 h 6858000"/>
              <a:gd name="connsiteX12" fmla="*/ 4627153 w 12192000"/>
              <a:gd name="connsiteY12" fmla="*/ 6858000 h 6858000"/>
              <a:gd name="connsiteX13" fmla="*/ 0 w 12192000"/>
              <a:gd name="connsiteY1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9531307" y="0"/>
                </a:moveTo>
                <a:lnTo>
                  <a:pt x="12192000" y="0"/>
                </a:lnTo>
                <a:lnTo>
                  <a:pt x="12192000" y="6858000"/>
                </a:lnTo>
                <a:lnTo>
                  <a:pt x="9582333" y="6858000"/>
                </a:lnTo>
                <a:lnTo>
                  <a:pt x="9627483" y="6825894"/>
                </a:lnTo>
                <a:cubicBezTo>
                  <a:pt x="10655639" y="6056982"/>
                  <a:pt x="11321144" y="4829781"/>
                  <a:pt x="11321144" y="3447143"/>
                </a:cubicBezTo>
                <a:cubicBezTo>
                  <a:pt x="11321144" y="2064505"/>
                  <a:pt x="10655639" y="837304"/>
                  <a:pt x="9627483" y="68393"/>
                </a:cubicBezTo>
                <a:close/>
                <a:moveTo>
                  <a:pt x="0" y="0"/>
                </a:moveTo>
                <a:lnTo>
                  <a:pt x="4678180" y="0"/>
                </a:lnTo>
                <a:lnTo>
                  <a:pt x="4582003" y="68393"/>
                </a:lnTo>
                <a:cubicBezTo>
                  <a:pt x="3553847" y="837304"/>
                  <a:pt x="2888342" y="2064505"/>
                  <a:pt x="2888342" y="3447143"/>
                </a:cubicBezTo>
                <a:cubicBezTo>
                  <a:pt x="2888342" y="4829781"/>
                  <a:pt x="3553847" y="6056982"/>
                  <a:pt x="4582003" y="6825894"/>
                </a:cubicBezTo>
                <a:lnTo>
                  <a:pt x="462715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spcAft>
                <a:spcPts val="600"/>
              </a:spcAft>
            </a:pPr>
            <a:endParaRPr lang="en-US" sz="2400" err="1">
              <a:latin typeface="+mj-lt"/>
            </a:endParaRPr>
          </a:p>
        </p:txBody>
      </p:sp>
      <p:sp>
        <p:nvSpPr>
          <p:cNvPr id="3" name="Date Placeholder 2">
            <a:extLst>
              <a:ext uri="{FF2B5EF4-FFF2-40B4-BE49-F238E27FC236}">
                <a16:creationId xmlns:a16="http://schemas.microsoft.com/office/drawing/2014/main" id="{CEF862C7-016C-487C-A2DE-DA5794F6839D}"/>
              </a:ext>
            </a:extLst>
          </p:cNvPr>
          <p:cNvSpPr>
            <a:spLocks noGrp="1"/>
          </p:cNvSpPr>
          <p:nvPr>
            <p:ph type="dt" sz="half" idx="10"/>
          </p:nvPr>
        </p:nvSpPr>
        <p:spPr/>
        <p:txBody>
          <a:bodyPr/>
          <a:lstStyle>
            <a:lvl1pPr>
              <a:lnSpc>
                <a:spcPct val="100000"/>
              </a:lnSpc>
              <a:defRPr/>
            </a:lvl1pPr>
          </a:lstStyle>
          <a:p>
            <a:endParaRPr lang="en-GB"/>
          </a:p>
        </p:txBody>
      </p:sp>
      <p:sp>
        <p:nvSpPr>
          <p:cNvPr id="4" name="Slide Number Placeholder 3">
            <a:extLst>
              <a:ext uri="{FF2B5EF4-FFF2-40B4-BE49-F238E27FC236}">
                <a16:creationId xmlns:a16="http://schemas.microsoft.com/office/drawing/2014/main" id="{A8AF6869-948B-479F-A153-EECB535C0D21}"/>
              </a:ext>
            </a:extLst>
          </p:cNvPr>
          <p:cNvSpPr>
            <a:spLocks noGrp="1"/>
          </p:cNvSpPr>
          <p:nvPr>
            <p:ph type="sldNum" sz="quarter" idx="11"/>
          </p:nvPr>
        </p:nvSpPr>
        <p:spPr/>
        <p:txBody>
          <a:bodyPr/>
          <a:lstStyle>
            <a:lvl1pPr>
              <a:lnSpc>
                <a:spcPct val="100000"/>
              </a:lnSpc>
              <a:defRPr/>
            </a:lvl1pPr>
          </a:lstStyle>
          <a:p>
            <a:fld id="{F8E47D07-9D1E-4FE9-B31A-2F5863681021}" type="slidenum">
              <a:rPr lang="en-GB" smtClean="0"/>
              <a:pPr/>
              <a:t>‹#›</a:t>
            </a:fld>
            <a:endParaRPr lang="en-GB"/>
          </a:p>
        </p:txBody>
      </p:sp>
      <p:sp>
        <p:nvSpPr>
          <p:cNvPr id="8" name="Text Placeholder 30">
            <a:extLst>
              <a:ext uri="{FF2B5EF4-FFF2-40B4-BE49-F238E27FC236}">
                <a16:creationId xmlns:a16="http://schemas.microsoft.com/office/drawing/2014/main" id="{BB903B74-502C-44C7-9EA2-4E8D1C33DE77}"/>
              </a:ext>
            </a:extLst>
          </p:cNvPr>
          <p:cNvSpPr txBox="1">
            <a:spLocks/>
          </p:cNvSpPr>
          <p:nvPr userDrawn="1"/>
        </p:nvSpPr>
        <p:spPr>
          <a:xfrm>
            <a:off x="11597151" y="6303999"/>
            <a:ext cx="294812" cy="355098"/>
          </a:xfrm>
          <a:prstGeom prst="rect">
            <a:avLst/>
          </a:prstGeom>
          <a:blipFill>
            <a:blip r:embed="rId3">
              <a:extLst>
                <a:ext uri="{96DAC541-7B7A-43D3-8B79-37D633B846F1}">
                  <asvg:svgBlip xmlns:asvg="http://schemas.microsoft.com/office/drawing/2016/SVG/main" r:embed="rId4"/>
                </a:ext>
              </a:extLst>
            </a:blip>
            <a:stretch>
              <a:fillRect/>
            </a:stretch>
          </a:blipFill>
        </p:spPr>
        <p:txBody>
          <a:bodyPr/>
          <a:lstStyle>
            <a:lvl1pPr marL="0" indent="0" algn="l" defTabSz="914400" rtl="0" eaLnBrk="1" latinLnBrk="0" hangingPunct="1">
              <a:lnSpc>
                <a:spcPct val="90000"/>
              </a:lnSpc>
              <a:spcBef>
                <a:spcPts val="0"/>
              </a:spcBef>
              <a:spcAft>
                <a:spcPts val="600"/>
              </a:spcAft>
              <a:buFont typeface="Arial" panose="020B0604020202020204" pitchFamily="34" charset="0"/>
              <a:buNone/>
              <a:defRPr sz="1600" kern="1200">
                <a:solidFill>
                  <a:schemeClr val="tx2"/>
                </a:solidFill>
                <a:latin typeface="+mn-lt"/>
                <a:ea typeface="+mn-ea"/>
                <a:cs typeface="+mn-cs"/>
              </a:defRPr>
            </a:lvl1pPr>
            <a:lvl2pPr marL="2286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600" kern="1200">
                <a:solidFill>
                  <a:schemeClr val="tx2"/>
                </a:solidFill>
                <a:latin typeface="+mn-lt"/>
                <a:ea typeface="+mn-ea"/>
                <a:cs typeface="+mn-cs"/>
              </a:defRPr>
            </a:lvl2pPr>
            <a:lvl3pPr marL="4445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400" kern="1200">
                <a:solidFill>
                  <a:schemeClr val="tx2"/>
                </a:solidFill>
                <a:latin typeface="+mn-lt"/>
                <a:ea typeface="+mn-ea"/>
                <a:cs typeface="+mn-cs"/>
              </a:defRPr>
            </a:lvl3pPr>
            <a:lvl4pPr marL="625475"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4pPr>
            <a:lvl5pPr marL="80645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a:t> </a:t>
            </a:r>
          </a:p>
        </p:txBody>
      </p:sp>
      <p:sp>
        <p:nvSpPr>
          <p:cNvPr id="17" name="Item 1">
            <a:extLst>
              <a:ext uri="{FF2B5EF4-FFF2-40B4-BE49-F238E27FC236}">
                <a16:creationId xmlns:a16="http://schemas.microsoft.com/office/drawing/2014/main" id="{5B98A680-6773-43B0-954D-2C033446C318}"/>
              </a:ext>
            </a:extLst>
          </p:cNvPr>
          <p:cNvSpPr>
            <a:spLocks noGrp="1"/>
          </p:cNvSpPr>
          <p:nvPr>
            <p:ph type="body" sz="quarter" idx="13" hasCustomPrompt="1"/>
          </p:nvPr>
        </p:nvSpPr>
        <p:spPr>
          <a:xfrm>
            <a:off x="4691063" y="1377723"/>
            <a:ext cx="5905500" cy="646331"/>
          </a:xfrm>
        </p:spPr>
        <p:txBody>
          <a:bodyPr anchor="ctr" anchorCtr="0"/>
          <a:lstStyle>
            <a:lvl1pPr marL="0" indent="0">
              <a:lnSpc>
                <a:spcPct val="100000"/>
              </a:lnSpc>
              <a:buNone/>
              <a:defRPr sz="2000">
                <a:solidFill>
                  <a:schemeClr val="bg1"/>
                </a:solidFill>
                <a:latin typeface="+mj-lt"/>
              </a:defRPr>
            </a:lvl1pPr>
          </a:lstStyle>
          <a:p>
            <a:pPr lvl="0"/>
            <a:r>
              <a:rPr lang="en-US"/>
              <a:t>Click to add agenda item</a:t>
            </a:r>
          </a:p>
        </p:txBody>
      </p:sp>
      <p:sp>
        <p:nvSpPr>
          <p:cNvPr id="18" name="Item 2">
            <a:extLst>
              <a:ext uri="{FF2B5EF4-FFF2-40B4-BE49-F238E27FC236}">
                <a16:creationId xmlns:a16="http://schemas.microsoft.com/office/drawing/2014/main" id="{C88A5D62-B6BA-4488-A4CD-0D84437AB183}"/>
              </a:ext>
            </a:extLst>
          </p:cNvPr>
          <p:cNvSpPr>
            <a:spLocks noGrp="1"/>
          </p:cNvSpPr>
          <p:nvPr>
            <p:ph type="body" sz="quarter" idx="14" hasCustomPrompt="1"/>
          </p:nvPr>
        </p:nvSpPr>
        <p:spPr>
          <a:xfrm>
            <a:off x="4691063" y="2250423"/>
            <a:ext cx="5905500" cy="646331"/>
          </a:xfrm>
        </p:spPr>
        <p:txBody>
          <a:bodyPr anchor="ctr" anchorCtr="0"/>
          <a:lstStyle>
            <a:lvl1pPr marL="0" indent="0">
              <a:lnSpc>
                <a:spcPct val="100000"/>
              </a:lnSpc>
              <a:buNone/>
              <a:defRPr sz="2000">
                <a:solidFill>
                  <a:schemeClr val="bg1"/>
                </a:solidFill>
                <a:latin typeface="+mj-lt"/>
              </a:defRPr>
            </a:lvl1pPr>
          </a:lstStyle>
          <a:p>
            <a:pPr lvl="0"/>
            <a:r>
              <a:rPr lang="en-US"/>
              <a:t>Click to add agenda item</a:t>
            </a:r>
          </a:p>
        </p:txBody>
      </p:sp>
      <p:sp>
        <p:nvSpPr>
          <p:cNvPr id="19" name="Item 3">
            <a:extLst>
              <a:ext uri="{FF2B5EF4-FFF2-40B4-BE49-F238E27FC236}">
                <a16:creationId xmlns:a16="http://schemas.microsoft.com/office/drawing/2014/main" id="{828CF371-6871-4098-A3A8-48392AFE7BF1}"/>
              </a:ext>
            </a:extLst>
          </p:cNvPr>
          <p:cNvSpPr>
            <a:spLocks noGrp="1"/>
          </p:cNvSpPr>
          <p:nvPr>
            <p:ph type="body" sz="quarter" idx="15" hasCustomPrompt="1"/>
          </p:nvPr>
        </p:nvSpPr>
        <p:spPr>
          <a:xfrm>
            <a:off x="4691063" y="3123123"/>
            <a:ext cx="5905500" cy="646331"/>
          </a:xfrm>
        </p:spPr>
        <p:txBody>
          <a:bodyPr anchor="ctr" anchorCtr="0"/>
          <a:lstStyle>
            <a:lvl1pPr marL="0" indent="0">
              <a:lnSpc>
                <a:spcPct val="100000"/>
              </a:lnSpc>
              <a:buNone/>
              <a:defRPr sz="2000">
                <a:solidFill>
                  <a:schemeClr val="bg1"/>
                </a:solidFill>
                <a:latin typeface="+mj-lt"/>
              </a:defRPr>
            </a:lvl1pPr>
          </a:lstStyle>
          <a:p>
            <a:pPr lvl="0"/>
            <a:r>
              <a:rPr lang="en-US"/>
              <a:t>Click to add agenda item</a:t>
            </a:r>
          </a:p>
        </p:txBody>
      </p:sp>
      <p:sp>
        <p:nvSpPr>
          <p:cNvPr id="20" name="Item 4">
            <a:extLst>
              <a:ext uri="{FF2B5EF4-FFF2-40B4-BE49-F238E27FC236}">
                <a16:creationId xmlns:a16="http://schemas.microsoft.com/office/drawing/2014/main" id="{4B689727-BF5A-44A3-814C-E7859935BD58}"/>
              </a:ext>
            </a:extLst>
          </p:cNvPr>
          <p:cNvSpPr>
            <a:spLocks noGrp="1"/>
          </p:cNvSpPr>
          <p:nvPr>
            <p:ph type="body" sz="quarter" idx="16" hasCustomPrompt="1"/>
          </p:nvPr>
        </p:nvSpPr>
        <p:spPr>
          <a:xfrm>
            <a:off x="4691063" y="3995823"/>
            <a:ext cx="5905500" cy="646331"/>
          </a:xfrm>
        </p:spPr>
        <p:txBody>
          <a:bodyPr anchor="ctr" anchorCtr="0"/>
          <a:lstStyle>
            <a:lvl1pPr marL="0" indent="0">
              <a:lnSpc>
                <a:spcPct val="100000"/>
              </a:lnSpc>
              <a:buNone/>
              <a:defRPr sz="2000">
                <a:solidFill>
                  <a:schemeClr val="bg1"/>
                </a:solidFill>
                <a:latin typeface="+mj-lt"/>
              </a:defRPr>
            </a:lvl1pPr>
          </a:lstStyle>
          <a:p>
            <a:pPr lvl="0"/>
            <a:r>
              <a:rPr lang="en-US"/>
              <a:t>Click to add agenda item</a:t>
            </a:r>
          </a:p>
        </p:txBody>
      </p:sp>
      <p:sp>
        <p:nvSpPr>
          <p:cNvPr id="21" name="Item 5">
            <a:extLst>
              <a:ext uri="{FF2B5EF4-FFF2-40B4-BE49-F238E27FC236}">
                <a16:creationId xmlns:a16="http://schemas.microsoft.com/office/drawing/2014/main" id="{9EC66708-ABCA-4E5C-BBDA-A3E8D603A810}"/>
              </a:ext>
            </a:extLst>
          </p:cNvPr>
          <p:cNvSpPr>
            <a:spLocks noGrp="1"/>
          </p:cNvSpPr>
          <p:nvPr>
            <p:ph type="body" sz="quarter" idx="17" hasCustomPrompt="1"/>
          </p:nvPr>
        </p:nvSpPr>
        <p:spPr>
          <a:xfrm>
            <a:off x="4691063" y="4868523"/>
            <a:ext cx="5905500" cy="646331"/>
          </a:xfrm>
        </p:spPr>
        <p:txBody>
          <a:bodyPr anchor="ctr" anchorCtr="0"/>
          <a:lstStyle>
            <a:lvl1pPr marL="0" indent="0">
              <a:lnSpc>
                <a:spcPct val="100000"/>
              </a:lnSpc>
              <a:buNone/>
              <a:defRPr sz="2000">
                <a:solidFill>
                  <a:schemeClr val="bg1"/>
                </a:solidFill>
                <a:latin typeface="+mj-lt"/>
              </a:defRPr>
            </a:lvl1pPr>
          </a:lstStyle>
          <a:p>
            <a:pPr lvl="0"/>
            <a:r>
              <a:rPr lang="en-US"/>
              <a:t>Click to add agenda item</a:t>
            </a:r>
          </a:p>
        </p:txBody>
      </p:sp>
      <p:sp>
        <p:nvSpPr>
          <p:cNvPr id="33" name="#1">
            <a:extLst>
              <a:ext uri="{FF2B5EF4-FFF2-40B4-BE49-F238E27FC236}">
                <a16:creationId xmlns:a16="http://schemas.microsoft.com/office/drawing/2014/main" id="{EEFFE13B-7B99-487A-87CD-BD496112F16E}"/>
              </a:ext>
            </a:extLst>
          </p:cNvPr>
          <p:cNvSpPr>
            <a:spLocks noGrp="1"/>
          </p:cNvSpPr>
          <p:nvPr>
            <p:ph type="body" sz="quarter" idx="23" hasCustomPrompt="1"/>
          </p:nvPr>
        </p:nvSpPr>
        <p:spPr>
          <a:xfrm>
            <a:off x="3803425" y="1330088"/>
            <a:ext cx="741600" cy="741600"/>
          </a:xfrm>
          <a:prstGeom prst="ellipse">
            <a:avLst/>
          </a:prstGeom>
          <a:solidFill>
            <a:schemeClr val="bg1"/>
          </a:solidFill>
        </p:spPr>
        <p:txBody>
          <a:bodyPr wrap="none" anchor="ctr" anchorCtr="0">
            <a:noAutofit/>
          </a:bodyPr>
          <a:lstStyle>
            <a:lvl1pPr marL="0" indent="0" algn="ctr">
              <a:lnSpc>
                <a:spcPct val="100000"/>
              </a:lnSpc>
              <a:buNone/>
              <a:defRPr sz="3200" b="1">
                <a:solidFill>
                  <a:schemeClr val="accent1"/>
                </a:solidFill>
                <a:latin typeface="+mn-lt"/>
              </a:defRPr>
            </a:lvl1pPr>
          </a:lstStyle>
          <a:p>
            <a:pPr lvl="0"/>
            <a:r>
              <a:rPr lang="en-US"/>
              <a:t>#</a:t>
            </a:r>
          </a:p>
        </p:txBody>
      </p:sp>
      <p:sp>
        <p:nvSpPr>
          <p:cNvPr id="34" name="#2">
            <a:extLst>
              <a:ext uri="{FF2B5EF4-FFF2-40B4-BE49-F238E27FC236}">
                <a16:creationId xmlns:a16="http://schemas.microsoft.com/office/drawing/2014/main" id="{AA3DE202-796A-4A7F-BC20-0327D16A5273}"/>
              </a:ext>
            </a:extLst>
          </p:cNvPr>
          <p:cNvSpPr>
            <a:spLocks noGrp="1"/>
          </p:cNvSpPr>
          <p:nvPr>
            <p:ph type="body" sz="quarter" idx="24" hasCustomPrompt="1"/>
          </p:nvPr>
        </p:nvSpPr>
        <p:spPr>
          <a:xfrm>
            <a:off x="3801069" y="2202788"/>
            <a:ext cx="741600" cy="741600"/>
          </a:xfrm>
          <a:prstGeom prst="ellipse">
            <a:avLst/>
          </a:prstGeom>
          <a:solidFill>
            <a:schemeClr val="bg1"/>
          </a:solidFill>
        </p:spPr>
        <p:txBody>
          <a:bodyPr wrap="none" anchor="ctr" anchorCtr="0">
            <a:noAutofit/>
          </a:bodyPr>
          <a:lstStyle>
            <a:lvl1pPr marL="0" indent="0" algn="ctr">
              <a:lnSpc>
                <a:spcPct val="100000"/>
              </a:lnSpc>
              <a:buNone/>
              <a:defRPr sz="3200" b="1">
                <a:solidFill>
                  <a:schemeClr val="accent1"/>
                </a:solidFill>
                <a:latin typeface="+mn-lt"/>
              </a:defRPr>
            </a:lvl1pPr>
          </a:lstStyle>
          <a:p>
            <a:pPr lvl="0"/>
            <a:r>
              <a:rPr lang="en-US"/>
              <a:t>#</a:t>
            </a:r>
          </a:p>
        </p:txBody>
      </p:sp>
      <p:sp>
        <p:nvSpPr>
          <p:cNvPr id="35" name="#3">
            <a:extLst>
              <a:ext uri="{FF2B5EF4-FFF2-40B4-BE49-F238E27FC236}">
                <a16:creationId xmlns:a16="http://schemas.microsoft.com/office/drawing/2014/main" id="{1653EFEB-6F6D-43AA-A743-2A76CFC4E98E}"/>
              </a:ext>
            </a:extLst>
          </p:cNvPr>
          <p:cNvSpPr>
            <a:spLocks noGrp="1"/>
          </p:cNvSpPr>
          <p:nvPr>
            <p:ph type="body" sz="quarter" idx="25" hasCustomPrompt="1"/>
          </p:nvPr>
        </p:nvSpPr>
        <p:spPr>
          <a:xfrm>
            <a:off x="3801069" y="3075488"/>
            <a:ext cx="741600" cy="741600"/>
          </a:xfrm>
          <a:prstGeom prst="ellipse">
            <a:avLst/>
          </a:prstGeom>
          <a:solidFill>
            <a:schemeClr val="bg1"/>
          </a:solidFill>
        </p:spPr>
        <p:txBody>
          <a:bodyPr wrap="none" anchor="ctr" anchorCtr="0">
            <a:noAutofit/>
          </a:bodyPr>
          <a:lstStyle>
            <a:lvl1pPr marL="0" indent="0" algn="ctr">
              <a:lnSpc>
                <a:spcPct val="100000"/>
              </a:lnSpc>
              <a:buNone/>
              <a:defRPr sz="3200" b="1">
                <a:solidFill>
                  <a:schemeClr val="accent1"/>
                </a:solidFill>
                <a:latin typeface="+mn-lt"/>
              </a:defRPr>
            </a:lvl1pPr>
          </a:lstStyle>
          <a:p>
            <a:pPr lvl="0"/>
            <a:r>
              <a:rPr lang="en-US"/>
              <a:t>#</a:t>
            </a:r>
          </a:p>
        </p:txBody>
      </p:sp>
      <p:sp>
        <p:nvSpPr>
          <p:cNvPr id="36" name="#4">
            <a:extLst>
              <a:ext uri="{FF2B5EF4-FFF2-40B4-BE49-F238E27FC236}">
                <a16:creationId xmlns:a16="http://schemas.microsoft.com/office/drawing/2014/main" id="{23FDDDB5-9B5D-41A1-82EB-94A01BBEE784}"/>
              </a:ext>
            </a:extLst>
          </p:cNvPr>
          <p:cNvSpPr>
            <a:spLocks noGrp="1"/>
          </p:cNvSpPr>
          <p:nvPr>
            <p:ph type="body" sz="quarter" idx="26" hasCustomPrompt="1"/>
          </p:nvPr>
        </p:nvSpPr>
        <p:spPr>
          <a:xfrm>
            <a:off x="3801069" y="3948188"/>
            <a:ext cx="741600" cy="741600"/>
          </a:xfrm>
          <a:prstGeom prst="ellipse">
            <a:avLst/>
          </a:prstGeom>
          <a:solidFill>
            <a:schemeClr val="bg1"/>
          </a:solidFill>
        </p:spPr>
        <p:txBody>
          <a:bodyPr wrap="none" anchor="ctr" anchorCtr="0">
            <a:noAutofit/>
          </a:bodyPr>
          <a:lstStyle>
            <a:lvl1pPr marL="0" indent="0" algn="ctr">
              <a:lnSpc>
                <a:spcPct val="100000"/>
              </a:lnSpc>
              <a:buNone/>
              <a:defRPr sz="3200" b="1">
                <a:solidFill>
                  <a:schemeClr val="accent1"/>
                </a:solidFill>
                <a:latin typeface="+mn-lt"/>
              </a:defRPr>
            </a:lvl1pPr>
          </a:lstStyle>
          <a:p>
            <a:pPr lvl="0"/>
            <a:r>
              <a:rPr lang="en-US"/>
              <a:t>#</a:t>
            </a:r>
          </a:p>
        </p:txBody>
      </p:sp>
      <p:sp>
        <p:nvSpPr>
          <p:cNvPr id="37" name="#5">
            <a:extLst>
              <a:ext uri="{FF2B5EF4-FFF2-40B4-BE49-F238E27FC236}">
                <a16:creationId xmlns:a16="http://schemas.microsoft.com/office/drawing/2014/main" id="{7B451C41-DD76-4869-B434-D7FD651EE6F3}"/>
              </a:ext>
            </a:extLst>
          </p:cNvPr>
          <p:cNvSpPr>
            <a:spLocks noGrp="1"/>
          </p:cNvSpPr>
          <p:nvPr>
            <p:ph type="body" sz="quarter" idx="27" hasCustomPrompt="1"/>
          </p:nvPr>
        </p:nvSpPr>
        <p:spPr>
          <a:xfrm>
            <a:off x="3801069" y="4820888"/>
            <a:ext cx="741600" cy="741600"/>
          </a:xfrm>
          <a:prstGeom prst="ellipse">
            <a:avLst/>
          </a:prstGeom>
          <a:solidFill>
            <a:schemeClr val="bg1"/>
          </a:solidFill>
        </p:spPr>
        <p:txBody>
          <a:bodyPr wrap="none" anchor="ctr" anchorCtr="0">
            <a:noAutofit/>
          </a:bodyPr>
          <a:lstStyle>
            <a:lvl1pPr marL="0" indent="0" algn="ctr">
              <a:lnSpc>
                <a:spcPct val="100000"/>
              </a:lnSpc>
              <a:buNone/>
              <a:defRPr sz="3200" b="1">
                <a:solidFill>
                  <a:schemeClr val="accent1"/>
                </a:solidFill>
                <a:latin typeface="+mn-lt"/>
              </a:defRPr>
            </a:lvl1pPr>
          </a:lstStyle>
          <a:p>
            <a:pPr lvl="0"/>
            <a:r>
              <a:rPr lang="en-US"/>
              <a:t>#</a:t>
            </a:r>
          </a:p>
        </p:txBody>
      </p:sp>
      <p:sp>
        <p:nvSpPr>
          <p:cNvPr id="2" name="Title 1">
            <a:extLst>
              <a:ext uri="{FF2B5EF4-FFF2-40B4-BE49-F238E27FC236}">
                <a16:creationId xmlns:a16="http://schemas.microsoft.com/office/drawing/2014/main" id="{A56DDAF5-5DED-475C-9142-6C8A5928A695}"/>
              </a:ext>
            </a:extLst>
          </p:cNvPr>
          <p:cNvSpPr>
            <a:spLocks noGrp="1"/>
          </p:cNvSpPr>
          <p:nvPr>
            <p:ph type="title" hasCustomPrompt="1"/>
          </p:nvPr>
        </p:nvSpPr>
        <p:spPr>
          <a:xfrm>
            <a:off x="407987" y="1700888"/>
            <a:ext cx="2518093" cy="4489676"/>
          </a:xfrm>
        </p:spPr>
        <p:txBody>
          <a:bodyPr/>
          <a:lstStyle>
            <a:lvl1pPr>
              <a:lnSpc>
                <a:spcPct val="100000"/>
              </a:lnSpc>
              <a:defRPr/>
            </a:lvl1pPr>
          </a:lstStyle>
          <a:p>
            <a:r>
              <a:rPr lang="en-US"/>
              <a:t>Click to enter title here</a:t>
            </a:r>
          </a:p>
        </p:txBody>
      </p:sp>
    </p:spTree>
    <p:custDataLst>
      <p:tags r:id="rId1"/>
    </p:custDataLst>
    <p:extLst>
      <p:ext uri="{BB962C8B-B14F-4D97-AF65-F5344CB8AC3E}">
        <p14:creationId xmlns:p14="http://schemas.microsoft.com/office/powerpoint/2010/main" val="863539596"/>
      </p:ext>
    </p:extLst>
  </p:cSld>
  <p:clrMapOvr>
    <a:masterClrMapping/>
  </p:clrMapOvr>
  <p:extLst>
    <p:ext uri="{DCECCB84-F9BA-43D5-87BE-67443E8EF086}">
      <p15:sldGuideLst xmlns:p15="http://schemas.microsoft.com/office/powerpoint/2012/main">
        <p15:guide id="1" pos="2865" userDrawn="1">
          <p15:clr>
            <a:srgbClr val="A4A3A4"/>
          </p15:clr>
        </p15:guide>
        <p15:guide id="2" pos="2955" userDrawn="1">
          <p15:clr>
            <a:srgbClr val="A4A3A4"/>
          </p15:clr>
        </p15:guide>
        <p15:guide id="6" pos="6675" userDrawn="1">
          <p15:clr>
            <a:srgbClr val="A4A3A4"/>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ey Statemen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DCFFF0-7218-4B33-8DFC-E37157D920C0}"/>
              </a:ext>
            </a:extLst>
          </p:cNvPr>
          <p:cNvSpPr>
            <a:spLocks noGrp="1"/>
          </p:cNvSpPr>
          <p:nvPr>
            <p:ph type="title" hasCustomPrompt="1"/>
          </p:nvPr>
        </p:nvSpPr>
        <p:spPr>
          <a:xfrm>
            <a:off x="3288323" y="555585"/>
            <a:ext cx="5615354" cy="5614274"/>
          </a:xfrm>
          <a:prstGeom prst="ellipse">
            <a:avLst/>
          </a:prstGeom>
          <a:solidFill>
            <a:schemeClr val="bg1"/>
          </a:solidFill>
        </p:spPr>
        <p:txBody>
          <a:bodyPr anchor="ctr" anchorCtr="0">
            <a:normAutofit/>
          </a:bodyPr>
          <a:lstStyle>
            <a:lvl1pPr algn="ctr">
              <a:defRPr sz="4000">
                <a:solidFill>
                  <a:schemeClr val="accent1"/>
                </a:solidFill>
              </a:defRPr>
            </a:lvl1pPr>
          </a:lstStyle>
          <a:p>
            <a:r>
              <a:rPr lang="en-US"/>
              <a:t>Click to add key statement</a:t>
            </a:r>
          </a:p>
        </p:txBody>
      </p:sp>
      <p:sp>
        <p:nvSpPr>
          <p:cNvPr id="3" name="Date Placeholder 2">
            <a:extLst>
              <a:ext uri="{FF2B5EF4-FFF2-40B4-BE49-F238E27FC236}">
                <a16:creationId xmlns:a16="http://schemas.microsoft.com/office/drawing/2014/main" id="{BA8931D2-AD7B-454A-86A6-EA48B20C0CCA}"/>
              </a:ext>
            </a:extLst>
          </p:cNvPr>
          <p:cNvSpPr>
            <a:spLocks noGrp="1"/>
          </p:cNvSpPr>
          <p:nvPr>
            <p:ph type="dt" sz="half" idx="10"/>
          </p:nvPr>
        </p:nvSpPr>
        <p:spPr/>
        <p:txBody>
          <a:bodyPr/>
          <a:lstStyle>
            <a:lvl1pPr>
              <a:defRPr>
                <a:solidFill>
                  <a:schemeClr val="bg1"/>
                </a:solidFill>
              </a:defRPr>
            </a:lvl1pPr>
          </a:lstStyle>
          <a:p>
            <a:endParaRPr lang="en-GB"/>
          </a:p>
        </p:txBody>
      </p:sp>
      <p:sp>
        <p:nvSpPr>
          <p:cNvPr id="5" name="Slide Number Placeholder 4">
            <a:extLst>
              <a:ext uri="{FF2B5EF4-FFF2-40B4-BE49-F238E27FC236}">
                <a16:creationId xmlns:a16="http://schemas.microsoft.com/office/drawing/2014/main" id="{5C0FD97D-3F39-4649-B10A-ECD97F370F22}"/>
              </a:ext>
            </a:extLst>
          </p:cNvPr>
          <p:cNvSpPr>
            <a:spLocks noGrp="1"/>
          </p:cNvSpPr>
          <p:nvPr>
            <p:ph type="sldNum" sz="quarter" idx="12"/>
          </p:nvPr>
        </p:nvSpPr>
        <p:spPr/>
        <p:txBody>
          <a:bodyPr/>
          <a:lstStyle>
            <a:lvl1pPr>
              <a:defRPr>
                <a:solidFill>
                  <a:schemeClr val="bg1"/>
                </a:solidFill>
              </a:defRPr>
            </a:lvl1pPr>
          </a:lstStyle>
          <a:p>
            <a:fld id="{F8E47D07-9D1E-4FE9-B31A-2F5863681021}" type="slidenum">
              <a:rPr lang="en-GB" smtClean="0"/>
              <a:pPr/>
              <a:t>‹#›</a:t>
            </a:fld>
            <a:endParaRPr lang="en-GB"/>
          </a:p>
        </p:txBody>
      </p:sp>
    </p:spTree>
    <p:custDataLst>
      <p:tags r:id="rId1"/>
    </p:custDataLst>
    <p:extLst>
      <p:ext uri="{BB962C8B-B14F-4D97-AF65-F5344CB8AC3E}">
        <p14:creationId xmlns:p14="http://schemas.microsoft.com/office/powerpoint/2010/main" val="421480953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0 Point Numbered Agenda">
    <p:bg>
      <p:bgPr>
        <a:solidFill>
          <a:schemeClr val="accent1"/>
        </a:solidFill>
        <a:effectLst/>
      </p:bgPr>
    </p:bg>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F4490770-1E9F-4154-86B8-9247C8AC1731}"/>
              </a:ext>
            </a:extLst>
          </p:cNvPr>
          <p:cNvSpPr/>
          <p:nvPr userDrawn="1"/>
        </p:nvSpPr>
        <p:spPr>
          <a:xfrm>
            <a:off x="0" y="0"/>
            <a:ext cx="12192000" cy="6858000"/>
          </a:xfrm>
          <a:custGeom>
            <a:avLst/>
            <a:gdLst>
              <a:gd name="connsiteX0" fmla="*/ 9531307 w 12192000"/>
              <a:gd name="connsiteY0" fmla="*/ 0 h 6858000"/>
              <a:gd name="connsiteX1" fmla="*/ 12192000 w 12192000"/>
              <a:gd name="connsiteY1" fmla="*/ 0 h 6858000"/>
              <a:gd name="connsiteX2" fmla="*/ 12192000 w 12192000"/>
              <a:gd name="connsiteY2" fmla="*/ 6858000 h 6858000"/>
              <a:gd name="connsiteX3" fmla="*/ 9582333 w 12192000"/>
              <a:gd name="connsiteY3" fmla="*/ 6858000 h 6858000"/>
              <a:gd name="connsiteX4" fmla="*/ 9627483 w 12192000"/>
              <a:gd name="connsiteY4" fmla="*/ 6825894 h 6858000"/>
              <a:gd name="connsiteX5" fmla="*/ 11321144 w 12192000"/>
              <a:gd name="connsiteY5" fmla="*/ 3447143 h 6858000"/>
              <a:gd name="connsiteX6" fmla="*/ 9627483 w 12192000"/>
              <a:gd name="connsiteY6" fmla="*/ 68393 h 6858000"/>
              <a:gd name="connsiteX7" fmla="*/ 0 w 12192000"/>
              <a:gd name="connsiteY7" fmla="*/ 0 h 6858000"/>
              <a:gd name="connsiteX8" fmla="*/ 4678180 w 12192000"/>
              <a:gd name="connsiteY8" fmla="*/ 0 h 6858000"/>
              <a:gd name="connsiteX9" fmla="*/ 4582003 w 12192000"/>
              <a:gd name="connsiteY9" fmla="*/ 68393 h 6858000"/>
              <a:gd name="connsiteX10" fmla="*/ 2888342 w 12192000"/>
              <a:gd name="connsiteY10" fmla="*/ 3447143 h 6858000"/>
              <a:gd name="connsiteX11" fmla="*/ 4582003 w 12192000"/>
              <a:gd name="connsiteY11" fmla="*/ 6825894 h 6858000"/>
              <a:gd name="connsiteX12" fmla="*/ 4627153 w 12192000"/>
              <a:gd name="connsiteY12" fmla="*/ 6858000 h 6858000"/>
              <a:gd name="connsiteX13" fmla="*/ 0 w 12192000"/>
              <a:gd name="connsiteY1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9531307" y="0"/>
                </a:moveTo>
                <a:lnTo>
                  <a:pt x="12192000" y="0"/>
                </a:lnTo>
                <a:lnTo>
                  <a:pt x="12192000" y="6858000"/>
                </a:lnTo>
                <a:lnTo>
                  <a:pt x="9582333" y="6858000"/>
                </a:lnTo>
                <a:lnTo>
                  <a:pt x="9627483" y="6825894"/>
                </a:lnTo>
                <a:cubicBezTo>
                  <a:pt x="10655639" y="6056982"/>
                  <a:pt x="11321144" y="4829781"/>
                  <a:pt x="11321144" y="3447143"/>
                </a:cubicBezTo>
                <a:cubicBezTo>
                  <a:pt x="11321144" y="2064505"/>
                  <a:pt x="10655639" y="837304"/>
                  <a:pt x="9627483" y="68393"/>
                </a:cubicBezTo>
                <a:close/>
                <a:moveTo>
                  <a:pt x="0" y="0"/>
                </a:moveTo>
                <a:lnTo>
                  <a:pt x="4678180" y="0"/>
                </a:lnTo>
                <a:lnTo>
                  <a:pt x="4582003" y="68393"/>
                </a:lnTo>
                <a:cubicBezTo>
                  <a:pt x="3553847" y="837304"/>
                  <a:pt x="2888342" y="2064505"/>
                  <a:pt x="2888342" y="3447143"/>
                </a:cubicBezTo>
                <a:cubicBezTo>
                  <a:pt x="2888342" y="4829781"/>
                  <a:pt x="3553847" y="6056982"/>
                  <a:pt x="4582003" y="6825894"/>
                </a:cubicBezTo>
                <a:lnTo>
                  <a:pt x="462715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spcAft>
                <a:spcPts val="600"/>
              </a:spcAft>
            </a:pPr>
            <a:endParaRPr lang="en-US" sz="2400" err="1">
              <a:latin typeface="+mj-lt"/>
            </a:endParaRPr>
          </a:p>
        </p:txBody>
      </p:sp>
      <p:sp>
        <p:nvSpPr>
          <p:cNvPr id="3" name="Date Placeholder 2">
            <a:extLst>
              <a:ext uri="{FF2B5EF4-FFF2-40B4-BE49-F238E27FC236}">
                <a16:creationId xmlns:a16="http://schemas.microsoft.com/office/drawing/2014/main" id="{CEF862C7-016C-487C-A2DE-DA5794F6839D}"/>
              </a:ext>
            </a:extLst>
          </p:cNvPr>
          <p:cNvSpPr>
            <a:spLocks noGrp="1"/>
          </p:cNvSpPr>
          <p:nvPr>
            <p:ph type="dt" sz="half" idx="10"/>
          </p:nvPr>
        </p:nvSpPr>
        <p:spPr/>
        <p:txBody>
          <a:bodyPr/>
          <a:lstStyle>
            <a:lvl1pPr>
              <a:lnSpc>
                <a:spcPct val="100000"/>
              </a:lnSpc>
              <a:defRPr/>
            </a:lvl1pPr>
          </a:lstStyle>
          <a:p>
            <a:endParaRPr lang="en-GB"/>
          </a:p>
        </p:txBody>
      </p:sp>
      <p:sp>
        <p:nvSpPr>
          <p:cNvPr id="4" name="Slide Number Placeholder 3">
            <a:extLst>
              <a:ext uri="{FF2B5EF4-FFF2-40B4-BE49-F238E27FC236}">
                <a16:creationId xmlns:a16="http://schemas.microsoft.com/office/drawing/2014/main" id="{A8AF6869-948B-479F-A153-EECB535C0D21}"/>
              </a:ext>
            </a:extLst>
          </p:cNvPr>
          <p:cNvSpPr>
            <a:spLocks noGrp="1"/>
          </p:cNvSpPr>
          <p:nvPr>
            <p:ph type="sldNum" sz="quarter" idx="11"/>
          </p:nvPr>
        </p:nvSpPr>
        <p:spPr/>
        <p:txBody>
          <a:bodyPr/>
          <a:lstStyle>
            <a:lvl1pPr>
              <a:lnSpc>
                <a:spcPct val="100000"/>
              </a:lnSpc>
              <a:defRPr/>
            </a:lvl1pPr>
          </a:lstStyle>
          <a:p>
            <a:fld id="{F8E47D07-9D1E-4FE9-B31A-2F5863681021}" type="slidenum">
              <a:rPr lang="en-GB" smtClean="0"/>
              <a:pPr/>
              <a:t>‹#›</a:t>
            </a:fld>
            <a:endParaRPr lang="en-GB"/>
          </a:p>
        </p:txBody>
      </p:sp>
      <p:sp>
        <p:nvSpPr>
          <p:cNvPr id="8" name="Text Placeholder 30">
            <a:extLst>
              <a:ext uri="{FF2B5EF4-FFF2-40B4-BE49-F238E27FC236}">
                <a16:creationId xmlns:a16="http://schemas.microsoft.com/office/drawing/2014/main" id="{BB903B74-502C-44C7-9EA2-4E8D1C33DE77}"/>
              </a:ext>
            </a:extLst>
          </p:cNvPr>
          <p:cNvSpPr txBox="1">
            <a:spLocks/>
          </p:cNvSpPr>
          <p:nvPr userDrawn="1"/>
        </p:nvSpPr>
        <p:spPr>
          <a:xfrm>
            <a:off x="11597151" y="6303999"/>
            <a:ext cx="294812" cy="355098"/>
          </a:xfrm>
          <a:prstGeom prst="rect">
            <a:avLst/>
          </a:prstGeom>
          <a:blipFill>
            <a:blip r:embed="rId3">
              <a:extLst>
                <a:ext uri="{96DAC541-7B7A-43D3-8B79-37D633B846F1}">
                  <asvg:svgBlip xmlns:asvg="http://schemas.microsoft.com/office/drawing/2016/SVG/main" r:embed="rId4"/>
                </a:ext>
              </a:extLst>
            </a:blip>
            <a:stretch>
              <a:fillRect/>
            </a:stretch>
          </a:blipFill>
        </p:spPr>
        <p:txBody>
          <a:bodyPr/>
          <a:lstStyle>
            <a:lvl1pPr marL="0" indent="0" algn="l" defTabSz="914400" rtl="0" eaLnBrk="1" latinLnBrk="0" hangingPunct="1">
              <a:lnSpc>
                <a:spcPct val="90000"/>
              </a:lnSpc>
              <a:spcBef>
                <a:spcPts val="0"/>
              </a:spcBef>
              <a:spcAft>
                <a:spcPts val="600"/>
              </a:spcAft>
              <a:buFont typeface="Arial" panose="020B0604020202020204" pitchFamily="34" charset="0"/>
              <a:buNone/>
              <a:defRPr sz="1600" kern="1200">
                <a:solidFill>
                  <a:schemeClr val="tx2"/>
                </a:solidFill>
                <a:latin typeface="+mn-lt"/>
                <a:ea typeface="+mn-ea"/>
                <a:cs typeface="+mn-cs"/>
              </a:defRPr>
            </a:lvl1pPr>
            <a:lvl2pPr marL="2286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600" kern="1200">
                <a:solidFill>
                  <a:schemeClr val="tx2"/>
                </a:solidFill>
                <a:latin typeface="+mn-lt"/>
                <a:ea typeface="+mn-ea"/>
                <a:cs typeface="+mn-cs"/>
              </a:defRPr>
            </a:lvl2pPr>
            <a:lvl3pPr marL="4445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400" kern="1200">
                <a:solidFill>
                  <a:schemeClr val="tx2"/>
                </a:solidFill>
                <a:latin typeface="+mn-lt"/>
                <a:ea typeface="+mn-ea"/>
                <a:cs typeface="+mn-cs"/>
              </a:defRPr>
            </a:lvl3pPr>
            <a:lvl4pPr marL="625475"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4pPr>
            <a:lvl5pPr marL="80645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a:t> </a:t>
            </a:r>
          </a:p>
        </p:txBody>
      </p:sp>
      <p:sp>
        <p:nvSpPr>
          <p:cNvPr id="17" name="Item 1">
            <a:extLst>
              <a:ext uri="{FF2B5EF4-FFF2-40B4-BE49-F238E27FC236}">
                <a16:creationId xmlns:a16="http://schemas.microsoft.com/office/drawing/2014/main" id="{5B98A680-6773-43B0-954D-2C033446C318}"/>
              </a:ext>
            </a:extLst>
          </p:cNvPr>
          <p:cNvSpPr>
            <a:spLocks noGrp="1"/>
          </p:cNvSpPr>
          <p:nvPr>
            <p:ph type="body" sz="quarter" idx="13" hasCustomPrompt="1"/>
          </p:nvPr>
        </p:nvSpPr>
        <p:spPr>
          <a:xfrm>
            <a:off x="4691064" y="1377723"/>
            <a:ext cx="2449512" cy="646331"/>
          </a:xfrm>
        </p:spPr>
        <p:txBody>
          <a:bodyPr anchor="ctr" anchorCtr="0"/>
          <a:lstStyle>
            <a:lvl1pPr marL="0" indent="0">
              <a:lnSpc>
                <a:spcPct val="100000"/>
              </a:lnSpc>
              <a:buNone/>
              <a:defRPr sz="2000">
                <a:solidFill>
                  <a:schemeClr val="bg1"/>
                </a:solidFill>
                <a:latin typeface="+mj-lt"/>
              </a:defRPr>
            </a:lvl1pPr>
          </a:lstStyle>
          <a:p>
            <a:pPr lvl="0"/>
            <a:r>
              <a:rPr lang="en-US"/>
              <a:t>Click to add agenda item</a:t>
            </a:r>
          </a:p>
        </p:txBody>
      </p:sp>
      <p:sp>
        <p:nvSpPr>
          <p:cNvPr id="18" name="Item 2">
            <a:extLst>
              <a:ext uri="{FF2B5EF4-FFF2-40B4-BE49-F238E27FC236}">
                <a16:creationId xmlns:a16="http://schemas.microsoft.com/office/drawing/2014/main" id="{C88A5D62-B6BA-4488-A4CD-0D84437AB183}"/>
              </a:ext>
            </a:extLst>
          </p:cNvPr>
          <p:cNvSpPr>
            <a:spLocks noGrp="1"/>
          </p:cNvSpPr>
          <p:nvPr>
            <p:ph type="body" sz="quarter" idx="14" hasCustomPrompt="1"/>
          </p:nvPr>
        </p:nvSpPr>
        <p:spPr>
          <a:xfrm>
            <a:off x="4691064" y="2250423"/>
            <a:ext cx="2449512" cy="646331"/>
          </a:xfrm>
        </p:spPr>
        <p:txBody>
          <a:bodyPr anchor="ctr" anchorCtr="0"/>
          <a:lstStyle>
            <a:lvl1pPr marL="0" indent="0">
              <a:lnSpc>
                <a:spcPct val="100000"/>
              </a:lnSpc>
              <a:buNone/>
              <a:defRPr sz="2000">
                <a:solidFill>
                  <a:schemeClr val="bg1"/>
                </a:solidFill>
                <a:latin typeface="+mj-lt"/>
              </a:defRPr>
            </a:lvl1pPr>
          </a:lstStyle>
          <a:p>
            <a:pPr lvl="0"/>
            <a:r>
              <a:rPr lang="en-US"/>
              <a:t>Click to add agenda item</a:t>
            </a:r>
          </a:p>
        </p:txBody>
      </p:sp>
      <p:sp>
        <p:nvSpPr>
          <p:cNvPr id="19" name="Item 3">
            <a:extLst>
              <a:ext uri="{FF2B5EF4-FFF2-40B4-BE49-F238E27FC236}">
                <a16:creationId xmlns:a16="http://schemas.microsoft.com/office/drawing/2014/main" id="{828CF371-6871-4098-A3A8-48392AFE7BF1}"/>
              </a:ext>
            </a:extLst>
          </p:cNvPr>
          <p:cNvSpPr>
            <a:spLocks noGrp="1"/>
          </p:cNvSpPr>
          <p:nvPr>
            <p:ph type="body" sz="quarter" idx="15" hasCustomPrompt="1"/>
          </p:nvPr>
        </p:nvSpPr>
        <p:spPr>
          <a:xfrm>
            <a:off x="4691064" y="3123123"/>
            <a:ext cx="2449512" cy="646331"/>
          </a:xfrm>
        </p:spPr>
        <p:txBody>
          <a:bodyPr anchor="ctr" anchorCtr="0"/>
          <a:lstStyle>
            <a:lvl1pPr marL="0" indent="0">
              <a:lnSpc>
                <a:spcPct val="100000"/>
              </a:lnSpc>
              <a:buNone/>
              <a:defRPr sz="2000">
                <a:solidFill>
                  <a:schemeClr val="bg1"/>
                </a:solidFill>
                <a:latin typeface="+mj-lt"/>
              </a:defRPr>
            </a:lvl1pPr>
          </a:lstStyle>
          <a:p>
            <a:pPr lvl="0"/>
            <a:r>
              <a:rPr lang="en-US"/>
              <a:t>Click to add agenda item</a:t>
            </a:r>
          </a:p>
        </p:txBody>
      </p:sp>
      <p:sp>
        <p:nvSpPr>
          <p:cNvPr id="20" name="Item 4">
            <a:extLst>
              <a:ext uri="{FF2B5EF4-FFF2-40B4-BE49-F238E27FC236}">
                <a16:creationId xmlns:a16="http://schemas.microsoft.com/office/drawing/2014/main" id="{4B689727-BF5A-44A3-814C-E7859935BD58}"/>
              </a:ext>
            </a:extLst>
          </p:cNvPr>
          <p:cNvSpPr>
            <a:spLocks noGrp="1"/>
          </p:cNvSpPr>
          <p:nvPr>
            <p:ph type="body" sz="quarter" idx="16" hasCustomPrompt="1"/>
          </p:nvPr>
        </p:nvSpPr>
        <p:spPr>
          <a:xfrm>
            <a:off x="4691064" y="3995823"/>
            <a:ext cx="2449512" cy="646331"/>
          </a:xfrm>
        </p:spPr>
        <p:txBody>
          <a:bodyPr anchor="ctr" anchorCtr="0"/>
          <a:lstStyle>
            <a:lvl1pPr marL="0" indent="0">
              <a:lnSpc>
                <a:spcPct val="100000"/>
              </a:lnSpc>
              <a:buNone/>
              <a:defRPr sz="2000">
                <a:solidFill>
                  <a:schemeClr val="bg1"/>
                </a:solidFill>
                <a:latin typeface="+mj-lt"/>
              </a:defRPr>
            </a:lvl1pPr>
          </a:lstStyle>
          <a:p>
            <a:pPr lvl="0"/>
            <a:r>
              <a:rPr lang="en-US"/>
              <a:t>Click to add agenda item</a:t>
            </a:r>
          </a:p>
        </p:txBody>
      </p:sp>
      <p:sp>
        <p:nvSpPr>
          <p:cNvPr id="21" name="Item 5">
            <a:extLst>
              <a:ext uri="{FF2B5EF4-FFF2-40B4-BE49-F238E27FC236}">
                <a16:creationId xmlns:a16="http://schemas.microsoft.com/office/drawing/2014/main" id="{9EC66708-ABCA-4E5C-BBDA-A3E8D603A810}"/>
              </a:ext>
            </a:extLst>
          </p:cNvPr>
          <p:cNvSpPr>
            <a:spLocks noGrp="1"/>
          </p:cNvSpPr>
          <p:nvPr>
            <p:ph type="body" sz="quarter" idx="17" hasCustomPrompt="1"/>
          </p:nvPr>
        </p:nvSpPr>
        <p:spPr>
          <a:xfrm>
            <a:off x="4691064" y="4868523"/>
            <a:ext cx="2449512" cy="646331"/>
          </a:xfrm>
        </p:spPr>
        <p:txBody>
          <a:bodyPr anchor="ctr" anchorCtr="0"/>
          <a:lstStyle>
            <a:lvl1pPr marL="0" indent="0">
              <a:lnSpc>
                <a:spcPct val="100000"/>
              </a:lnSpc>
              <a:buNone/>
              <a:defRPr sz="2000">
                <a:solidFill>
                  <a:schemeClr val="bg1"/>
                </a:solidFill>
                <a:latin typeface="+mj-lt"/>
              </a:defRPr>
            </a:lvl1pPr>
          </a:lstStyle>
          <a:p>
            <a:pPr lvl="0"/>
            <a:r>
              <a:rPr lang="en-US"/>
              <a:t>Click to add agenda item</a:t>
            </a:r>
          </a:p>
        </p:txBody>
      </p:sp>
      <p:sp>
        <p:nvSpPr>
          <p:cNvPr id="33" name="#1">
            <a:extLst>
              <a:ext uri="{FF2B5EF4-FFF2-40B4-BE49-F238E27FC236}">
                <a16:creationId xmlns:a16="http://schemas.microsoft.com/office/drawing/2014/main" id="{EEFFE13B-7B99-487A-87CD-BD496112F16E}"/>
              </a:ext>
            </a:extLst>
          </p:cNvPr>
          <p:cNvSpPr>
            <a:spLocks noGrp="1"/>
          </p:cNvSpPr>
          <p:nvPr>
            <p:ph type="body" sz="quarter" idx="23" hasCustomPrompt="1"/>
          </p:nvPr>
        </p:nvSpPr>
        <p:spPr>
          <a:xfrm>
            <a:off x="3803425" y="1330088"/>
            <a:ext cx="741600" cy="741600"/>
          </a:xfrm>
          <a:prstGeom prst="ellipse">
            <a:avLst/>
          </a:prstGeom>
          <a:solidFill>
            <a:schemeClr val="bg1"/>
          </a:solidFill>
        </p:spPr>
        <p:txBody>
          <a:bodyPr wrap="none" anchor="ctr" anchorCtr="0">
            <a:noAutofit/>
          </a:bodyPr>
          <a:lstStyle>
            <a:lvl1pPr marL="0" indent="0" algn="ctr">
              <a:lnSpc>
                <a:spcPct val="100000"/>
              </a:lnSpc>
              <a:buNone/>
              <a:defRPr sz="3200" b="1">
                <a:solidFill>
                  <a:schemeClr val="accent1"/>
                </a:solidFill>
                <a:latin typeface="+mn-lt"/>
              </a:defRPr>
            </a:lvl1pPr>
          </a:lstStyle>
          <a:p>
            <a:pPr lvl="0"/>
            <a:r>
              <a:rPr lang="en-US"/>
              <a:t>#</a:t>
            </a:r>
          </a:p>
        </p:txBody>
      </p:sp>
      <p:sp>
        <p:nvSpPr>
          <p:cNvPr id="34" name="#2">
            <a:extLst>
              <a:ext uri="{FF2B5EF4-FFF2-40B4-BE49-F238E27FC236}">
                <a16:creationId xmlns:a16="http://schemas.microsoft.com/office/drawing/2014/main" id="{AA3DE202-796A-4A7F-BC20-0327D16A5273}"/>
              </a:ext>
            </a:extLst>
          </p:cNvPr>
          <p:cNvSpPr>
            <a:spLocks noGrp="1"/>
          </p:cNvSpPr>
          <p:nvPr>
            <p:ph type="body" sz="quarter" idx="24" hasCustomPrompt="1"/>
          </p:nvPr>
        </p:nvSpPr>
        <p:spPr>
          <a:xfrm>
            <a:off x="3801069" y="2202788"/>
            <a:ext cx="741600" cy="741600"/>
          </a:xfrm>
          <a:prstGeom prst="ellipse">
            <a:avLst/>
          </a:prstGeom>
          <a:solidFill>
            <a:schemeClr val="bg1"/>
          </a:solidFill>
        </p:spPr>
        <p:txBody>
          <a:bodyPr wrap="none" anchor="ctr" anchorCtr="0">
            <a:noAutofit/>
          </a:bodyPr>
          <a:lstStyle>
            <a:lvl1pPr marL="0" indent="0" algn="ctr">
              <a:lnSpc>
                <a:spcPct val="100000"/>
              </a:lnSpc>
              <a:buNone/>
              <a:defRPr sz="3200" b="1">
                <a:solidFill>
                  <a:schemeClr val="accent1"/>
                </a:solidFill>
                <a:latin typeface="+mn-lt"/>
              </a:defRPr>
            </a:lvl1pPr>
          </a:lstStyle>
          <a:p>
            <a:pPr lvl="0"/>
            <a:r>
              <a:rPr lang="en-US"/>
              <a:t>#</a:t>
            </a:r>
          </a:p>
        </p:txBody>
      </p:sp>
      <p:sp>
        <p:nvSpPr>
          <p:cNvPr id="35" name="#3">
            <a:extLst>
              <a:ext uri="{FF2B5EF4-FFF2-40B4-BE49-F238E27FC236}">
                <a16:creationId xmlns:a16="http://schemas.microsoft.com/office/drawing/2014/main" id="{1653EFEB-6F6D-43AA-A743-2A76CFC4E98E}"/>
              </a:ext>
            </a:extLst>
          </p:cNvPr>
          <p:cNvSpPr>
            <a:spLocks noGrp="1"/>
          </p:cNvSpPr>
          <p:nvPr>
            <p:ph type="body" sz="quarter" idx="25" hasCustomPrompt="1"/>
          </p:nvPr>
        </p:nvSpPr>
        <p:spPr>
          <a:xfrm>
            <a:off x="3801069" y="3075488"/>
            <a:ext cx="741600" cy="741600"/>
          </a:xfrm>
          <a:prstGeom prst="ellipse">
            <a:avLst/>
          </a:prstGeom>
          <a:solidFill>
            <a:schemeClr val="bg1"/>
          </a:solidFill>
        </p:spPr>
        <p:txBody>
          <a:bodyPr wrap="none" anchor="ctr" anchorCtr="0">
            <a:noAutofit/>
          </a:bodyPr>
          <a:lstStyle>
            <a:lvl1pPr marL="0" indent="0" algn="ctr">
              <a:lnSpc>
                <a:spcPct val="100000"/>
              </a:lnSpc>
              <a:buNone/>
              <a:defRPr sz="3200" b="1">
                <a:solidFill>
                  <a:schemeClr val="accent1"/>
                </a:solidFill>
                <a:latin typeface="+mn-lt"/>
              </a:defRPr>
            </a:lvl1pPr>
          </a:lstStyle>
          <a:p>
            <a:pPr lvl="0"/>
            <a:r>
              <a:rPr lang="en-US"/>
              <a:t>#</a:t>
            </a:r>
          </a:p>
        </p:txBody>
      </p:sp>
      <p:sp>
        <p:nvSpPr>
          <p:cNvPr id="36" name="#4">
            <a:extLst>
              <a:ext uri="{FF2B5EF4-FFF2-40B4-BE49-F238E27FC236}">
                <a16:creationId xmlns:a16="http://schemas.microsoft.com/office/drawing/2014/main" id="{23FDDDB5-9B5D-41A1-82EB-94A01BBEE784}"/>
              </a:ext>
            </a:extLst>
          </p:cNvPr>
          <p:cNvSpPr>
            <a:spLocks noGrp="1"/>
          </p:cNvSpPr>
          <p:nvPr>
            <p:ph type="body" sz="quarter" idx="26" hasCustomPrompt="1"/>
          </p:nvPr>
        </p:nvSpPr>
        <p:spPr>
          <a:xfrm>
            <a:off x="3801069" y="3948188"/>
            <a:ext cx="741600" cy="741600"/>
          </a:xfrm>
          <a:prstGeom prst="ellipse">
            <a:avLst/>
          </a:prstGeom>
          <a:solidFill>
            <a:schemeClr val="bg1"/>
          </a:solidFill>
        </p:spPr>
        <p:txBody>
          <a:bodyPr wrap="none" anchor="ctr" anchorCtr="0">
            <a:noAutofit/>
          </a:bodyPr>
          <a:lstStyle>
            <a:lvl1pPr marL="0" indent="0" algn="ctr">
              <a:lnSpc>
                <a:spcPct val="100000"/>
              </a:lnSpc>
              <a:buNone/>
              <a:defRPr sz="3200" b="1">
                <a:solidFill>
                  <a:schemeClr val="accent1"/>
                </a:solidFill>
                <a:latin typeface="+mn-lt"/>
              </a:defRPr>
            </a:lvl1pPr>
          </a:lstStyle>
          <a:p>
            <a:pPr lvl="0"/>
            <a:r>
              <a:rPr lang="en-US"/>
              <a:t>#</a:t>
            </a:r>
          </a:p>
        </p:txBody>
      </p:sp>
      <p:sp>
        <p:nvSpPr>
          <p:cNvPr id="37" name="#5">
            <a:extLst>
              <a:ext uri="{FF2B5EF4-FFF2-40B4-BE49-F238E27FC236}">
                <a16:creationId xmlns:a16="http://schemas.microsoft.com/office/drawing/2014/main" id="{7B451C41-DD76-4869-B434-D7FD651EE6F3}"/>
              </a:ext>
            </a:extLst>
          </p:cNvPr>
          <p:cNvSpPr>
            <a:spLocks noGrp="1"/>
          </p:cNvSpPr>
          <p:nvPr>
            <p:ph type="body" sz="quarter" idx="27" hasCustomPrompt="1"/>
          </p:nvPr>
        </p:nvSpPr>
        <p:spPr>
          <a:xfrm>
            <a:off x="3801069" y="4820888"/>
            <a:ext cx="741600" cy="741600"/>
          </a:xfrm>
          <a:prstGeom prst="ellipse">
            <a:avLst/>
          </a:prstGeom>
          <a:solidFill>
            <a:schemeClr val="bg1"/>
          </a:solidFill>
        </p:spPr>
        <p:txBody>
          <a:bodyPr wrap="none" anchor="ctr" anchorCtr="0">
            <a:noAutofit/>
          </a:bodyPr>
          <a:lstStyle>
            <a:lvl1pPr marL="0" indent="0" algn="ctr">
              <a:lnSpc>
                <a:spcPct val="100000"/>
              </a:lnSpc>
              <a:buNone/>
              <a:defRPr sz="3200" b="1">
                <a:solidFill>
                  <a:schemeClr val="accent1"/>
                </a:solidFill>
                <a:latin typeface="+mn-lt"/>
              </a:defRPr>
            </a:lvl1pPr>
          </a:lstStyle>
          <a:p>
            <a:pPr lvl="0"/>
            <a:r>
              <a:rPr lang="en-US"/>
              <a:t>#</a:t>
            </a:r>
          </a:p>
        </p:txBody>
      </p:sp>
      <p:sp>
        <p:nvSpPr>
          <p:cNvPr id="22" name="#1">
            <a:extLst>
              <a:ext uri="{FF2B5EF4-FFF2-40B4-BE49-F238E27FC236}">
                <a16:creationId xmlns:a16="http://schemas.microsoft.com/office/drawing/2014/main" id="{D712D594-9838-406B-A423-AF4DD9575655}"/>
              </a:ext>
            </a:extLst>
          </p:cNvPr>
          <p:cNvSpPr>
            <a:spLocks noGrp="1"/>
          </p:cNvSpPr>
          <p:nvPr>
            <p:ph type="body" sz="quarter" idx="28" hasCustomPrompt="1"/>
          </p:nvPr>
        </p:nvSpPr>
        <p:spPr>
          <a:xfrm>
            <a:off x="7249767" y="1330088"/>
            <a:ext cx="741600" cy="741600"/>
          </a:xfrm>
          <a:prstGeom prst="ellipse">
            <a:avLst/>
          </a:prstGeom>
          <a:solidFill>
            <a:schemeClr val="bg1"/>
          </a:solidFill>
        </p:spPr>
        <p:txBody>
          <a:bodyPr wrap="none" anchor="ctr" anchorCtr="0">
            <a:noAutofit/>
          </a:bodyPr>
          <a:lstStyle>
            <a:lvl1pPr marL="0" indent="0" algn="ctr">
              <a:lnSpc>
                <a:spcPct val="100000"/>
              </a:lnSpc>
              <a:buNone/>
              <a:defRPr sz="3200" b="1">
                <a:solidFill>
                  <a:schemeClr val="accent1"/>
                </a:solidFill>
                <a:latin typeface="+mn-lt"/>
              </a:defRPr>
            </a:lvl1pPr>
          </a:lstStyle>
          <a:p>
            <a:pPr lvl="0"/>
            <a:r>
              <a:rPr lang="en-US"/>
              <a:t>#</a:t>
            </a:r>
          </a:p>
        </p:txBody>
      </p:sp>
      <p:sp>
        <p:nvSpPr>
          <p:cNvPr id="24" name="Item 1">
            <a:extLst>
              <a:ext uri="{FF2B5EF4-FFF2-40B4-BE49-F238E27FC236}">
                <a16:creationId xmlns:a16="http://schemas.microsoft.com/office/drawing/2014/main" id="{E6CEC2E2-69F8-4E94-8A78-4CB2C44BE287}"/>
              </a:ext>
            </a:extLst>
          </p:cNvPr>
          <p:cNvSpPr>
            <a:spLocks noGrp="1"/>
          </p:cNvSpPr>
          <p:nvPr>
            <p:ph type="body" sz="quarter" idx="29" hasCustomPrompt="1"/>
          </p:nvPr>
        </p:nvSpPr>
        <p:spPr>
          <a:xfrm>
            <a:off x="8148638" y="1377723"/>
            <a:ext cx="2449108" cy="646331"/>
          </a:xfrm>
        </p:spPr>
        <p:txBody>
          <a:bodyPr anchor="ctr" anchorCtr="0"/>
          <a:lstStyle>
            <a:lvl1pPr marL="0" indent="0">
              <a:lnSpc>
                <a:spcPct val="100000"/>
              </a:lnSpc>
              <a:buNone/>
              <a:defRPr sz="2000">
                <a:solidFill>
                  <a:schemeClr val="bg1"/>
                </a:solidFill>
                <a:latin typeface="+mj-lt"/>
              </a:defRPr>
            </a:lvl1pPr>
          </a:lstStyle>
          <a:p>
            <a:pPr lvl="0"/>
            <a:r>
              <a:rPr lang="en-US"/>
              <a:t>Click to add agenda item</a:t>
            </a:r>
          </a:p>
        </p:txBody>
      </p:sp>
      <p:sp>
        <p:nvSpPr>
          <p:cNvPr id="25" name="#2">
            <a:extLst>
              <a:ext uri="{FF2B5EF4-FFF2-40B4-BE49-F238E27FC236}">
                <a16:creationId xmlns:a16="http://schemas.microsoft.com/office/drawing/2014/main" id="{9C539EB1-7CB2-4B63-A266-4C0098CBF342}"/>
              </a:ext>
            </a:extLst>
          </p:cNvPr>
          <p:cNvSpPr>
            <a:spLocks noGrp="1"/>
          </p:cNvSpPr>
          <p:nvPr>
            <p:ph type="body" sz="quarter" idx="30" hasCustomPrompt="1"/>
          </p:nvPr>
        </p:nvSpPr>
        <p:spPr>
          <a:xfrm>
            <a:off x="7249767" y="2202788"/>
            <a:ext cx="741600" cy="741600"/>
          </a:xfrm>
          <a:prstGeom prst="ellipse">
            <a:avLst/>
          </a:prstGeom>
          <a:solidFill>
            <a:schemeClr val="bg1"/>
          </a:solidFill>
        </p:spPr>
        <p:txBody>
          <a:bodyPr wrap="none" anchor="ctr" anchorCtr="0">
            <a:noAutofit/>
          </a:bodyPr>
          <a:lstStyle>
            <a:lvl1pPr marL="0" indent="0" algn="ctr">
              <a:lnSpc>
                <a:spcPct val="100000"/>
              </a:lnSpc>
              <a:buNone/>
              <a:defRPr sz="3200" b="1">
                <a:solidFill>
                  <a:schemeClr val="accent1"/>
                </a:solidFill>
                <a:latin typeface="+mn-lt"/>
              </a:defRPr>
            </a:lvl1pPr>
          </a:lstStyle>
          <a:p>
            <a:pPr lvl="0"/>
            <a:r>
              <a:rPr lang="en-US"/>
              <a:t>#</a:t>
            </a:r>
          </a:p>
        </p:txBody>
      </p:sp>
      <p:sp>
        <p:nvSpPr>
          <p:cNvPr id="26" name="Item 2">
            <a:extLst>
              <a:ext uri="{FF2B5EF4-FFF2-40B4-BE49-F238E27FC236}">
                <a16:creationId xmlns:a16="http://schemas.microsoft.com/office/drawing/2014/main" id="{AD0564E3-8F86-49E2-84DB-5271D2B5D0F6}"/>
              </a:ext>
            </a:extLst>
          </p:cNvPr>
          <p:cNvSpPr>
            <a:spLocks noGrp="1"/>
          </p:cNvSpPr>
          <p:nvPr>
            <p:ph type="body" sz="quarter" idx="31" hasCustomPrompt="1"/>
          </p:nvPr>
        </p:nvSpPr>
        <p:spPr>
          <a:xfrm>
            <a:off x="8148638" y="2250423"/>
            <a:ext cx="2449108" cy="646331"/>
          </a:xfrm>
        </p:spPr>
        <p:txBody>
          <a:bodyPr anchor="ctr" anchorCtr="0"/>
          <a:lstStyle>
            <a:lvl1pPr marL="0" indent="0">
              <a:lnSpc>
                <a:spcPct val="100000"/>
              </a:lnSpc>
              <a:buNone/>
              <a:defRPr sz="2000">
                <a:solidFill>
                  <a:schemeClr val="bg1"/>
                </a:solidFill>
                <a:latin typeface="+mj-lt"/>
              </a:defRPr>
            </a:lvl1pPr>
          </a:lstStyle>
          <a:p>
            <a:pPr lvl="0"/>
            <a:r>
              <a:rPr lang="en-US"/>
              <a:t>Click to add agenda item</a:t>
            </a:r>
          </a:p>
        </p:txBody>
      </p:sp>
      <p:sp>
        <p:nvSpPr>
          <p:cNvPr id="27" name="#3">
            <a:extLst>
              <a:ext uri="{FF2B5EF4-FFF2-40B4-BE49-F238E27FC236}">
                <a16:creationId xmlns:a16="http://schemas.microsoft.com/office/drawing/2014/main" id="{468DB777-D486-47FF-8915-A1BD7EAB2E60}"/>
              </a:ext>
            </a:extLst>
          </p:cNvPr>
          <p:cNvSpPr>
            <a:spLocks noGrp="1"/>
          </p:cNvSpPr>
          <p:nvPr>
            <p:ph type="body" sz="quarter" idx="32" hasCustomPrompt="1"/>
          </p:nvPr>
        </p:nvSpPr>
        <p:spPr>
          <a:xfrm>
            <a:off x="7260251" y="3075488"/>
            <a:ext cx="741600" cy="741600"/>
          </a:xfrm>
          <a:prstGeom prst="ellipse">
            <a:avLst/>
          </a:prstGeom>
          <a:solidFill>
            <a:schemeClr val="bg1"/>
          </a:solidFill>
        </p:spPr>
        <p:txBody>
          <a:bodyPr wrap="none" anchor="ctr" anchorCtr="0">
            <a:noAutofit/>
          </a:bodyPr>
          <a:lstStyle>
            <a:lvl1pPr marL="0" indent="0" algn="ctr">
              <a:lnSpc>
                <a:spcPct val="100000"/>
              </a:lnSpc>
              <a:buNone/>
              <a:defRPr sz="3200" b="1">
                <a:solidFill>
                  <a:schemeClr val="accent1"/>
                </a:solidFill>
                <a:latin typeface="+mn-lt"/>
              </a:defRPr>
            </a:lvl1pPr>
          </a:lstStyle>
          <a:p>
            <a:pPr lvl="0"/>
            <a:r>
              <a:rPr lang="en-US"/>
              <a:t>#</a:t>
            </a:r>
          </a:p>
        </p:txBody>
      </p:sp>
      <p:sp>
        <p:nvSpPr>
          <p:cNvPr id="28" name="Item 3">
            <a:extLst>
              <a:ext uri="{FF2B5EF4-FFF2-40B4-BE49-F238E27FC236}">
                <a16:creationId xmlns:a16="http://schemas.microsoft.com/office/drawing/2014/main" id="{1F101C97-3320-4673-B65E-60BE340BE2E9}"/>
              </a:ext>
            </a:extLst>
          </p:cNvPr>
          <p:cNvSpPr>
            <a:spLocks noGrp="1"/>
          </p:cNvSpPr>
          <p:nvPr>
            <p:ph type="body" sz="quarter" idx="33" hasCustomPrompt="1"/>
          </p:nvPr>
        </p:nvSpPr>
        <p:spPr>
          <a:xfrm>
            <a:off x="8148638" y="3123123"/>
            <a:ext cx="2449108" cy="646331"/>
          </a:xfrm>
        </p:spPr>
        <p:txBody>
          <a:bodyPr anchor="ctr" anchorCtr="0"/>
          <a:lstStyle>
            <a:lvl1pPr marL="0" indent="0">
              <a:lnSpc>
                <a:spcPct val="100000"/>
              </a:lnSpc>
              <a:buNone/>
              <a:defRPr sz="2000">
                <a:solidFill>
                  <a:schemeClr val="bg1"/>
                </a:solidFill>
                <a:latin typeface="+mj-lt"/>
              </a:defRPr>
            </a:lvl1pPr>
          </a:lstStyle>
          <a:p>
            <a:pPr lvl="0"/>
            <a:r>
              <a:rPr lang="en-US"/>
              <a:t>Click to add agenda item</a:t>
            </a:r>
          </a:p>
        </p:txBody>
      </p:sp>
      <p:sp>
        <p:nvSpPr>
          <p:cNvPr id="29" name="#4">
            <a:extLst>
              <a:ext uri="{FF2B5EF4-FFF2-40B4-BE49-F238E27FC236}">
                <a16:creationId xmlns:a16="http://schemas.microsoft.com/office/drawing/2014/main" id="{10E34633-765D-4D5E-8A35-2F58A27D6726}"/>
              </a:ext>
            </a:extLst>
          </p:cNvPr>
          <p:cNvSpPr>
            <a:spLocks noGrp="1"/>
          </p:cNvSpPr>
          <p:nvPr>
            <p:ph type="body" sz="quarter" idx="34" hasCustomPrompt="1"/>
          </p:nvPr>
        </p:nvSpPr>
        <p:spPr>
          <a:xfrm>
            <a:off x="7249767" y="3948188"/>
            <a:ext cx="741600" cy="741600"/>
          </a:xfrm>
          <a:prstGeom prst="ellipse">
            <a:avLst/>
          </a:prstGeom>
          <a:solidFill>
            <a:schemeClr val="bg1"/>
          </a:solidFill>
        </p:spPr>
        <p:txBody>
          <a:bodyPr wrap="none" anchor="ctr" anchorCtr="0">
            <a:noAutofit/>
          </a:bodyPr>
          <a:lstStyle>
            <a:lvl1pPr marL="0" indent="0" algn="ctr">
              <a:lnSpc>
                <a:spcPct val="100000"/>
              </a:lnSpc>
              <a:buNone/>
              <a:defRPr sz="3200" b="1">
                <a:solidFill>
                  <a:schemeClr val="accent1"/>
                </a:solidFill>
                <a:latin typeface="+mn-lt"/>
              </a:defRPr>
            </a:lvl1pPr>
          </a:lstStyle>
          <a:p>
            <a:pPr lvl="0"/>
            <a:r>
              <a:rPr lang="en-US"/>
              <a:t>#</a:t>
            </a:r>
          </a:p>
        </p:txBody>
      </p:sp>
      <p:sp>
        <p:nvSpPr>
          <p:cNvPr id="30" name="Item 4">
            <a:extLst>
              <a:ext uri="{FF2B5EF4-FFF2-40B4-BE49-F238E27FC236}">
                <a16:creationId xmlns:a16="http://schemas.microsoft.com/office/drawing/2014/main" id="{BE74248F-3763-4D40-BD11-9233C6D6F70A}"/>
              </a:ext>
            </a:extLst>
          </p:cNvPr>
          <p:cNvSpPr>
            <a:spLocks noGrp="1"/>
          </p:cNvSpPr>
          <p:nvPr>
            <p:ph type="body" sz="quarter" idx="35" hasCustomPrompt="1"/>
          </p:nvPr>
        </p:nvSpPr>
        <p:spPr>
          <a:xfrm>
            <a:off x="8148638" y="3995823"/>
            <a:ext cx="2449108" cy="646331"/>
          </a:xfrm>
        </p:spPr>
        <p:txBody>
          <a:bodyPr anchor="ctr" anchorCtr="0"/>
          <a:lstStyle>
            <a:lvl1pPr marL="0" indent="0">
              <a:lnSpc>
                <a:spcPct val="100000"/>
              </a:lnSpc>
              <a:buNone/>
              <a:defRPr sz="2000">
                <a:solidFill>
                  <a:schemeClr val="bg1"/>
                </a:solidFill>
                <a:latin typeface="+mj-lt"/>
              </a:defRPr>
            </a:lvl1pPr>
          </a:lstStyle>
          <a:p>
            <a:pPr lvl="0"/>
            <a:r>
              <a:rPr lang="en-US"/>
              <a:t>Click to add agenda item</a:t>
            </a:r>
          </a:p>
        </p:txBody>
      </p:sp>
      <p:sp>
        <p:nvSpPr>
          <p:cNvPr id="31" name="#5">
            <a:extLst>
              <a:ext uri="{FF2B5EF4-FFF2-40B4-BE49-F238E27FC236}">
                <a16:creationId xmlns:a16="http://schemas.microsoft.com/office/drawing/2014/main" id="{8C35DA81-F9B8-4AF3-BB7D-CB9A25260F00}"/>
              </a:ext>
            </a:extLst>
          </p:cNvPr>
          <p:cNvSpPr>
            <a:spLocks noGrp="1"/>
          </p:cNvSpPr>
          <p:nvPr>
            <p:ph type="body" sz="quarter" idx="36" hasCustomPrompt="1"/>
          </p:nvPr>
        </p:nvSpPr>
        <p:spPr>
          <a:xfrm>
            <a:off x="7260251" y="4820888"/>
            <a:ext cx="741600" cy="741600"/>
          </a:xfrm>
          <a:prstGeom prst="ellipse">
            <a:avLst/>
          </a:prstGeom>
          <a:solidFill>
            <a:schemeClr val="bg1"/>
          </a:solidFill>
        </p:spPr>
        <p:txBody>
          <a:bodyPr wrap="none" anchor="ctr" anchorCtr="0">
            <a:noAutofit/>
          </a:bodyPr>
          <a:lstStyle>
            <a:lvl1pPr marL="0" indent="0" algn="ctr">
              <a:lnSpc>
                <a:spcPct val="100000"/>
              </a:lnSpc>
              <a:buNone/>
              <a:defRPr sz="3200" b="1">
                <a:solidFill>
                  <a:schemeClr val="accent1"/>
                </a:solidFill>
                <a:latin typeface="+mn-lt"/>
              </a:defRPr>
            </a:lvl1pPr>
          </a:lstStyle>
          <a:p>
            <a:pPr lvl="0"/>
            <a:r>
              <a:rPr lang="en-US"/>
              <a:t>#</a:t>
            </a:r>
          </a:p>
        </p:txBody>
      </p:sp>
      <p:sp>
        <p:nvSpPr>
          <p:cNvPr id="32" name="Item 5">
            <a:extLst>
              <a:ext uri="{FF2B5EF4-FFF2-40B4-BE49-F238E27FC236}">
                <a16:creationId xmlns:a16="http://schemas.microsoft.com/office/drawing/2014/main" id="{1E2B1BEC-0BC1-49C0-9CFD-6FC1D63EB6D0}"/>
              </a:ext>
            </a:extLst>
          </p:cNvPr>
          <p:cNvSpPr>
            <a:spLocks noGrp="1"/>
          </p:cNvSpPr>
          <p:nvPr>
            <p:ph type="body" sz="quarter" idx="37" hasCustomPrompt="1"/>
          </p:nvPr>
        </p:nvSpPr>
        <p:spPr>
          <a:xfrm>
            <a:off x="8148638" y="4868523"/>
            <a:ext cx="2449108" cy="646331"/>
          </a:xfrm>
        </p:spPr>
        <p:txBody>
          <a:bodyPr anchor="ctr" anchorCtr="0"/>
          <a:lstStyle>
            <a:lvl1pPr marL="0" indent="0">
              <a:lnSpc>
                <a:spcPct val="100000"/>
              </a:lnSpc>
              <a:buNone/>
              <a:defRPr sz="2000">
                <a:solidFill>
                  <a:schemeClr val="bg1"/>
                </a:solidFill>
                <a:latin typeface="+mj-lt"/>
              </a:defRPr>
            </a:lvl1pPr>
          </a:lstStyle>
          <a:p>
            <a:pPr lvl="0"/>
            <a:r>
              <a:rPr lang="en-US"/>
              <a:t>Click to add agenda item</a:t>
            </a:r>
          </a:p>
        </p:txBody>
      </p:sp>
      <p:sp>
        <p:nvSpPr>
          <p:cNvPr id="2" name="Title 1">
            <a:extLst>
              <a:ext uri="{FF2B5EF4-FFF2-40B4-BE49-F238E27FC236}">
                <a16:creationId xmlns:a16="http://schemas.microsoft.com/office/drawing/2014/main" id="{28DC7801-62D1-4986-A953-6C97953A31FB}"/>
              </a:ext>
            </a:extLst>
          </p:cNvPr>
          <p:cNvSpPr>
            <a:spLocks noGrp="1"/>
          </p:cNvSpPr>
          <p:nvPr>
            <p:ph type="title" hasCustomPrompt="1"/>
          </p:nvPr>
        </p:nvSpPr>
        <p:spPr>
          <a:xfrm>
            <a:off x="407987" y="1700888"/>
            <a:ext cx="2520000" cy="4489200"/>
          </a:xfrm>
        </p:spPr>
        <p:txBody>
          <a:bodyPr/>
          <a:lstStyle>
            <a:lvl1pPr>
              <a:lnSpc>
                <a:spcPct val="100000"/>
              </a:lnSpc>
              <a:defRPr/>
            </a:lvl1pPr>
          </a:lstStyle>
          <a:p>
            <a:r>
              <a:rPr lang="en-US"/>
              <a:t>Click to enter title here</a:t>
            </a:r>
          </a:p>
        </p:txBody>
      </p:sp>
    </p:spTree>
    <p:custDataLst>
      <p:tags r:id="rId1"/>
    </p:custDataLst>
    <p:extLst>
      <p:ext uri="{BB962C8B-B14F-4D97-AF65-F5344CB8AC3E}">
        <p14:creationId xmlns:p14="http://schemas.microsoft.com/office/powerpoint/2010/main" val="4147623773"/>
      </p:ext>
    </p:extLst>
  </p:cSld>
  <p:clrMapOvr>
    <a:masterClrMapping/>
  </p:clrMapOvr>
  <p:extLst>
    <p:ext uri="{DCECCB84-F9BA-43D5-87BE-67443E8EF086}">
      <p15:sldGuideLst xmlns:p15="http://schemas.microsoft.com/office/powerpoint/2012/main">
        <p15:guide id="1" pos="2865" userDrawn="1">
          <p15:clr>
            <a:srgbClr val="A4A3A4"/>
          </p15:clr>
        </p15:guide>
        <p15:guide id="2" pos="2955" userDrawn="1">
          <p15:clr>
            <a:srgbClr val="A4A3A4"/>
          </p15:clr>
        </p15:guide>
        <p15:guide id="6" pos="6675" userDrawn="1">
          <p15:clr>
            <a:srgbClr val="A4A3A4"/>
          </p15:clr>
        </p15:guide>
        <p15:guide id="7" pos="4498" userDrawn="1">
          <p15:clr>
            <a:srgbClr val="A4A3A4"/>
          </p15:clr>
        </p15:guide>
        <p15:guide id="8" pos="5042" userDrawn="1">
          <p15:clr>
            <a:srgbClr val="A4A3A4"/>
          </p15:clr>
        </p15:guide>
        <p15:guide id="9" pos="5133" userDrawn="1">
          <p15:clr>
            <a:srgbClr val="A4A3A4"/>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5 Point Agenda">
    <p:bg>
      <p:bgPr>
        <a:solidFill>
          <a:schemeClr val="accent1"/>
        </a:solidFill>
        <a:effectLst/>
      </p:bgPr>
    </p:bg>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F4490770-1E9F-4154-86B8-9247C8AC1731}"/>
              </a:ext>
            </a:extLst>
          </p:cNvPr>
          <p:cNvSpPr/>
          <p:nvPr userDrawn="1"/>
        </p:nvSpPr>
        <p:spPr>
          <a:xfrm>
            <a:off x="0" y="0"/>
            <a:ext cx="12192000" cy="6858000"/>
          </a:xfrm>
          <a:custGeom>
            <a:avLst/>
            <a:gdLst>
              <a:gd name="connsiteX0" fmla="*/ 9531307 w 12192000"/>
              <a:gd name="connsiteY0" fmla="*/ 0 h 6858000"/>
              <a:gd name="connsiteX1" fmla="*/ 12192000 w 12192000"/>
              <a:gd name="connsiteY1" fmla="*/ 0 h 6858000"/>
              <a:gd name="connsiteX2" fmla="*/ 12192000 w 12192000"/>
              <a:gd name="connsiteY2" fmla="*/ 6858000 h 6858000"/>
              <a:gd name="connsiteX3" fmla="*/ 9582333 w 12192000"/>
              <a:gd name="connsiteY3" fmla="*/ 6858000 h 6858000"/>
              <a:gd name="connsiteX4" fmla="*/ 9627483 w 12192000"/>
              <a:gd name="connsiteY4" fmla="*/ 6825894 h 6858000"/>
              <a:gd name="connsiteX5" fmla="*/ 11321144 w 12192000"/>
              <a:gd name="connsiteY5" fmla="*/ 3447143 h 6858000"/>
              <a:gd name="connsiteX6" fmla="*/ 9627483 w 12192000"/>
              <a:gd name="connsiteY6" fmla="*/ 68393 h 6858000"/>
              <a:gd name="connsiteX7" fmla="*/ 0 w 12192000"/>
              <a:gd name="connsiteY7" fmla="*/ 0 h 6858000"/>
              <a:gd name="connsiteX8" fmla="*/ 4678180 w 12192000"/>
              <a:gd name="connsiteY8" fmla="*/ 0 h 6858000"/>
              <a:gd name="connsiteX9" fmla="*/ 4582003 w 12192000"/>
              <a:gd name="connsiteY9" fmla="*/ 68393 h 6858000"/>
              <a:gd name="connsiteX10" fmla="*/ 2888342 w 12192000"/>
              <a:gd name="connsiteY10" fmla="*/ 3447143 h 6858000"/>
              <a:gd name="connsiteX11" fmla="*/ 4582003 w 12192000"/>
              <a:gd name="connsiteY11" fmla="*/ 6825894 h 6858000"/>
              <a:gd name="connsiteX12" fmla="*/ 4627153 w 12192000"/>
              <a:gd name="connsiteY12" fmla="*/ 6858000 h 6858000"/>
              <a:gd name="connsiteX13" fmla="*/ 0 w 12192000"/>
              <a:gd name="connsiteY1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9531307" y="0"/>
                </a:moveTo>
                <a:lnTo>
                  <a:pt x="12192000" y="0"/>
                </a:lnTo>
                <a:lnTo>
                  <a:pt x="12192000" y="6858000"/>
                </a:lnTo>
                <a:lnTo>
                  <a:pt x="9582333" y="6858000"/>
                </a:lnTo>
                <a:lnTo>
                  <a:pt x="9627483" y="6825894"/>
                </a:lnTo>
                <a:cubicBezTo>
                  <a:pt x="10655639" y="6056982"/>
                  <a:pt x="11321144" y="4829781"/>
                  <a:pt x="11321144" y="3447143"/>
                </a:cubicBezTo>
                <a:cubicBezTo>
                  <a:pt x="11321144" y="2064505"/>
                  <a:pt x="10655639" y="837304"/>
                  <a:pt x="9627483" y="68393"/>
                </a:cubicBezTo>
                <a:close/>
                <a:moveTo>
                  <a:pt x="0" y="0"/>
                </a:moveTo>
                <a:lnTo>
                  <a:pt x="4678180" y="0"/>
                </a:lnTo>
                <a:lnTo>
                  <a:pt x="4582003" y="68393"/>
                </a:lnTo>
                <a:cubicBezTo>
                  <a:pt x="3553847" y="837304"/>
                  <a:pt x="2888342" y="2064505"/>
                  <a:pt x="2888342" y="3447143"/>
                </a:cubicBezTo>
                <a:cubicBezTo>
                  <a:pt x="2888342" y="4829781"/>
                  <a:pt x="3553847" y="6056982"/>
                  <a:pt x="4582003" y="6825894"/>
                </a:cubicBezTo>
                <a:lnTo>
                  <a:pt x="462715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spcAft>
                <a:spcPts val="600"/>
              </a:spcAft>
            </a:pPr>
            <a:endParaRPr lang="en-US" sz="2400" err="1">
              <a:latin typeface="+mj-lt"/>
            </a:endParaRPr>
          </a:p>
        </p:txBody>
      </p:sp>
      <p:sp>
        <p:nvSpPr>
          <p:cNvPr id="3" name="Date Placeholder 2">
            <a:extLst>
              <a:ext uri="{FF2B5EF4-FFF2-40B4-BE49-F238E27FC236}">
                <a16:creationId xmlns:a16="http://schemas.microsoft.com/office/drawing/2014/main" id="{CEF862C7-016C-487C-A2DE-DA5794F6839D}"/>
              </a:ext>
            </a:extLst>
          </p:cNvPr>
          <p:cNvSpPr>
            <a:spLocks noGrp="1"/>
          </p:cNvSpPr>
          <p:nvPr>
            <p:ph type="dt" sz="half" idx="10"/>
          </p:nvPr>
        </p:nvSpPr>
        <p:spPr/>
        <p:txBody>
          <a:bodyPr/>
          <a:lstStyle>
            <a:lvl1pPr>
              <a:lnSpc>
                <a:spcPct val="100000"/>
              </a:lnSpc>
              <a:defRPr/>
            </a:lvl1pPr>
          </a:lstStyle>
          <a:p>
            <a:endParaRPr lang="en-GB"/>
          </a:p>
        </p:txBody>
      </p:sp>
      <p:sp>
        <p:nvSpPr>
          <p:cNvPr id="4" name="Slide Number Placeholder 3">
            <a:extLst>
              <a:ext uri="{FF2B5EF4-FFF2-40B4-BE49-F238E27FC236}">
                <a16:creationId xmlns:a16="http://schemas.microsoft.com/office/drawing/2014/main" id="{A8AF6869-948B-479F-A153-EECB535C0D21}"/>
              </a:ext>
            </a:extLst>
          </p:cNvPr>
          <p:cNvSpPr>
            <a:spLocks noGrp="1"/>
          </p:cNvSpPr>
          <p:nvPr>
            <p:ph type="sldNum" sz="quarter" idx="11"/>
          </p:nvPr>
        </p:nvSpPr>
        <p:spPr/>
        <p:txBody>
          <a:bodyPr/>
          <a:lstStyle>
            <a:lvl1pPr>
              <a:lnSpc>
                <a:spcPct val="100000"/>
              </a:lnSpc>
              <a:defRPr/>
            </a:lvl1pPr>
          </a:lstStyle>
          <a:p>
            <a:fld id="{F8E47D07-9D1E-4FE9-B31A-2F5863681021}" type="slidenum">
              <a:rPr lang="en-GB" smtClean="0"/>
              <a:pPr/>
              <a:t>‹#›</a:t>
            </a:fld>
            <a:endParaRPr lang="en-GB"/>
          </a:p>
        </p:txBody>
      </p:sp>
      <p:sp>
        <p:nvSpPr>
          <p:cNvPr id="8" name="Text Placeholder 30">
            <a:extLst>
              <a:ext uri="{FF2B5EF4-FFF2-40B4-BE49-F238E27FC236}">
                <a16:creationId xmlns:a16="http://schemas.microsoft.com/office/drawing/2014/main" id="{BB903B74-502C-44C7-9EA2-4E8D1C33DE77}"/>
              </a:ext>
            </a:extLst>
          </p:cNvPr>
          <p:cNvSpPr txBox="1">
            <a:spLocks/>
          </p:cNvSpPr>
          <p:nvPr userDrawn="1"/>
        </p:nvSpPr>
        <p:spPr>
          <a:xfrm>
            <a:off x="11597151" y="6303999"/>
            <a:ext cx="294812" cy="355098"/>
          </a:xfrm>
          <a:prstGeom prst="rect">
            <a:avLst/>
          </a:prstGeom>
          <a:blipFill>
            <a:blip r:embed="rId3">
              <a:extLst>
                <a:ext uri="{96DAC541-7B7A-43D3-8B79-37D633B846F1}">
                  <asvg:svgBlip xmlns:asvg="http://schemas.microsoft.com/office/drawing/2016/SVG/main" r:embed="rId4"/>
                </a:ext>
              </a:extLst>
            </a:blip>
            <a:stretch>
              <a:fillRect/>
            </a:stretch>
          </a:blipFill>
        </p:spPr>
        <p:txBody>
          <a:bodyPr/>
          <a:lstStyle>
            <a:lvl1pPr marL="0" indent="0" algn="l" defTabSz="914400" rtl="0" eaLnBrk="1" latinLnBrk="0" hangingPunct="1">
              <a:lnSpc>
                <a:spcPct val="90000"/>
              </a:lnSpc>
              <a:spcBef>
                <a:spcPts val="0"/>
              </a:spcBef>
              <a:spcAft>
                <a:spcPts val="600"/>
              </a:spcAft>
              <a:buFont typeface="Arial" panose="020B0604020202020204" pitchFamily="34" charset="0"/>
              <a:buNone/>
              <a:defRPr sz="1600" kern="1200">
                <a:solidFill>
                  <a:schemeClr val="tx2"/>
                </a:solidFill>
                <a:latin typeface="+mn-lt"/>
                <a:ea typeface="+mn-ea"/>
                <a:cs typeface="+mn-cs"/>
              </a:defRPr>
            </a:lvl1pPr>
            <a:lvl2pPr marL="2286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600" kern="1200">
                <a:solidFill>
                  <a:schemeClr val="tx2"/>
                </a:solidFill>
                <a:latin typeface="+mn-lt"/>
                <a:ea typeface="+mn-ea"/>
                <a:cs typeface="+mn-cs"/>
              </a:defRPr>
            </a:lvl2pPr>
            <a:lvl3pPr marL="4445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400" kern="1200">
                <a:solidFill>
                  <a:schemeClr val="tx2"/>
                </a:solidFill>
                <a:latin typeface="+mn-lt"/>
                <a:ea typeface="+mn-ea"/>
                <a:cs typeface="+mn-cs"/>
              </a:defRPr>
            </a:lvl3pPr>
            <a:lvl4pPr marL="625475"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4pPr>
            <a:lvl5pPr marL="80645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a:t> </a:t>
            </a:r>
          </a:p>
        </p:txBody>
      </p:sp>
      <p:sp>
        <p:nvSpPr>
          <p:cNvPr id="17" name="Text Placeholder 1">
            <a:extLst>
              <a:ext uri="{FF2B5EF4-FFF2-40B4-BE49-F238E27FC236}">
                <a16:creationId xmlns:a16="http://schemas.microsoft.com/office/drawing/2014/main" id="{5B98A680-6773-43B0-954D-2C033446C318}"/>
              </a:ext>
            </a:extLst>
          </p:cNvPr>
          <p:cNvSpPr>
            <a:spLocks noGrp="1"/>
          </p:cNvSpPr>
          <p:nvPr>
            <p:ph type="body" sz="quarter" idx="13" hasCustomPrompt="1"/>
          </p:nvPr>
        </p:nvSpPr>
        <p:spPr>
          <a:xfrm>
            <a:off x="3611563" y="1488522"/>
            <a:ext cx="6985000" cy="424732"/>
          </a:xfrm>
          <a:ln w="12700">
            <a:noFill/>
          </a:ln>
        </p:spPr>
        <p:txBody>
          <a:bodyPr lIns="0" rIns="0" anchor="t" anchorCtr="0"/>
          <a:lstStyle>
            <a:lvl1pPr marL="0" indent="0">
              <a:lnSpc>
                <a:spcPct val="100000"/>
              </a:lnSpc>
              <a:buNone/>
              <a:defRPr sz="2400">
                <a:solidFill>
                  <a:schemeClr val="bg1"/>
                </a:solidFill>
                <a:latin typeface="+mj-lt"/>
              </a:defRPr>
            </a:lvl1pPr>
          </a:lstStyle>
          <a:p>
            <a:pPr lvl="0"/>
            <a:r>
              <a:rPr lang="en-US"/>
              <a:t>Click to add agenda item</a:t>
            </a:r>
          </a:p>
        </p:txBody>
      </p:sp>
      <p:sp>
        <p:nvSpPr>
          <p:cNvPr id="18" name="Text Placeholder 2">
            <a:extLst>
              <a:ext uri="{FF2B5EF4-FFF2-40B4-BE49-F238E27FC236}">
                <a16:creationId xmlns:a16="http://schemas.microsoft.com/office/drawing/2014/main" id="{C88A5D62-B6BA-4488-A4CD-0D84437AB183}"/>
              </a:ext>
            </a:extLst>
          </p:cNvPr>
          <p:cNvSpPr>
            <a:spLocks noGrp="1"/>
          </p:cNvSpPr>
          <p:nvPr>
            <p:ph type="body" sz="quarter" idx="14" hasCustomPrompt="1"/>
          </p:nvPr>
        </p:nvSpPr>
        <p:spPr>
          <a:xfrm>
            <a:off x="3611563" y="2361222"/>
            <a:ext cx="6985000" cy="424732"/>
          </a:xfrm>
          <a:ln>
            <a:noFill/>
          </a:ln>
        </p:spPr>
        <p:txBody>
          <a:bodyPr lIns="0" rIns="0" anchor="t" anchorCtr="0"/>
          <a:lstStyle>
            <a:lvl1pPr marL="0" indent="0">
              <a:lnSpc>
                <a:spcPct val="100000"/>
              </a:lnSpc>
              <a:buNone/>
              <a:defRPr sz="2400">
                <a:solidFill>
                  <a:schemeClr val="bg1"/>
                </a:solidFill>
                <a:latin typeface="+mj-lt"/>
              </a:defRPr>
            </a:lvl1pPr>
          </a:lstStyle>
          <a:p>
            <a:pPr lvl="0"/>
            <a:r>
              <a:rPr lang="en-US"/>
              <a:t>Click to add agenda item</a:t>
            </a:r>
          </a:p>
        </p:txBody>
      </p:sp>
      <p:sp>
        <p:nvSpPr>
          <p:cNvPr id="19" name="Text Placeholder 3">
            <a:extLst>
              <a:ext uri="{FF2B5EF4-FFF2-40B4-BE49-F238E27FC236}">
                <a16:creationId xmlns:a16="http://schemas.microsoft.com/office/drawing/2014/main" id="{828CF371-6871-4098-A3A8-48392AFE7BF1}"/>
              </a:ext>
            </a:extLst>
          </p:cNvPr>
          <p:cNvSpPr>
            <a:spLocks noGrp="1"/>
          </p:cNvSpPr>
          <p:nvPr>
            <p:ph type="body" sz="quarter" idx="15" hasCustomPrompt="1"/>
          </p:nvPr>
        </p:nvSpPr>
        <p:spPr>
          <a:xfrm>
            <a:off x="3611563" y="3233922"/>
            <a:ext cx="6985000" cy="424732"/>
          </a:xfrm>
          <a:ln>
            <a:noFill/>
          </a:ln>
        </p:spPr>
        <p:txBody>
          <a:bodyPr lIns="0" rIns="0" anchor="t" anchorCtr="0"/>
          <a:lstStyle>
            <a:lvl1pPr marL="0" indent="0">
              <a:lnSpc>
                <a:spcPct val="100000"/>
              </a:lnSpc>
              <a:buNone/>
              <a:defRPr sz="2400">
                <a:solidFill>
                  <a:schemeClr val="bg1"/>
                </a:solidFill>
                <a:latin typeface="+mj-lt"/>
              </a:defRPr>
            </a:lvl1pPr>
          </a:lstStyle>
          <a:p>
            <a:pPr lvl="0"/>
            <a:r>
              <a:rPr lang="en-US"/>
              <a:t>Click to add agenda item</a:t>
            </a:r>
          </a:p>
        </p:txBody>
      </p:sp>
      <p:sp>
        <p:nvSpPr>
          <p:cNvPr id="20" name="Text Placeholder 4">
            <a:extLst>
              <a:ext uri="{FF2B5EF4-FFF2-40B4-BE49-F238E27FC236}">
                <a16:creationId xmlns:a16="http://schemas.microsoft.com/office/drawing/2014/main" id="{4B689727-BF5A-44A3-814C-E7859935BD58}"/>
              </a:ext>
            </a:extLst>
          </p:cNvPr>
          <p:cNvSpPr>
            <a:spLocks noGrp="1"/>
          </p:cNvSpPr>
          <p:nvPr>
            <p:ph type="body" sz="quarter" idx="16" hasCustomPrompt="1"/>
          </p:nvPr>
        </p:nvSpPr>
        <p:spPr>
          <a:xfrm>
            <a:off x="3611563" y="4106622"/>
            <a:ext cx="6985000" cy="424732"/>
          </a:xfrm>
          <a:ln>
            <a:noFill/>
          </a:ln>
        </p:spPr>
        <p:txBody>
          <a:bodyPr lIns="0" rIns="0" anchor="t" anchorCtr="0"/>
          <a:lstStyle>
            <a:lvl1pPr marL="0" indent="0">
              <a:lnSpc>
                <a:spcPct val="100000"/>
              </a:lnSpc>
              <a:buNone/>
              <a:defRPr sz="2400">
                <a:solidFill>
                  <a:schemeClr val="bg1"/>
                </a:solidFill>
                <a:latin typeface="+mj-lt"/>
              </a:defRPr>
            </a:lvl1pPr>
          </a:lstStyle>
          <a:p>
            <a:pPr lvl="0"/>
            <a:r>
              <a:rPr lang="en-US"/>
              <a:t>Click to add agenda item</a:t>
            </a:r>
          </a:p>
        </p:txBody>
      </p:sp>
      <p:sp>
        <p:nvSpPr>
          <p:cNvPr id="21" name="Text Placeholder 5">
            <a:extLst>
              <a:ext uri="{FF2B5EF4-FFF2-40B4-BE49-F238E27FC236}">
                <a16:creationId xmlns:a16="http://schemas.microsoft.com/office/drawing/2014/main" id="{9EC66708-ABCA-4E5C-BBDA-A3E8D603A810}"/>
              </a:ext>
            </a:extLst>
          </p:cNvPr>
          <p:cNvSpPr>
            <a:spLocks noGrp="1"/>
          </p:cNvSpPr>
          <p:nvPr>
            <p:ph type="body" sz="quarter" idx="17" hasCustomPrompt="1"/>
          </p:nvPr>
        </p:nvSpPr>
        <p:spPr>
          <a:xfrm>
            <a:off x="3611563" y="4979322"/>
            <a:ext cx="6985000" cy="424732"/>
          </a:xfrm>
          <a:ln>
            <a:noFill/>
          </a:ln>
        </p:spPr>
        <p:txBody>
          <a:bodyPr lIns="0" rIns="0" anchor="t" anchorCtr="0"/>
          <a:lstStyle>
            <a:lvl1pPr marL="0" indent="0">
              <a:lnSpc>
                <a:spcPct val="100000"/>
              </a:lnSpc>
              <a:buNone/>
              <a:defRPr sz="2400">
                <a:solidFill>
                  <a:schemeClr val="bg1"/>
                </a:solidFill>
                <a:latin typeface="+mj-lt"/>
              </a:defRPr>
            </a:lvl1pPr>
          </a:lstStyle>
          <a:p>
            <a:pPr lvl="0"/>
            <a:r>
              <a:rPr lang="en-US"/>
              <a:t>Click to add agenda item</a:t>
            </a:r>
          </a:p>
        </p:txBody>
      </p:sp>
      <p:sp>
        <p:nvSpPr>
          <p:cNvPr id="2" name="Title 1">
            <a:extLst>
              <a:ext uri="{FF2B5EF4-FFF2-40B4-BE49-F238E27FC236}">
                <a16:creationId xmlns:a16="http://schemas.microsoft.com/office/drawing/2014/main" id="{3BA7ED80-DD6F-4EA5-9527-BFFE5DB0362C}"/>
              </a:ext>
            </a:extLst>
          </p:cNvPr>
          <p:cNvSpPr>
            <a:spLocks noGrp="1"/>
          </p:cNvSpPr>
          <p:nvPr>
            <p:ph type="title" hasCustomPrompt="1"/>
          </p:nvPr>
        </p:nvSpPr>
        <p:spPr>
          <a:xfrm>
            <a:off x="407987" y="1700888"/>
            <a:ext cx="2520000" cy="4489200"/>
          </a:xfrm>
        </p:spPr>
        <p:txBody>
          <a:bodyPr/>
          <a:lstStyle>
            <a:lvl1pPr>
              <a:lnSpc>
                <a:spcPct val="100000"/>
              </a:lnSpc>
              <a:defRPr/>
            </a:lvl1pPr>
          </a:lstStyle>
          <a:p>
            <a:r>
              <a:rPr lang="en-US"/>
              <a:t>Click to enter title here</a:t>
            </a:r>
          </a:p>
        </p:txBody>
      </p:sp>
    </p:spTree>
    <p:custDataLst>
      <p:tags r:id="rId1"/>
    </p:custDataLst>
    <p:extLst>
      <p:ext uri="{BB962C8B-B14F-4D97-AF65-F5344CB8AC3E}">
        <p14:creationId xmlns:p14="http://schemas.microsoft.com/office/powerpoint/2010/main" val="2533524983"/>
      </p:ext>
    </p:extLst>
  </p:cSld>
  <p:clrMapOvr>
    <a:masterClrMapping/>
  </p:clrMapOvr>
  <p:extLst>
    <p:ext uri="{DCECCB84-F9BA-43D5-87BE-67443E8EF086}">
      <p15:sldGuideLst xmlns:p15="http://schemas.microsoft.com/office/powerpoint/2012/main">
        <p15:guide id="2" pos="2275" userDrawn="1">
          <p15:clr>
            <a:srgbClr val="A4A3A4"/>
          </p15:clr>
        </p15:guide>
        <p15:guide id="6" pos="6698" userDrawn="1">
          <p15:clr>
            <a:srgbClr val="A4A3A4"/>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0 Point Agenda">
    <p:bg>
      <p:bgPr>
        <a:solidFill>
          <a:schemeClr val="accent1"/>
        </a:solidFill>
        <a:effectLst/>
      </p:bgPr>
    </p:bg>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F4490770-1E9F-4154-86B8-9247C8AC1731}"/>
              </a:ext>
            </a:extLst>
          </p:cNvPr>
          <p:cNvSpPr/>
          <p:nvPr userDrawn="1"/>
        </p:nvSpPr>
        <p:spPr>
          <a:xfrm>
            <a:off x="0" y="0"/>
            <a:ext cx="12192000" cy="6858000"/>
          </a:xfrm>
          <a:custGeom>
            <a:avLst/>
            <a:gdLst>
              <a:gd name="connsiteX0" fmla="*/ 9531307 w 12192000"/>
              <a:gd name="connsiteY0" fmla="*/ 0 h 6858000"/>
              <a:gd name="connsiteX1" fmla="*/ 12192000 w 12192000"/>
              <a:gd name="connsiteY1" fmla="*/ 0 h 6858000"/>
              <a:gd name="connsiteX2" fmla="*/ 12192000 w 12192000"/>
              <a:gd name="connsiteY2" fmla="*/ 6858000 h 6858000"/>
              <a:gd name="connsiteX3" fmla="*/ 9582333 w 12192000"/>
              <a:gd name="connsiteY3" fmla="*/ 6858000 h 6858000"/>
              <a:gd name="connsiteX4" fmla="*/ 9627483 w 12192000"/>
              <a:gd name="connsiteY4" fmla="*/ 6825894 h 6858000"/>
              <a:gd name="connsiteX5" fmla="*/ 11321144 w 12192000"/>
              <a:gd name="connsiteY5" fmla="*/ 3447143 h 6858000"/>
              <a:gd name="connsiteX6" fmla="*/ 9627483 w 12192000"/>
              <a:gd name="connsiteY6" fmla="*/ 68393 h 6858000"/>
              <a:gd name="connsiteX7" fmla="*/ 0 w 12192000"/>
              <a:gd name="connsiteY7" fmla="*/ 0 h 6858000"/>
              <a:gd name="connsiteX8" fmla="*/ 4678180 w 12192000"/>
              <a:gd name="connsiteY8" fmla="*/ 0 h 6858000"/>
              <a:gd name="connsiteX9" fmla="*/ 4582003 w 12192000"/>
              <a:gd name="connsiteY9" fmla="*/ 68393 h 6858000"/>
              <a:gd name="connsiteX10" fmla="*/ 2888342 w 12192000"/>
              <a:gd name="connsiteY10" fmla="*/ 3447143 h 6858000"/>
              <a:gd name="connsiteX11" fmla="*/ 4582003 w 12192000"/>
              <a:gd name="connsiteY11" fmla="*/ 6825894 h 6858000"/>
              <a:gd name="connsiteX12" fmla="*/ 4627153 w 12192000"/>
              <a:gd name="connsiteY12" fmla="*/ 6858000 h 6858000"/>
              <a:gd name="connsiteX13" fmla="*/ 0 w 12192000"/>
              <a:gd name="connsiteY1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9531307" y="0"/>
                </a:moveTo>
                <a:lnTo>
                  <a:pt x="12192000" y="0"/>
                </a:lnTo>
                <a:lnTo>
                  <a:pt x="12192000" y="6858000"/>
                </a:lnTo>
                <a:lnTo>
                  <a:pt x="9582333" y="6858000"/>
                </a:lnTo>
                <a:lnTo>
                  <a:pt x="9627483" y="6825894"/>
                </a:lnTo>
                <a:cubicBezTo>
                  <a:pt x="10655639" y="6056982"/>
                  <a:pt x="11321144" y="4829781"/>
                  <a:pt x="11321144" y="3447143"/>
                </a:cubicBezTo>
                <a:cubicBezTo>
                  <a:pt x="11321144" y="2064505"/>
                  <a:pt x="10655639" y="837304"/>
                  <a:pt x="9627483" y="68393"/>
                </a:cubicBezTo>
                <a:close/>
                <a:moveTo>
                  <a:pt x="0" y="0"/>
                </a:moveTo>
                <a:lnTo>
                  <a:pt x="4678180" y="0"/>
                </a:lnTo>
                <a:lnTo>
                  <a:pt x="4582003" y="68393"/>
                </a:lnTo>
                <a:cubicBezTo>
                  <a:pt x="3553847" y="837304"/>
                  <a:pt x="2888342" y="2064505"/>
                  <a:pt x="2888342" y="3447143"/>
                </a:cubicBezTo>
                <a:cubicBezTo>
                  <a:pt x="2888342" y="4829781"/>
                  <a:pt x="3553847" y="6056982"/>
                  <a:pt x="4582003" y="6825894"/>
                </a:cubicBezTo>
                <a:lnTo>
                  <a:pt x="462715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spcAft>
                <a:spcPts val="600"/>
              </a:spcAft>
            </a:pPr>
            <a:endParaRPr lang="en-US" sz="2400" err="1">
              <a:latin typeface="+mj-lt"/>
            </a:endParaRPr>
          </a:p>
        </p:txBody>
      </p:sp>
      <p:sp>
        <p:nvSpPr>
          <p:cNvPr id="3" name="Date Placeholder 2">
            <a:extLst>
              <a:ext uri="{FF2B5EF4-FFF2-40B4-BE49-F238E27FC236}">
                <a16:creationId xmlns:a16="http://schemas.microsoft.com/office/drawing/2014/main" id="{CEF862C7-016C-487C-A2DE-DA5794F6839D}"/>
              </a:ext>
            </a:extLst>
          </p:cNvPr>
          <p:cNvSpPr>
            <a:spLocks noGrp="1"/>
          </p:cNvSpPr>
          <p:nvPr>
            <p:ph type="dt" sz="half" idx="10"/>
          </p:nvPr>
        </p:nvSpPr>
        <p:spPr/>
        <p:txBody>
          <a:bodyPr/>
          <a:lstStyle>
            <a:lvl1pPr>
              <a:lnSpc>
                <a:spcPct val="100000"/>
              </a:lnSpc>
              <a:defRPr/>
            </a:lvl1pPr>
          </a:lstStyle>
          <a:p>
            <a:endParaRPr lang="en-GB"/>
          </a:p>
        </p:txBody>
      </p:sp>
      <p:sp>
        <p:nvSpPr>
          <p:cNvPr id="4" name="Slide Number Placeholder 3">
            <a:extLst>
              <a:ext uri="{FF2B5EF4-FFF2-40B4-BE49-F238E27FC236}">
                <a16:creationId xmlns:a16="http://schemas.microsoft.com/office/drawing/2014/main" id="{A8AF6869-948B-479F-A153-EECB535C0D21}"/>
              </a:ext>
            </a:extLst>
          </p:cNvPr>
          <p:cNvSpPr>
            <a:spLocks noGrp="1"/>
          </p:cNvSpPr>
          <p:nvPr>
            <p:ph type="sldNum" sz="quarter" idx="11"/>
          </p:nvPr>
        </p:nvSpPr>
        <p:spPr/>
        <p:txBody>
          <a:bodyPr/>
          <a:lstStyle>
            <a:lvl1pPr>
              <a:lnSpc>
                <a:spcPct val="100000"/>
              </a:lnSpc>
              <a:defRPr/>
            </a:lvl1pPr>
          </a:lstStyle>
          <a:p>
            <a:fld id="{F8E47D07-9D1E-4FE9-B31A-2F5863681021}" type="slidenum">
              <a:rPr lang="en-GB" smtClean="0"/>
              <a:pPr/>
              <a:t>‹#›</a:t>
            </a:fld>
            <a:endParaRPr lang="en-GB"/>
          </a:p>
        </p:txBody>
      </p:sp>
      <p:sp>
        <p:nvSpPr>
          <p:cNvPr id="8" name="Text Placeholder 30">
            <a:extLst>
              <a:ext uri="{FF2B5EF4-FFF2-40B4-BE49-F238E27FC236}">
                <a16:creationId xmlns:a16="http://schemas.microsoft.com/office/drawing/2014/main" id="{BB903B74-502C-44C7-9EA2-4E8D1C33DE77}"/>
              </a:ext>
            </a:extLst>
          </p:cNvPr>
          <p:cNvSpPr txBox="1">
            <a:spLocks/>
          </p:cNvSpPr>
          <p:nvPr userDrawn="1"/>
        </p:nvSpPr>
        <p:spPr>
          <a:xfrm>
            <a:off x="11597151" y="6303999"/>
            <a:ext cx="294812" cy="355098"/>
          </a:xfrm>
          <a:prstGeom prst="rect">
            <a:avLst/>
          </a:prstGeom>
          <a:blipFill>
            <a:blip r:embed="rId3">
              <a:extLst>
                <a:ext uri="{96DAC541-7B7A-43D3-8B79-37D633B846F1}">
                  <asvg:svgBlip xmlns:asvg="http://schemas.microsoft.com/office/drawing/2016/SVG/main" r:embed="rId4"/>
                </a:ext>
              </a:extLst>
            </a:blip>
            <a:stretch>
              <a:fillRect/>
            </a:stretch>
          </a:blipFill>
        </p:spPr>
        <p:txBody>
          <a:bodyPr/>
          <a:lstStyle>
            <a:lvl1pPr marL="0" indent="0" algn="l" defTabSz="914400" rtl="0" eaLnBrk="1" latinLnBrk="0" hangingPunct="1">
              <a:lnSpc>
                <a:spcPct val="90000"/>
              </a:lnSpc>
              <a:spcBef>
                <a:spcPts val="0"/>
              </a:spcBef>
              <a:spcAft>
                <a:spcPts val="600"/>
              </a:spcAft>
              <a:buFont typeface="Arial" panose="020B0604020202020204" pitchFamily="34" charset="0"/>
              <a:buNone/>
              <a:defRPr sz="1600" kern="1200">
                <a:solidFill>
                  <a:schemeClr val="tx2"/>
                </a:solidFill>
                <a:latin typeface="+mn-lt"/>
                <a:ea typeface="+mn-ea"/>
                <a:cs typeface="+mn-cs"/>
              </a:defRPr>
            </a:lvl1pPr>
            <a:lvl2pPr marL="2286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600" kern="1200">
                <a:solidFill>
                  <a:schemeClr val="tx2"/>
                </a:solidFill>
                <a:latin typeface="+mn-lt"/>
                <a:ea typeface="+mn-ea"/>
                <a:cs typeface="+mn-cs"/>
              </a:defRPr>
            </a:lvl2pPr>
            <a:lvl3pPr marL="4445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400" kern="1200">
                <a:solidFill>
                  <a:schemeClr val="tx2"/>
                </a:solidFill>
                <a:latin typeface="+mn-lt"/>
                <a:ea typeface="+mn-ea"/>
                <a:cs typeface="+mn-cs"/>
              </a:defRPr>
            </a:lvl3pPr>
            <a:lvl4pPr marL="625475"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4pPr>
            <a:lvl5pPr marL="80645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a:t> </a:t>
            </a:r>
          </a:p>
        </p:txBody>
      </p:sp>
      <p:sp>
        <p:nvSpPr>
          <p:cNvPr id="17" name="Text Placeholder 1">
            <a:extLst>
              <a:ext uri="{FF2B5EF4-FFF2-40B4-BE49-F238E27FC236}">
                <a16:creationId xmlns:a16="http://schemas.microsoft.com/office/drawing/2014/main" id="{5B98A680-6773-43B0-954D-2C033446C318}"/>
              </a:ext>
            </a:extLst>
          </p:cNvPr>
          <p:cNvSpPr>
            <a:spLocks noGrp="1"/>
          </p:cNvSpPr>
          <p:nvPr>
            <p:ph type="body" sz="quarter" idx="13" hasCustomPrompt="1"/>
          </p:nvPr>
        </p:nvSpPr>
        <p:spPr>
          <a:xfrm>
            <a:off x="3611563" y="1488523"/>
            <a:ext cx="3348037" cy="424732"/>
          </a:xfrm>
          <a:ln>
            <a:noFill/>
          </a:ln>
        </p:spPr>
        <p:txBody>
          <a:bodyPr lIns="0" rIns="0" anchor="t" anchorCtr="0"/>
          <a:lstStyle>
            <a:lvl1pPr marL="0" indent="0">
              <a:lnSpc>
                <a:spcPct val="100000"/>
              </a:lnSpc>
              <a:buNone/>
              <a:defRPr sz="2400">
                <a:solidFill>
                  <a:schemeClr val="bg1"/>
                </a:solidFill>
                <a:latin typeface="+mj-lt"/>
              </a:defRPr>
            </a:lvl1pPr>
          </a:lstStyle>
          <a:p>
            <a:pPr lvl="0"/>
            <a:r>
              <a:rPr lang="en-US"/>
              <a:t>Click to add agenda item</a:t>
            </a:r>
          </a:p>
        </p:txBody>
      </p:sp>
      <p:sp>
        <p:nvSpPr>
          <p:cNvPr id="18" name="Text Placeholder 2">
            <a:extLst>
              <a:ext uri="{FF2B5EF4-FFF2-40B4-BE49-F238E27FC236}">
                <a16:creationId xmlns:a16="http://schemas.microsoft.com/office/drawing/2014/main" id="{C88A5D62-B6BA-4488-A4CD-0D84437AB183}"/>
              </a:ext>
            </a:extLst>
          </p:cNvPr>
          <p:cNvSpPr>
            <a:spLocks noGrp="1"/>
          </p:cNvSpPr>
          <p:nvPr>
            <p:ph type="body" sz="quarter" idx="14" hasCustomPrompt="1"/>
          </p:nvPr>
        </p:nvSpPr>
        <p:spPr>
          <a:xfrm>
            <a:off x="3611563" y="2361223"/>
            <a:ext cx="3348037" cy="424732"/>
          </a:xfrm>
          <a:ln>
            <a:noFill/>
          </a:ln>
        </p:spPr>
        <p:txBody>
          <a:bodyPr lIns="0" rIns="0" anchor="t" anchorCtr="0"/>
          <a:lstStyle>
            <a:lvl1pPr marL="0" indent="0">
              <a:lnSpc>
                <a:spcPct val="100000"/>
              </a:lnSpc>
              <a:buNone/>
              <a:defRPr sz="2400">
                <a:solidFill>
                  <a:schemeClr val="bg1"/>
                </a:solidFill>
                <a:latin typeface="+mj-lt"/>
              </a:defRPr>
            </a:lvl1pPr>
          </a:lstStyle>
          <a:p>
            <a:pPr lvl="0"/>
            <a:r>
              <a:rPr lang="en-US"/>
              <a:t>Click to add agenda item</a:t>
            </a:r>
          </a:p>
        </p:txBody>
      </p:sp>
      <p:sp>
        <p:nvSpPr>
          <p:cNvPr id="19" name="Text Placeholder 3">
            <a:extLst>
              <a:ext uri="{FF2B5EF4-FFF2-40B4-BE49-F238E27FC236}">
                <a16:creationId xmlns:a16="http://schemas.microsoft.com/office/drawing/2014/main" id="{828CF371-6871-4098-A3A8-48392AFE7BF1}"/>
              </a:ext>
            </a:extLst>
          </p:cNvPr>
          <p:cNvSpPr>
            <a:spLocks noGrp="1"/>
          </p:cNvSpPr>
          <p:nvPr>
            <p:ph type="body" sz="quarter" idx="15" hasCustomPrompt="1"/>
          </p:nvPr>
        </p:nvSpPr>
        <p:spPr>
          <a:xfrm>
            <a:off x="3611563" y="3233923"/>
            <a:ext cx="3348037" cy="424732"/>
          </a:xfrm>
          <a:ln>
            <a:noFill/>
          </a:ln>
        </p:spPr>
        <p:txBody>
          <a:bodyPr lIns="0" rIns="0" anchor="t" anchorCtr="0"/>
          <a:lstStyle>
            <a:lvl1pPr marL="0" indent="0">
              <a:lnSpc>
                <a:spcPct val="100000"/>
              </a:lnSpc>
              <a:buNone/>
              <a:defRPr sz="2400">
                <a:solidFill>
                  <a:schemeClr val="bg1"/>
                </a:solidFill>
                <a:latin typeface="+mj-lt"/>
              </a:defRPr>
            </a:lvl1pPr>
          </a:lstStyle>
          <a:p>
            <a:pPr lvl="0"/>
            <a:r>
              <a:rPr lang="en-US"/>
              <a:t>Click to add agenda item</a:t>
            </a:r>
          </a:p>
        </p:txBody>
      </p:sp>
      <p:sp>
        <p:nvSpPr>
          <p:cNvPr id="20" name="Text Placeholder 4">
            <a:extLst>
              <a:ext uri="{FF2B5EF4-FFF2-40B4-BE49-F238E27FC236}">
                <a16:creationId xmlns:a16="http://schemas.microsoft.com/office/drawing/2014/main" id="{4B689727-BF5A-44A3-814C-E7859935BD58}"/>
              </a:ext>
            </a:extLst>
          </p:cNvPr>
          <p:cNvSpPr>
            <a:spLocks noGrp="1"/>
          </p:cNvSpPr>
          <p:nvPr>
            <p:ph type="body" sz="quarter" idx="16" hasCustomPrompt="1"/>
          </p:nvPr>
        </p:nvSpPr>
        <p:spPr>
          <a:xfrm>
            <a:off x="3611563" y="4106623"/>
            <a:ext cx="3348037" cy="424732"/>
          </a:xfrm>
          <a:ln>
            <a:noFill/>
          </a:ln>
        </p:spPr>
        <p:txBody>
          <a:bodyPr lIns="0" rIns="0" anchor="t" anchorCtr="0"/>
          <a:lstStyle>
            <a:lvl1pPr marL="0" indent="0">
              <a:lnSpc>
                <a:spcPct val="100000"/>
              </a:lnSpc>
              <a:buNone/>
              <a:defRPr sz="2400">
                <a:solidFill>
                  <a:schemeClr val="bg1"/>
                </a:solidFill>
                <a:latin typeface="+mj-lt"/>
              </a:defRPr>
            </a:lvl1pPr>
          </a:lstStyle>
          <a:p>
            <a:pPr lvl="0"/>
            <a:r>
              <a:rPr lang="en-US"/>
              <a:t>Click to add agenda item</a:t>
            </a:r>
          </a:p>
        </p:txBody>
      </p:sp>
      <p:sp>
        <p:nvSpPr>
          <p:cNvPr id="21" name="Text Placeholder 5">
            <a:extLst>
              <a:ext uri="{FF2B5EF4-FFF2-40B4-BE49-F238E27FC236}">
                <a16:creationId xmlns:a16="http://schemas.microsoft.com/office/drawing/2014/main" id="{9EC66708-ABCA-4E5C-BBDA-A3E8D603A810}"/>
              </a:ext>
            </a:extLst>
          </p:cNvPr>
          <p:cNvSpPr>
            <a:spLocks noGrp="1"/>
          </p:cNvSpPr>
          <p:nvPr>
            <p:ph type="body" sz="quarter" idx="17" hasCustomPrompt="1"/>
          </p:nvPr>
        </p:nvSpPr>
        <p:spPr>
          <a:xfrm>
            <a:off x="3611563" y="4979323"/>
            <a:ext cx="3348037" cy="424732"/>
          </a:xfrm>
          <a:ln>
            <a:noFill/>
          </a:ln>
        </p:spPr>
        <p:txBody>
          <a:bodyPr lIns="0" rIns="0" anchor="t" anchorCtr="0"/>
          <a:lstStyle>
            <a:lvl1pPr marL="0" indent="0">
              <a:lnSpc>
                <a:spcPct val="100000"/>
              </a:lnSpc>
              <a:buNone/>
              <a:defRPr sz="2400">
                <a:solidFill>
                  <a:schemeClr val="bg1"/>
                </a:solidFill>
                <a:latin typeface="+mj-lt"/>
              </a:defRPr>
            </a:lvl1pPr>
          </a:lstStyle>
          <a:p>
            <a:pPr lvl="0"/>
            <a:r>
              <a:rPr lang="en-US"/>
              <a:t>Click to add agenda item</a:t>
            </a:r>
          </a:p>
        </p:txBody>
      </p:sp>
      <p:sp>
        <p:nvSpPr>
          <p:cNvPr id="23" name="Text Placeholder 6">
            <a:extLst>
              <a:ext uri="{FF2B5EF4-FFF2-40B4-BE49-F238E27FC236}">
                <a16:creationId xmlns:a16="http://schemas.microsoft.com/office/drawing/2014/main" id="{C819AF5B-E47A-4ACD-8D8C-52AD38CE5BFC}"/>
              </a:ext>
            </a:extLst>
          </p:cNvPr>
          <p:cNvSpPr>
            <a:spLocks noGrp="1"/>
          </p:cNvSpPr>
          <p:nvPr>
            <p:ph type="body" sz="quarter" idx="18" hasCustomPrompt="1"/>
          </p:nvPr>
        </p:nvSpPr>
        <p:spPr>
          <a:xfrm>
            <a:off x="7283449" y="1488522"/>
            <a:ext cx="3348037" cy="461665"/>
          </a:xfrm>
          <a:prstGeom prst="rect">
            <a:avLst/>
          </a:prstGeom>
          <a:noFill/>
          <a:ln>
            <a:noFill/>
          </a:ln>
        </p:spPr>
        <p:txBody>
          <a:bodyPr wrap="square" lIns="0" rIns="0" anchor="t" anchorCtr="0">
            <a:spAutoFit/>
          </a:bodyPr>
          <a:lstStyle>
            <a:lvl1pPr marL="0" indent="0" algn="l">
              <a:lnSpc>
                <a:spcPct val="100000"/>
              </a:lnSpc>
              <a:buNone/>
              <a:defRPr sz="2400" b="0">
                <a:solidFill>
                  <a:schemeClr val="bg1"/>
                </a:solidFill>
                <a:latin typeface="+mj-lt"/>
              </a:defRPr>
            </a:lvl1pPr>
          </a:lstStyle>
          <a:p>
            <a:pPr lvl="0"/>
            <a:r>
              <a:rPr lang="en-US"/>
              <a:t>Click to add agenda item</a:t>
            </a:r>
          </a:p>
        </p:txBody>
      </p:sp>
      <p:sp>
        <p:nvSpPr>
          <p:cNvPr id="24" name="Text Placeholder 7">
            <a:extLst>
              <a:ext uri="{FF2B5EF4-FFF2-40B4-BE49-F238E27FC236}">
                <a16:creationId xmlns:a16="http://schemas.microsoft.com/office/drawing/2014/main" id="{47691383-ECAA-4F80-A331-7B599A1F5D8E}"/>
              </a:ext>
            </a:extLst>
          </p:cNvPr>
          <p:cNvSpPr>
            <a:spLocks noGrp="1"/>
          </p:cNvSpPr>
          <p:nvPr>
            <p:ph type="body" sz="quarter" idx="19" hasCustomPrompt="1"/>
          </p:nvPr>
        </p:nvSpPr>
        <p:spPr>
          <a:xfrm>
            <a:off x="7283449" y="2361222"/>
            <a:ext cx="3348037" cy="461665"/>
          </a:xfrm>
          <a:prstGeom prst="rect">
            <a:avLst/>
          </a:prstGeom>
          <a:noFill/>
          <a:ln>
            <a:noFill/>
          </a:ln>
        </p:spPr>
        <p:txBody>
          <a:bodyPr wrap="square" lIns="0" rIns="0" anchor="t" anchorCtr="0">
            <a:spAutoFit/>
          </a:bodyPr>
          <a:lstStyle>
            <a:lvl1pPr marL="0" indent="0" algn="l">
              <a:lnSpc>
                <a:spcPct val="100000"/>
              </a:lnSpc>
              <a:buNone/>
              <a:defRPr sz="2400" b="0">
                <a:solidFill>
                  <a:schemeClr val="bg1"/>
                </a:solidFill>
                <a:latin typeface="+mj-lt"/>
              </a:defRPr>
            </a:lvl1pPr>
          </a:lstStyle>
          <a:p>
            <a:pPr lvl="0"/>
            <a:r>
              <a:rPr lang="en-US"/>
              <a:t>Click to add agenda item</a:t>
            </a:r>
          </a:p>
        </p:txBody>
      </p:sp>
      <p:sp>
        <p:nvSpPr>
          <p:cNvPr id="25" name="Text Placeholder 8">
            <a:extLst>
              <a:ext uri="{FF2B5EF4-FFF2-40B4-BE49-F238E27FC236}">
                <a16:creationId xmlns:a16="http://schemas.microsoft.com/office/drawing/2014/main" id="{1EB794D8-6580-4801-92C4-B9CDBE015BBC}"/>
              </a:ext>
            </a:extLst>
          </p:cNvPr>
          <p:cNvSpPr>
            <a:spLocks noGrp="1"/>
          </p:cNvSpPr>
          <p:nvPr>
            <p:ph type="body" sz="quarter" idx="20" hasCustomPrompt="1"/>
          </p:nvPr>
        </p:nvSpPr>
        <p:spPr>
          <a:xfrm>
            <a:off x="7283449" y="3233922"/>
            <a:ext cx="3348037" cy="461665"/>
          </a:xfrm>
          <a:prstGeom prst="rect">
            <a:avLst/>
          </a:prstGeom>
          <a:noFill/>
          <a:ln>
            <a:noFill/>
          </a:ln>
        </p:spPr>
        <p:txBody>
          <a:bodyPr wrap="square" lIns="0" rIns="0" anchor="t" anchorCtr="0">
            <a:spAutoFit/>
          </a:bodyPr>
          <a:lstStyle>
            <a:lvl1pPr marL="0" indent="0" algn="l">
              <a:lnSpc>
                <a:spcPct val="100000"/>
              </a:lnSpc>
              <a:buNone/>
              <a:defRPr sz="2400" b="0">
                <a:solidFill>
                  <a:schemeClr val="bg1"/>
                </a:solidFill>
                <a:latin typeface="+mj-lt"/>
              </a:defRPr>
            </a:lvl1pPr>
          </a:lstStyle>
          <a:p>
            <a:pPr lvl="0"/>
            <a:r>
              <a:rPr lang="en-US"/>
              <a:t>Click to add agenda item</a:t>
            </a:r>
          </a:p>
        </p:txBody>
      </p:sp>
      <p:sp>
        <p:nvSpPr>
          <p:cNvPr id="26" name="Text Placeholder 9">
            <a:extLst>
              <a:ext uri="{FF2B5EF4-FFF2-40B4-BE49-F238E27FC236}">
                <a16:creationId xmlns:a16="http://schemas.microsoft.com/office/drawing/2014/main" id="{D49BB865-6EA1-4E1B-A365-5C4C9B6EA8FE}"/>
              </a:ext>
            </a:extLst>
          </p:cNvPr>
          <p:cNvSpPr>
            <a:spLocks noGrp="1"/>
          </p:cNvSpPr>
          <p:nvPr>
            <p:ph type="body" sz="quarter" idx="21" hasCustomPrompt="1"/>
          </p:nvPr>
        </p:nvSpPr>
        <p:spPr>
          <a:xfrm>
            <a:off x="7283449" y="4106622"/>
            <a:ext cx="3348037" cy="461665"/>
          </a:xfrm>
          <a:prstGeom prst="rect">
            <a:avLst/>
          </a:prstGeom>
          <a:noFill/>
          <a:ln>
            <a:noFill/>
          </a:ln>
        </p:spPr>
        <p:txBody>
          <a:bodyPr wrap="square" lIns="0" rIns="0" anchor="t" anchorCtr="0">
            <a:spAutoFit/>
          </a:bodyPr>
          <a:lstStyle>
            <a:lvl1pPr marL="0" indent="0" algn="l">
              <a:lnSpc>
                <a:spcPct val="100000"/>
              </a:lnSpc>
              <a:buNone/>
              <a:defRPr sz="2400" b="0">
                <a:solidFill>
                  <a:schemeClr val="bg1"/>
                </a:solidFill>
                <a:latin typeface="+mj-lt"/>
              </a:defRPr>
            </a:lvl1pPr>
          </a:lstStyle>
          <a:p>
            <a:pPr lvl="0"/>
            <a:r>
              <a:rPr lang="en-US"/>
              <a:t>Click to add agenda item</a:t>
            </a:r>
          </a:p>
        </p:txBody>
      </p:sp>
      <p:sp>
        <p:nvSpPr>
          <p:cNvPr id="27" name="Text Placeholder 10">
            <a:extLst>
              <a:ext uri="{FF2B5EF4-FFF2-40B4-BE49-F238E27FC236}">
                <a16:creationId xmlns:a16="http://schemas.microsoft.com/office/drawing/2014/main" id="{A19D7038-1075-4AFC-AF51-44462E8C84E2}"/>
              </a:ext>
            </a:extLst>
          </p:cNvPr>
          <p:cNvSpPr>
            <a:spLocks noGrp="1"/>
          </p:cNvSpPr>
          <p:nvPr>
            <p:ph type="body" sz="quarter" idx="22" hasCustomPrompt="1"/>
          </p:nvPr>
        </p:nvSpPr>
        <p:spPr>
          <a:xfrm>
            <a:off x="7283449" y="4979322"/>
            <a:ext cx="3348037" cy="461665"/>
          </a:xfrm>
          <a:prstGeom prst="rect">
            <a:avLst/>
          </a:prstGeom>
          <a:noFill/>
          <a:ln>
            <a:noFill/>
          </a:ln>
        </p:spPr>
        <p:txBody>
          <a:bodyPr wrap="square" lIns="0" rIns="0" anchor="t" anchorCtr="0">
            <a:spAutoFit/>
          </a:bodyPr>
          <a:lstStyle>
            <a:lvl1pPr marL="0" indent="0" algn="l">
              <a:lnSpc>
                <a:spcPct val="100000"/>
              </a:lnSpc>
              <a:buNone/>
              <a:defRPr sz="2400" b="0">
                <a:solidFill>
                  <a:schemeClr val="bg1"/>
                </a:solidFill>
                <a:latin typeface="+mj-lt"/>
              </a:defRPr>
            </a:lvl1pPr>
          </a:lstStyle>
          <a:p>
            <a:pPr lvl="0"/>
            <a:r>
              <a:rPr lang="en-US"/>
              <a:t>Click to add agenda item</a:t>
            </a:r>
          </a:p>
        </p:txBody>
      </p:sp>
      <p:sp>
        <p:nvSpPr>
          <p:cNvPr id="2" name="Title 1">
            <a:extLst>
              <a:ext uri="{FF2B5EF4-FFF2-40B4-BE49-F238E27FC236}">
                <a16:creationId xmlns:a16="http://schemas.microsoft.com/office/drawing/2014/main" id="{9B302E59-1420-4ACC-A9D4-962788C87890}"/>
              </a:ext>
            </a:extLst>
          </p:cNvPr>
          <p:cNvSpPr>
            <a:spLocks noGrp="1"/>
          </p:cNvSpPr>
          <p:nvPr>
            <p:ph type="title" hasCustomPrompt="1"/>
          </p:nvPr>
        </p:nvSpPr>
        <p:spPr>
          <a:xfrm>
            <a:off x="407987" y="1700888"/>
            <a:ext cx="2520000" cy="4489200"/>
          </a:xfrm>
        </p:spPr>
        <p:txBody>
          <a:bodyPr/>
          <a:lstStyle>
            <a:lvl1pPr>
              <a:lnSpc>
                <a:spcPct val="100000"/>
              </a:lnSpc>
              <a:defRPr/>
            </a:lvl1pPr>
          </a:lstStyle>
          <a:p>
            <a:r>
              <a:rPr lang="en-US"/>
              <a:t>Click to enter title here</a:t>
            </a:r>
          </a:p>
        </p:txBody>
      </p:sp>
    </p:spTree>
    <p:custDataLst>
      <p:tags r:id="rId1"/>
    </p:custDataLst>
    <p:extLst>
      <p:ext uri="{BB962C8B-B14F-4D97-AF65-F5344CB8AC3E}">
        <p14:creationId xmlns:p14="http://schemas.microsoft.com/office/powerpoint/2010/main" val="2919636122"/>
      </p:ext>
    </p:extLst>
  </p:cSld>
  <p:clrMapOvr>
    <a:masterClrMapping/>
  </p:clrMapOvr>
  <p:extLst>
    <p:ext uri="{DCECCB84-F9BA-43D5-87BE-67443E8EF086}">
      <p15:sldGuideLst xmlns:p15="http://schemas.microsoft.com/office/powerpoint/2012/main">
        <p15:guide id="1" pos="2275" userDrawn="1">
          <p15:clr>
            <a:srgbClr val="A4A3A4"/>
          </p15:clr>
        </p15:guide>
        <p15:guide id="3" pos="4588" userDrawn="1">
          <p15:clr>
            <a:srgbClr val="A4A3A4"/>
          </p15:clr>
        </p15:guide>
        <p15:guide id="5" pos="4384" userDrawn="1">
          <p15:clr>
            <a:srgbClr val="A4A3A4"/>
          </p15:clr>
        </p15:guide>
        <p15:guide id="6" pos="6698" userDrawn="1">
          <p15:clr>
            <a:srgbClr val="A4A3A4"/>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END">
    <p:bg>
      <p:bgPr>
        <a:solidFill>
          <a:schemeClr val="tx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C22DA5D-EC7E-40C3-8862-3E3748AD6C3A}"/>
              </a:ext>
            </a:extLst>
          </p:cNvPr>
          <p:cNvSpPr txBox="1">
            <a:spLocks/>
          </p:cNvSpPr>
          <p:nvPr userDrawn="1"/>
        </p:nvSpPr>
        <p:spPr>
          <a:xfrm>
            <a:off x="1257304" y="769811"/>
            <a:ext cx="9677394" cy="5318379"/>
          </a:xfrm>
          <a:prstGeom prst="rect">
            <a:avLst/>
          </a:prstGeom>
        </p:spPr>
        <p:txBody>
          <a:bodyPr vert="horz" wrap="square" lIns="0" tIns="0" rIns="0" bIns="0" rtlCol="0" anchor="t">
            <a:spAutoFit/>
          </a:bodyPr>
          <a:lstStyle>
            <a:lvl1pPr algn="ctr" defTabSz="914400" rtl="0" eaLnBrk="1" latinLnBrk="0" hangingPunct="1">
              <a:lnSpc>
                <a:spcPct val="90000"/>
              </a:lnSpc>
              <a:spcBef>
                <a:spcPct val="0"/>
              </a:spcBef>
              <a:buNone/>
              <a:defRPr sz="6000" kern="1200">
                <a:solidFill>
                  <a:schemeClr val="bg1"/>
                </a:solidFill>
                <a:latin typeface="+mj-lt"/>
                <a:ea typeface="+mj-ea"/>
                <a:cs typeface="+mj-cs"/>
              </a:defRPr>
            </a:lvl1pPr>
          </a:lstStyle>
          <a:p>
            <a:r>
              <a:rPr lang="en-US" sz="9600"/>
              <a:t>Do not use layouts</a:t>
            </a:r>
            <a:br>
              <a:rPr lang="en-US" sz="9600"/>
            </a:br>
            <a:r>
              <a:rPr lang="en-US" sz="9600"/>
              <a:t>in this section appearing after this point. </a:t>
            </a:r>
          </a:p>
        </p:txBody>
      </p:sp>
      <p:sp>
        <p:nvSpPr>
          <p:cNvPr id="2" name="DO NOT DELETE (BRANDIN)">
            <a:extLst>
              <a:ext uri="{FF2B5EF4-FFF2-40B4-BE49-F238E27FC236}">
                <a16:creationId xmlns:a16="http://schemas.microsoft.com/office/drawing/2014/main" id="{48A2DD15-B119-4F14-A712-D85885B57751}"/>
              </a:ext>
            </a:extLst>
          </p:cNvPr>
          <p:cNvSpPr/>
          <p:nvPr userDrawn="1"/>
        </p:nvSpPr>
        <p:spPr>
          <a:xfrm>
            <a:off x="0" y="0"/>
            <a:ext cx="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lnSpc>
                <a:spcPct val="90000"/>
              </a:lnSpc>
              <a:spcAft>
                <a:spcPts val="600"/>
              </a:spcAft>
            </a:pPr>
            <a:endParaRPr lang="en-US" err="1"/>
          </a:p>
        </p:txBody>
      </p:sp>
    </p:spTree>
    <p:custDataLst>
      <p:custData r:id="rId1"/>
      <p:tags r:id="rId2"/>
    </p:custDataLst>
    <p:extLst>
      <p:ext uri="{BB962C8B-B14F-4D97-AF65-F5344CB8AC3E}">
        <p14:creationId xmlns:p14="http://schemas.microsoft.com/office/powerpoint/2010/main" val="155991908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0 Speakers (Light)">
    <p:spTree>
      <p:nvGrpSpPr>
        <p:cNvPr id="1" name=""/>
        <p:cNvGrpSpPr/>
        <p:nvPr/>
      </p:nvGrpSpPr>
      <p:grpSpPr>
        <a:xfrm>
          <a:off x="0" y="0"/>
          <a:ext cx="0" cy="0"/>
          <a:chOff x="0" y="0"/>
          <a:chExt cx="0" cy="0"/>
        </a:xfrm>
      </p:grpSpPr>
      <p:sp>
        <p:nvSpPr>
          <p:cNvPr id="58" name="Text Placeholder 57">
            <a:extLst>
              <a:ext uri="{FF2B5EF4-FFF2-40B4-BE49-F238E27FC236}">
                <a16:creationId xmlns:a16="http://schemas.microsoft.com/office/drawing/2014/main" id="{EE263FC4-B3BF-4198-B246-A58FF8C1DAD1}"/>
              </a:ext>
            </a:extLst>
          </p:cNvPr>
          <p:cNvSpPr>
            <a:spLocks noGrp="1"/>
          </p:cNvSpPr>
          <p:nvPr>
            <p:ph type="body" sz="quarter" idx="23" hasCustomPrompt="1"/>
          </p:nvPr>
        </p:nvSpPr>
        <p:spPr>
          <a:xfrm>
            <a:off x="5124450" y="3903519"/>
            <a:ext cx="2555875" cy="331817"/>
          </a:xfrm>
        </p:spPr>
        <p:txBody>
          <a:bodyPr bIns="36000" anchor="b" anchorCtr="0">
            <a:spAutoFit/>
          </a:bodyPr>
          <a:lstStyle>
            <a:lvl1pPr marL="0" indent="0">
              <a:buNone/>
              <a:defRPr sz="1800" b="1">
                <a:solidFill>
                  <a:schemeClr val="accent1"/>
                </a:solidFill>
              </a:defRPr>
            </a:lvl1pPr>
            <a:lvl2pPr>
              <a:defRPr b="1">
                <a:solidFill>
                  <a:schemeClr val="accent1"/>
                </a:solidFill>
              </a:defRPr>
            </a:lvl2pPr>
            <a:lvl3pPr>
              <a:defRPr b="1">
                <a:solidFill>
                  <a:schemeClr val="accent1"/>
                </a:solidFill>
              </a:defRPr>
            </a:lvl3pPr>
            <a:lvl4pPr>
              <a:defRPr b="1">
                <a:solidFill>
                  <a:schemeClr val="accent1"/>
                </a:solidFill>
              </a:defRPr>
            </a:lvl4pPr>
            <a:lvl5pPr>
              <a:defRPr b="1">
                <a:solidFill>
                  <a:schemeClr val="accent1"/>
                </a:solidFill>
              </a:defRPr>
            </a:lvl5pPr>
          </a:lstStyle>
          <a:p>
            <a:pPr lvl="0"/>
            <a:r>
              <a:rPr lang="en-US"/>
              <a:t>Click to add name</a:t>
            </a:r>
          </a:p>
        </p:txBody>
      </p:sp>
      <p:sp>
        <p:nvSpPr>
          <p:cNvPr id="5" name="Picture Placeholder 4">
            <a:extLst>
              <a:ext uri="{FF2B5EF4-FFF2-40B4-BE49-F238E27FC236}">
                <a16:creationId xmlns:a16="http://schemas.microsoft.com/office/drawing/2014/main" id="{1112D1D8-F166-4F88-B507-30219E1A1C60}"/>
              </a:ext>
            </a:extLst>
          </p:cNvPr>
          <p:cNvSpPr>
            <a:spLocks noGrp="1"/>
          </p:cNvSpPr>
          <p:nvPr>
            <p:ph type="pic" sz="quarter" idx="15" hasCustomPrompt="1"/>
          </p:nvPr>
        </p:nvSpPr>
        <p:spPr>
          <a:xfrm>
            <a:off x="3876878" y="1071349"/>
            <a:ext cx="1066598" cy="1066597"/>
          </a:xfrm>
          <a:prstGeom prst="ellipse">
            <a:avLst/>
          </a:prstGeom>
          <a:blipFill>
            <a:blip r:embed="rId3"/>
            <a:stretch>
              <a:fillRect/>
            </a:stretch>
          </a:blipFill>
        </p:spPr>
        <p:txBody>
          <a:bodyPr/>
          <a:lstStyle>
            <a:lvl1pPr marL="0" indent="0">
              <a:buNone/>
              <a:defRPr/>
            </a:lvl1pPr>
          </a:lstStyle>
          <a:p>
            <a:r>
              <a:rPr lang="en-US"/>
              <a:t> </a:t>
            </a:r>
          </a:p>
        </p:txBody>
      </p:sp>
      <p:sp>
        <p:nvSpPr>
          <p:cNvPr id="2" name="Title 1">
            <a:extLst>
              <a:ext uri="{FF2B5EF4-FFF2-40B4-BE49-F238E27FC236}">
                <a16:creationId xmlns:a16="http://schemas.microsoft.com/office/drawing/2014/main" id="{2D9635B2-3D27-4FA3-B863-05E4C9624AB6}"/>
              </a:ext>
            </a:extLst>
          </p:cNvPr>
          <p:cNvSpPr>
            <a:spLocks noGrp="1"/>
          </p:cNvSpPr>
          <p:nvPr>
            <p:ph type="title" hasCustomPrompt="1"/>
          </p:nvPr>
        </p:nvSpPr>
        <p:spPr>
          <a:xfrm>
            <a:off x="407988" y="2875002"/>
            <a:ext cx="3049588" cy="1107996"/>
          </a:xfrm>
        </p:spPr>
        <p:txBody>
          <a:bodyPr anchor="ctr" anchorCtr="0">
            <a:spAutoFit/>
          </a:bodyPr>
          <a:lstStyle>
            <a:lvl1pPr>
              <a:defRPr sz="4000"/>
            </a:lvl1pPr>
          </a:lstStyle>
          <a:p>
            <a:r>
              <a:rPr lang="en-US"/>
              <a:t>Click to enter title here</a:t>
            </a:r>
          </a:p>
        </p:txBody>
      </p:sp>
      <p:sp>
        <p:nvSpPr>
          <p:cNvPr id="6" name="Date Placeholder 5">
            <a:extLst>
              <a:ext uri="{FF2B5EF4-FFF2-40B4-BE49-F238E27FC236}">
                <a16:creationId xmlns:a16="http://schemas.microsoft.com/office/drawing/2014/main" id="{98CF1364-95FC-4822-BD65-0519B5DD9BCE}"/>
              </a:ext>
            </a:extLst>
          </p:cNvPr>
          <p:cNvSpPr>
            <a:spLocks noGrp="1"/>
          </p:cNvSpPr>
          <p:nvPr>
            <p:ph type="dt" sz="half" idx="10"/>
          </p:nvPr>
        </p:nvSpPr>
        <p:spPr/>
        <p:txBody>
          <a:bodyPr/>
          <a:lstStyle/>
          <a:p>
            <a:endParaRPr lang="en-GB"/>
          </a:p>
        </p:txBody>
      </p:sp>
      <p:sp>
        <p:nvSpPr>
          <p:cNvPr id="8" name="Slide Number Placeholder 7">
            <a:extLst>
              <a:ext uri="{FF2B5EF4-FFF2-40B4-BE49-F238E27FC236}">
                <a16:creationId xmlns:a16="http://schemas.microsoft.com/office/drawing/2014/main" id="{B7FF9A92-5BDB-40F9-8C9E-94BECF288EF4}"/>
              </a:ext>
            </a:extLst>
          </p:cNvPr>
          <p:cNvSpPr>
            <a:spLocks noGrp="1"/>
          </p:cNvSpPr>
          <p:nvPr>
            <p:ph type="sldNum" sz="quarter" idx="12"/>
          </p:nvPr>
        </p:nvSpPr>
        <p:spPr/>
        <p:txBody>
          <a:bodyPr/>
          <a:lstStyle/>
          <a:p>
            <a:fld id="{F8E47D07-9D1E-4FE9-B31A-2F5863681021}" type="slidenum">
              <a:rPr lang="en-GB" smtClean="0"/>
              <a:pPr/>
              <a:t>‹#›</a:t>
            </a:fld>
            <a:endParaRPr lang="en-GB"/>
          </a:p>
        </p:txBody>
      </p:sp>
      <p:cxnSp>
        <p:nvCxnSpPr>
          <p:cNvPr id="9" name="Straight Connector 8">
            <a:extLst>
              <a:ext uri="{FF2B5EF4-FFF2-40B4-BE49-F238E27FC236}">
                <a16:creationId xmlns:a16="http://schemas.microsoft.com/office/drawing/2014/main" id="{21040238-DCC8-4532-9AE6-EB7C834F336E}"/>
              </a:ext>
            </a:extLst>
          </p:cNvPr>
          <p:cNvCxnSpPr/>
          <p:nvPr userDrawn="1"/>
        </p:nvCxnSpPr>
        <p:spPr>
          <a:xfrm>
            <a:off x="3540125" y="1071349"/>
            <a:ext cx="0" cy="513838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Picture Placeholder 4">
            <a:extLst>
              <a:ext uri="{FF2B5EF4-FFF2-40B4-BE49-F238E27FC236}">
                <a16:creationId xmlns:a16="http://schemas.microsoft.com/office/drawing/2014/main" id="{235135AB-5B49-4A2B-A09B-EFF95FECF8DE}"/>
              </a:ext>
            </a:extLst>
          </p:cNvPr>
          <p:cNvSpPr>
            <a:spLocks noGrp="1"/>
          </p:cNvSpPr>
          <p:nvPr>
            <p:ph type="pic" sz="quarter" idx="16" hasCustomPrompt="1"/>
          </p:nvPr>
        </p:nvSpPr>
        <p:spPr>
          <a:xfrm>
            <a:off x="7982152" y="1071349"/>
            <a:ext cx="1066598" cy="1066597"/>
          </a:xfrm>
          <a:prstGeom prst="ellipse">
            <a:avLst/>
          </a:prstGeom>
          <a:blipFill>
            <a:blip r:embed="rId4"/>
            <a:stretch>
              <a:fillRect/>
            </a:stretch>
          </a:blipFill>
        </p:spPr>
        <p:txBody>
          <a:bodyPr/>
          <a:lstStyle>
            <a:lvl1pPr marL="0" indent="0">
              <a:buNone/>
              <a:defRPr/>
            </a:lvl1pPr>
          </a:lstStyle>
          <a:p>
            <a:r>
              <a:rPr lang="en-US"/>
              <a:t> </a:t>
            </a:r>
          </a:p>
        </p:txBody>
      </p:sp>
      <p:sp>
        <p:nvSpPr>
          <p:cNvPr id="39" name="Picture Placeholder 4">
            <a:extLst>
              <a:ext uri="{FF2B5EF4-FFF2-40B4-BE49-F238E27FC236}">
                <a16:creationId xmlns:a16="http://schemas.microsoft.com/office/drawing/2014/main" id="{4FF349B1-3542-4E59-B8B3-3852BB36BFD3}"/>
              </a:ext>
            </a:extLst>
          </p:cNvPr>
          <p:cNvSpPr>
            <a:spLocks noGrp="1"/>
          </p:cNvSpPr>
          <p:nvPr>
            <p:ph type="pic" sz="quarter" idx="17" hasCustomPrompt="1"/>
          </p:nvPr>
        </p:nvSpPr>
        <p:spPr>
          <a:xfrm>
            <a:off x="7982152" y="2400382"/>
            <a:ext cx="1066598" cy="1066597"/>
          </a:xfrm>
          <a:prstGeom prst="ellipse">
            <a:avLst/>
          </a:prstGeom>
          <a:blipFill>
            <a:blip r:embed="rId5"/>
            <a:stretch>
              <a:fillRect/>
            </a:stretch>
          </a:blipFill>
        </p:spPr>
        <p:txBody>
          <a:bodyPr/>
          <a:lstStyle>
            <a:lvl1pPr marL="0" indent="0">
              <a:buNone/>
              <a:defRPr/>
            </a:lvl1pPr>
          </a:lstStyle>
          <a:p>
            <a:r>
              <a:rPr lang="en-US"/>
              <a:t> </a:t>
            </a:r>
          </a:p>
        </p:txBody>
      </p:sp>
      <p:sp>
        <p:nvSpPr>
          <p:cNvPr id="40" name="Picture Placeholder 4">
            <a:extLst>
              <a:ext uri="{FF2B5EF4-FFF2-40B4-BE49-F238E27FC236}">
                <a16:creationId xmlns:a16="http://schemas.microsoft.com/office/drawing/2014/main" id="{1B1FC8CD-D4CE-4E11-90DE-BDAEAE7935BA}"/>
              </a:ext>
            </a:extLst>
          </p:cNvPr>
          <p:cNvSpPr>
            <a:spLocks noGrp="1"/>
          </p:cNvSpPr>
          <p:nvPr>
            <p:ph type="pic" sz="quarter" idx="18" hasCustomPrompt="1"/>
          </p:nvPr>
        </p:nvSpPr>
        <p:spPr>
          <a:xfrm>
            <a:off x="3876878" y="3729415"/>
            <a:ext cx="1066598" cy="1066597"/>
          </a:xfrm>
          <a:prstGeom prst="ellipse">
            <a:avLst/>
          </a:prstGeom>
          <a:blipFill>
            <a:blip r:embed="rId6"/>
            <a:stretch>
              <a:fillRect/>
            </a:stretch>
          </a:blipFill>
        </p:spPr>
        <p:txBody>
          <a:bodyPr/>
          <a:lstStyle>
            <a:lvl1pPr marL="0" indent="0">
              <a:buNone/>
              <a:defRPr/>
            </a:lvl1pPr>
          </a:lstStyle>
          <a:p>
            <a:r>
              <a:rPr lang="en-US"/>
              <a:t> </a:t>
            </a:r>
          </a:p>
        </p:txBody>
      </p:sp>
      <p:sp>
        <p:nvSpPr>
          <p:cNvPr id="41" name="Picture Placeholder 4">
            <a:extLst>
              <a:ext uri="{FF2B5EF4-FFF2-40B4-BE49-F238E27FC236}">
                <a16:creationId xmlns:a16="http://schemas.microsoft.com/office/drawing/2014/main" id="{B9366CB7-32DA-4E9E-99FC-DE95447593E4}"/>
              </a:ext>
            </a:extLst>
          </p:cNvPr>
          <p:cNvSpPr>
            <a:spLocks noGrp="1"/>
          </p:cNvSpPr>
          <p:nvPr>
            <p:ph type="pic" sz="quarter" idx="19" hasCustomPrompt="1"/>
          </p:nvPr>
        </p:nvSpPr>
        <p:spPr>
          <a:xfrm>
            <a:off x="7982152" y="5058448"/>
            <a:ext cx="1066598" cy="1066597"/>
          </a:xfrm>
          <a:prstGeom prst="ellipse">
            <a:avLst/>
          </a:prstGeom>
          <a:blipFill>
            <a:blip r:embed="rId7"/>
            <a:stretch>
              <a:fillRect/>
            </a:stretch>
          </a:blipFill>
        </p:spPr>
        <p:txBody>
          <a:bodyPr/>
          <a:lstStyle>
            <a:lvl1pPr marL="0" indent="0">
              <a:buNone/>
              <a:defRPr/>
            </a:lvl1pPr>
          </a:lstStyle>
          <a:p>
            <a:r>
              <a:rPr lang="en-US"/>
              <a:t> </a:t>
            </a:r>
          </a:p>
        </p:txBody>
      </p:sp>
      <p:sp>
        <p:nvSpPr>
          <p:cNvPr id="42" name="Picture Placeholder 4">
            <a:extLst>
              <a:ext uri="{FF2B5EF4-FFF2-40B4-BE49-F238E27FC236}">
                <a16:creationId xmlns:a16="http://schemas.microsoft.com/office/drawing/2014/main" id="{72F775E8-A22B-4C7B-A7AF-7A6E5B4B25A6}"/>
              </a:ext>
            </a:extLst>
          </p:cNvPr>
          <p:cNvSpPr>
            <a:spLocks noGrp="1"/>
          </p:cNvSpPr>
          <p:nvPr>
            <p:ph type="pic" sz="quarter" idx="20" hasCustomPrompt="1"/>
          </p:nvPr>
        </p:nvSpPr>
        <p:spPr>
          <a:xfrm>
            <a:off x="7982152" y="3729415"/>
            <a:ext cx="1066598" cy="1066597"/>
          </a:xfrm>
          <a:prstGeom prst="ellipse">
            <a:avLst/>
          </a:prstGeom>
          <a:blipFill>
            <a:blip r:embed="rId8"/>
            <a:stretch>
              <a:fillRect/>
            </a:stretch>
          </a:blipFill>
        </p:spPr>
        <p:txBody>
          <a:bodyPr/>
          <a:lstStyle>
            <a:lvl1pPr marL="0" indent="0">
              <a:buNone/>
              <a:defRPr/>
            </a:lvl1pPr>
          </a:lstStyle>
          <a:p>
            <a:r>
              <a:rPr lang="en-US"/>
              <a:t> </a:t>
            </a:r>
          </a:p>
        </p:txBody>
      </p:sp>
      <p:sp>
        <p:nvSpPr>
          <p:cNvPr id="43" name="Picture Placeholder 4">
            <a:extLst>
              <a:ext uri="{FF2B5EF4-FFF2-40B4-BE49-F238E27FC236}">
                <a16:creationId xmlns:a16="http://schemas.microsoft.com/office/drawing/2014/main" id="{98BEEA61-F657-4A84-A5AD-517F0892DC25}"/>
              </a:ext>
            </a:extLst>
          </p:cNvPr>
          <p:cNvSpPr>
            <a:spLocks noGrp="1"/>
          </p:cNvSpPr>
          <p:nvPr>
            <p:ph type="pic" sz="quarter" idx="21" hasCustomPrompt="1"/>
          </p:nvPr>
        </p:nvSpPr>
        <p:spPr>
          <a:xfrm>
            <a:off x="3876878" y="2400382"/>
            <a:ext cx="1066598" cy="1066597"/>
          </a:xfrm>
          <a:prstGeom prst="ellipse">
            <a:avLst/>
          </a:prstGeom>
          <a:blipFill>
            <a:blip r:embed="rId9"/>
            <a:stretch>
              <a:fillRect/>
            </a:stretch>
          </a:blipFill>
        </p:spPr>
        <p:txBody>
          <a:bodyPr/>
          <a:lstStyle>
            <a:lvl1pPr marL="0" indent="0">
              <a:buNone/>
              <a:defRPr/>
            </a:lvl1pPr>
          </a:lstStyle>
          <a:p>
            <a:r>
              <a:rPr lang="en-US"/>
              <a:t> </a:t>
            </a:r>
          </a:p>
        </p:txBody>
      </p:sp>
      <p:sp>
        <p:nvSpPr>
          <p:cNvPr id="44" name="Picture Placeholder 4">
            <a:extLst>
              <a:ext uri="{FF2B5EF4-FFF2-40B4-BE49-F238E27FC236}">
                <a16:creationId xmlns:a16="http://schemas.microsoft.com/office/drawing/2014/main" id="{10BDC96E-E4BB-46C7-8B26-69C0CC4A1DAC}"/>
              </a:ext>
            </a:extLst>
          </p:cNvPr>
          <p:cNvSpPr>
            <a:spLocks noGrp="1"/>
          </p:cNvSpPr>
          <p:nvPr>
            <p:ph type="pic" sz="quarter" idx="22" hasCustomPrompt="1"/>
          </p:nvPr>
        </p:nvSpPr>
        <p:spPr>
          <a:xfrm>
            <a:off x="3876878" y="5058448"/>
            <a:ext cx="1066598" cy="1066597"/>
          </a:xfrm>
          <a:prstGeom prst="ellipse">
            <a:avLst/>
          </a:prstGeom>
          <a:blipFill>
            <a:blip r:embed="rId10"/>
            <a:stretch>
              <a:fillRect/>
            </a:stretch>
          </a:blipFill>
        </p:spPr>
        <p:txBody>
          <a:bodyPr/>
          <a:lstStyle>
            <a:lvl1pPr marL="0" indent="0">
              <a:buNone/>
              <a:defRPr/>
            </a:lvl1pPr>
          </a:lstStyle>
          <a:p>
            <a:r>
              <a:rPr lang="en-US"/>
              <a:t> </a:t>
            </a:r>
          </a:p>
        </p:txBody>
      </p:sp>
      <p:sp>
        <p:nvSpPr>
          <p:cNvPr id="59" name="Text Placeholder 57">
            <a:extLst>
              <a:ext uri="{FF2B5EF4-FFF2-40B4-BE49-F238E27FC236}">
                <a16:creationId xmlns:a16="http://schemas.microsoft.com/office/drawing/2014/main" id="{7C4BEF10-7F26-49CE-9D86-B24AFAE8B982}"/>
              </a:ext>
            </a:extLst>
          </p:cNvPr>
          <p:cNvSpPr>
            <a:spLocks noGrp="1"/>
          </p:cNvSpPr>
          <p:nvPr>
            <p:ph type="body" sz="quarter" idx="24" hasCustomPrompt="1"/>
          </p:nvPr>
        </p:nvSpPr>
        <p:spPr>
          <a:xfrm>
            <a:off x="5124450" y="4258687"/>
            <a:ext cx="2555875" cy="285651"/>
          </a:xfrm>
        </p:spPr>
        <p:txBody>
          <a:bodyPr tIns="36000" bIns="0" anchor="t" anchorCtr="0">
            <a:spAutoFit/>
          </a:bodyPr>
          <a:lstStyle>
            <a:lvl1pPr marL="0" indent="0">
              <a:buNone/>
              <a:defRPr sz="1800" b="0">
                <a:solidFill>
                  <a:schemeClr val="tx1"/>
                </a:solidFill>
              </a:defRPr>
            </a:lvl1pPr>
            <a:lvl2pPr>
              <a:defRPr b="1">
                <a:solidFill>
                  <a:schemeClr val="accent1"/>
                </a:solidFill>
              </a:defRPr>
            </a:lvl2pPr>
            <a:lvl3pPr>
              <a:defRPr b="1">
                <a:solidFill>
                  <a:schemeClr val="accent1"/>
                </a:solidFill>
              </a:defRPr>
            </a:lvl3pPr>
            <a:lvl4pPr>
              <a:defRPr b="1">
                <a:solidFill>
                  <a:schemeClr val="accent1"/>
                </a:solidFill>
              </a:defRPr>
            </a:lvl4pPr>
            <a:lvl5pPr>
              <a:defRPr b="1">
                <a:solidFill>
                  <a:schemeClr val="accent1"/>
                </a:solidFill>
              </a:defRPr>
            </a:lvl5pPr>
          </a:lstStyle>
          <a:p>
            <a:pPr lvl="0"/>
            <a:r>
              <a:rPr lang="en-US"/>
              <a:t>Click to add job title</a:t>
            </a:r>
          </a:p>
        </p:txBody>
      </p:sp>
      <p:sp>
        <p:nvSpPr>
          <p:cNvPr id="60" name="Text Placeholder 57">
            <a:extLst>
              <a:ext uri="{FF2B5EF4-FFF2-40B4-BE49-F238E27FC236}">
                <a16:creationId xmlns:a16="http://schemas.microsoft.com/office/drawing/2014/main" id="{A0245B7A-36B7-48DD-8BF2-091A694BA5DC}"/>
              </a:ext>
            </a:extLst>
          </p:cNvPr>
          <p:cNvSpPr>
            <a:spLocks noGrp="1"/>
          </p:cNvSpPr>
          <p:nvPr>
            <p:ph type="body" sz="quarter" idx="25" hasCustomPrompt="1"/>
          </p:nvPr>
        </p:nvSpPr>
        <p:spPr>
          <a:xfrm>
            <a:off x="5124450" y="1245667"/>
            <a:ext cx="2555875" cy="331817"/>
          </a:xfrm>
        </p:spPr>
        <p:txBody>
          <a:bodyPr bIns="36000" anchor="b" anchorCtr="0">
            <a:spAutoFit/>
          </a:bodyPr>
          <a:lstStyle>
            <a:lvl1pPr marL="0" indent="0">
              <a:buNone/>
              <a:defRPr sz="1800" b="1">
                <a:solidFill>
                  <a:schemeClr val="accent1"/>
                </a:solidFill>
              </a:defRPr>
            </a:lvl1pPr>
            <a:lvl2pPr>
              <a:defRPr b="1">
                <a:solidFill>
                  <a:schemeClr val="accent1"/>
                </a:solidFill>
              </a:defRPr>
            </a:lvl2pPr>
            <a:lvl3pPr>
              <a:defRPr b="1">
                <a:solidFill>
                  <a:schemeClr val="accent1"/>
                </a:solidFill>
              </a:defRPr>
            </a:lvl3pPr>
            <a:lvl4pPr>
              <a:defRPr b="1">
                <a:solidFill>
                  <a:schemeClr val="accent1"/>
                </a:solidFill>
              </a:defRPr>
            </a:lvl4pPr>
            <a:lvl5pPr>
              <a:defRPr b="1">
                <a:solidFill>
                  <a:schemeClr val="accent1"/>
                </a:solidFill>
              </a:defRPr>
            </a:lvl5pPr>
          </a:lstStyle>
          <a:p>
            <a:pPr lvl="0"/>
            <a:r>
              <a:rPr lang="en-US"/>
              <a:t>Click to add name</a:t>
            </a:r>
          </a:p>
        </p:txBody>
      </p:sp>
      <p:sp>
        <p:nvSpPr>
          <p:cNvPr id="61" name="Text Placeholder 57">
            <a:extLst>
              <a:ext uri="{FF2B5EF4-FFF2-40B4-BE49-F238E27FC236}">
                <a16:creationId xmlns:a16="http://schemas.microsoft.com/office/drawing/2014/main" id="{B12401EB-21B8-49A0-87B6-9030A3923DC9}"/>
              </a:ext>
            </a:extLst>
          </p:cNvPr>
          <p:cNvSpPr>
            <a:spLocks noGrp="1"/>
          </p:cNvSpPr>
          <p:nvPr>
            <p:ph type="body" sz="quarter" idx="26" hasCustomPrompt="1"/>
          </p:nvPr>
        </p:nvSpPr>
        <p:spPr>
          <a:xfrm>
            <a:off x="5124450" y="1600835"/>
            <a:ext cx="2555875" cy="285651"/>
          </a:xfrm>
        </p:spPr>
        <p:txBody>
          <a:bodyPr tIns="36000" bIns="0" anchor="t" anchorCtr="0">
            <a:spAutoFit/>
          </a:bodyPr>
          <a:lstStyle>
            <a:lvl1pPr marL="0" indent="0">
              <a:buNone/>
              <a:defRPr sz="1800" b="0">
                <a:solidFill>
                  <a:schemeClr val="tx1"/>
                </a:solidFill>
              </a:defRPr>
            </a:lvl1pPr>
            <a:lvl2pPr>
              <a:defRPr b="1">
                <a:solidFill>
                  <a:schemeClr val="accent1"/>
                </a:solidFill>
              </a:defRPr>
            </a:lvl2pPr>
            <a:lvl3pPr>
              <a:defRPr b="1">
                <a:solidFill>
                  <a:schemeClr val="accent1"/>
                </a:solidFill>
              </a:defRPr>
            </a:lvl3pPr>
            <a:lvl4pPr>
              <a:defRPr b="1">
                <a:solidFill>
                  <a:schemeClr val="accent1"/>
                </a:solidFill>
              </a:defRPr>
            </a:lvl4pPr>
            <a:lvl5pPr>
              <a:defRPr b="1">
                <a:solidFill>
                  <a:schemeClr val="accent1"/>
                </a:solidFill>
              </a:defRPr>
            </a:lvl5pPr>
          </a:lstStyle>
          <a:p>
            <a:pPr lvl="0"/>
            <a:r>
              <a:rPr lang="en-US"/>
              <a:t>Click to add job title</a:t>
            </a:r>
          </a:p>
        </p:txBody>
      </p:sp>
      <p:sp>
        <p:nvSpPr>
          <p:cNvPr id="62" name="Text Placeholder 57">
            <a:extLst>
              <a:ext uri="{FF2B5EF4-FFF2-40B4-BE49-F238E27FC236}">
                <a16:creationId xmlns:a16="http://schemas.microsoft.com/office/drawing/2014/main" id="{B1E36713-F111-4648-B34F-AAFF8DEC1670}"/>
              </a:ext>
            </a:extLst>
          </p:cNvPr>
          <p:cNvSpPr>
            <a:spLocks noGrp="1"/>
          </p:cNvSpPr>
          <p:nvPr>
            <p:ph type="body" sz="quarter" idx="27" hasCustomPrompt="1"/>
          </p:nvPr>
        </p:nvSpPr>
        <p:spPr>
          <a:xfrm>
            <a:off x="5124450" y="2574486"/>
            <a:ext cx="2555875" cy="331817"/>
          </a:xfrm>
        </p:spPr>
        <p:txBody>
          <a:bodyPr bIns="36000" anchor="b" anchorCtr="0">
            <a:spAutoFit/>
          </a:bodyPr>
          <a:lstStyle>
            <a:lvl1pPr marL="0" indent="0">
              <a:buNone/>
              <a:defRPr sz="1800" b="1">
                <a:solidFill>
                  <a:schemeClr val="accent1"/>
                </a:solidFill>
              </a:defRPr>
            </a:lvl1pPr>
            <a:lvl2pPr>
              <a:defRPr b="1">
                <a:solidFill>
                  <a:schemeClr val="accent1"/>
                </a:solidFill>
              </a:defRPr>
            </a:lvl2pPr>
            <a:lvl3pPr>
              <a:defRPr b="1">
                <a:solidFill>
                  <a:schemeClr val="accent1"/>
                </a:solidFill>
              </a:defRPr>
            </a:lvl3pPr>
            <a:lvl4pPr>
              <a:defRPr b="1">
                <a:solidFill>
                  <a:schemeClr val="accent1"/>
                </a:solidFill>
              </a:defRPr>
            </a:lvl4pPr>
            <a:lvl5pPr>
              <a:defRPr b="1">
                <a:solidFill>
                  <a:schemeClr val="accent1"/>
                </a:solidFill>
              </a:defRPr>
            </a:lvl5pPr>
          </a:lstStyle>
          <a:p>
            <a:pPr lvl="0"/>
            <a:r>
              <a:rPr lang="en-US"/>
              <a:t>Click to add name</a:t>
            </a:r>
          </a:p>
        </p:txBody>
      </p:sp>
      <p:sp>
        <p:nvSpPr>
          <p:cNvPr id="63" name="Text Placeholder 57">
            <a:extLst>
              <a:ext uri="{FF2B5EF4-FFF2-40B4-BE49-F238E27FC236}">
                <a16:creationId xmlns:a16="http://schemas.microsoft.com/office/drawing/2014/main" id="{C7941355-3F61-4691-8CBE-A8EE5B41B831}"/>
              </a:ext>
            </a:extLst>
          </p:cNvPr>
          <p:cNvSpPr>
            <a:spLocks noGrp="1"/>
          </p:cNvSpPr>
          <p:nvPr>
            <p:ph type="body" sz="quarter" idx="28" hasCustomPrompt="1"/>
          </p:nvPr>
        </p:nvSpPr>
        <p:spPr>
          <a:xfrm>
            <a:off x="5124450" y="2929654"/>
            <a:ext cx="2555875" cy="285651"/>
          </a:xfrm>
        </p:spPr>
        <p:txBody>
          <a:bodyPr tIns="36000" bIns="0" anchor="t" anchorCtr="0">
            <a:spAutoFit/>
          </a:bodyPr>
          <a:lstStyle>
            <a:lvl1pPr marL="0" indent="0">
              <a:buNone/>
              <a:defRPr sz="1800" b="0">
                <a:solidFill>
                  <a:schemeClr val="tx1"/>
                </a:solidFill>
              </a:defRPr>
            </a:lvl1pPr>
            <a:lvl2pPr>
              <a:defRPr b="1">
                <a:solidFill>
                  <a:schemeClr val="accent1"/>
                </a:solidFill>
              </a:defRPr>
            </a:lvl2pPr>
            <a:lvl3pPr>
              <a:defRPr b="1">
                <a:solidFill>
                  <a:schemeClr val="accent1"/>
                </a:solidFill>
              </a:defRPr>
            </a:lvl3pPr>
            <a:lvl4pPr>
              <a:defRPr b="1">
                <a:solidFill>
                  <a:schemeClr val="accent1"/>
                </a:solidFill>
              </a:defRPr>
            </a:lvl4pPr>
            <a:lvl5pPr>
              <a:defRPr b="1">
                <a:solidFill>
                  <a:schemeClr val="accent1"/>
                </a:solidFill>
              </a:defRPr>
            </a:lvl5pPr>
          </a:lstStyle>
          <a:p>
            <a:pPr lvl="0"/>
            <a:r>
              <a:rPr lang="en-US"/>
              <a:t>Click to add job title</a:t>
            </a:r>
          </a:p>
        </p:txBody>
      </p:sp>
      <p:sp>
        <p:nvSpPr>
          <p:cNvPr id="64" name="Text Placeholder 57">
            <a:extLst>
              <a:ext uri="{FF2B5EF4-FFF2-40B4-BE49-F238E27FC236}">
                <a16:creationId xmlns:a16="http://schemas.microsoft.com/office/drawing/2014/main" id="{D4C3AF58-54F1-4682-B4D9-555CBA584B33}"/>
              </a:ext>
            </a:extLst>
          </p:cNvPr>
          <p:cNvSpPr>
            <a:spLocks noGrp="1"/>
          </p:cNvSpPr>
          <p:nvPr>
            <p:ph type="body" sz="quarter" idx="29" hasCustomPrompt="1"/>
          </p:nvPr>
        </p:nvSpPr>
        <p:spPr>
          <a:xfrm>
            <a:off x="9228138" y="1245667"/>
            <a:ext cx="2555875" cy="331817"/>
          </a:xfrm>
        </p:spPr>
        <p:txBody>
          <a:bodyPr bIns="36000" anchor="b" anchorCtr="0">
            <a:spAutoFit/>
          </a:bodyPr>
          <a:lstStyle>
            <a:lvl1pPr marL="0" indent="0">
              <a:buNone/>
              <a:defRPr sz="1800" b="1">
                <a:solidFill>
                  <a:schemeClr val="accent1"/>
                </a:solidFill>
              </a:defRPr>
            </a:lvl1pPr>
            <a:lvl2pPr>
              <a:defRPr b="1">
                <a:solidFill>
                  <a:schemeClr val="accent1"/>
                </a:solidFill>
              </a:defRPr>
            </a:lvl2pPr>
            <a:lvl3pPr>
              <a:defRPr b="1">
                <a:solidFill>
                  <a:schemeClr val="accent1"/>
                </a:solidFill>
              </a:defRPr>
            </a:lvl3pPr>
            <a:lvl4pPr>
              <a:defRPr b="1">
                <a:solidFill>
                  <a:schemeClr val="accent1"/>
                </a:solidFill>
              </a:defRPr>
            </a:lvl4pPr>
            <a:lvl5pPr>
              <a:defRPr b="1">
                <a:solidFill>
                  <a:schemeClr val="accent1"/>
                </a:solidFill>
              </a:defRPr>
            </a:lvl5pPr>
          </a:lstStyle>
          <a:p>
            <a:pPr lvl="0"/>
            <a:r>
              <a:rPr lang="en-US"/>
              <a:t>Click to add name</a:t>
            </a:r>
          </a:p>
        </p:txBody>
      </p:sp>
      <p:sp>
        <p:nvSpPr>
          <p:cNvPr id="65" name="Text Placeholder 57">
            <a:extLst>
              <a:ext uri="{FF2B5EF4-FFF2-40B4-BE49-F238E27FC236}">
                <a16:creationId xmlns:a16="http://schemas.microsoft.com/office/drawing/2014/main" id="{A102C3EE-ADA7-4748-833E-59DB5769D8D2}"/>
              </a:ext>
            </a:extLst>
          </p:cNvPr>
          <p:cNvSpPr>
            <a:spLocks noGrp="1"/>
          </p:cNvSpPr>
          <p:nvPr>
            <p:ph type="body" sz="quarter" idx="30" hasCustomPrompt="1"/>
          </p:nvPr>
        </p:nvSpPr>
        <p:spPr>
          <a:xfrm>
            <a:off x="9228138" y="1600835"/>
            <a:ext cx="2555875" cy="285651"/>
          </a:xfrm>
        </p:spPr>
        <p:txBody>
          <a:bodyPr tIns="36000" bIns="0" anchor="t" anchorCtr="0">
            <a:spAutoFit/>
          </a:bodyPr>
          <a:lstStyle>
            <a:lvl1pPr marL="0" indent="0">
              <a:buNone/>
              <a:defRPr sz="1800" b="0">
                <a:solidFill>
                  <a:schemeClr val="tx1"/>
                </a:solidFill>
              </a:defRPr>
            </a:lvl1pPr>
            <a:lvl2pPr>
              <a:defRPr b="1">
                <a:solidFill>
                  <a:schemeClr val="accent1"/>
                </a:solidFill>
              </a:defRPr>
            </a:lvl2pPr>
            <a:lvl3pPr>
              <a:defRPr b="1">
                <a:solidFill>
                  <a:schemeClr val="accent1"/>
                </a:solidFill>
              </a:defRPr>
            </a:lvl3pPr>
            <a:lvl4pPr>
              <a:defRPr b="1">
                <a:solidFill>
                  <a:schemeClr val="accent1"/>
                </a:solidFill>
              </a:defRPr>
            </a:lvl4pPr>
            <a:lvl5pPr>
              <a:defRPr b="1">
                <a:solidFill>
                  <a:schemeClr val="accent1"/>
                </a:solidFill>
              </a:defRPr>
            </a:lvl5pPr>
          </a:lstStyle>
          <a:p>
            <a:pPr lvl="0"/>
            <a:r>
              <a:rPr lang="en-US"/>
              <a:t>Click to add job title</a:t>
            </a:r>
          </a:p>
        </p:txBody>
      </p:sp>
      <p:sp>
        <p:nvSpPr>
          <p:cNvPr id="66" name="Text Placeholder 57">
            <a:extLst>
              <a:ext uri="{FF2B5EF4-FFF2-40B4-BE49-F238E27FC236}">
                <a16:creationId xmlns:a16="http://schemas.microsoft.com/office/drawing/2014/main" id="{93F601CD-C12B-4912-A9BA-1EECAE448CE5}"/>
              </a:ext>
            </a:extLst>
          </p:cNvPr>
          <p:cNvSpPr>
            <a:spLocks noGrp="1"/>
          </p:cNvSpPr>
          <p:nvPr>
            <p:ph type="body" sz="quarter" idx="31" hasCustomPrompt="1"/>
          </p:nvPr>
        </p:nvSpPr>
        <p:spPr>
          <a:xfrm>
            <a:off x="5124450" y="5232552"/>
            <a:ext cx="2555875" cy="331817"/>
          </a:xfrm>
        </p:spPr>
        <p:txBody>
          <a:bodyPr bIns="36000" anchor="b" anchorCtr="0">
            <a:spAutoFit/>
          </a:bodyPr>
          <a:lstStyle>
            <a:lvl1pPr marL="0" indent="0">
              <a:buNone/>
              <a:defRPr sz="1800" b="1">
                <a:solidFill>
                  <a:schemeClr val="accent1"/>
                </a:solidFill>
              </a:defRPr>
            </a:lvl1pPr>
            <a:lvl2pPr>
              <a:defRPr b="1">
                <a:solidFill>
                  <a:schemeClr val="accent1"/>
                </a:solidFill>
              </a:defRPr>
            </a:lvl2pPr>
            <a:lvl3pPr>
              <a:defRPr b="1">
                <a:solidFill>
                  <a:schemeClr val="accent1"/>
                </a:solidFill>
              </a:defRPr>
            </a:lvl3pPr>
            <a:lvl4pPr>
              <a:defRPr b="1">
                <a:solidFill>
                  <a:schemeClr val="accent1"/>
                </a:solidFill>
              </a:defRPr>
            </a:lvl4pPr>
            <a:lvl5pPr>
              <a:defRPr b="1">
                <a:solidFill>
                  <a:schemeClr val="accent1"/>
                </a:solidFill>
              </a:defRPr>
            </a:lvl5pPr>
          </a:lstStyle>
          <a:p>
            <a:pPr lvl="0"/>
            <a:r>
              <a:rPr lang="en-US"/>
              <a:t>Click to add name</a:t>
            </a:r>
          </a:p>
        </p:txBody>
      </p:sp>
      <p:sp>
        <p:nvSpPr>
          <p:cNvPr id="67" name="Text Placeholder 57">
            <a:extLst>
              <a:ext uri="{FF2B5EF4-FFF2-40B4-BE49-F238E27FC236}">
                <a16:creationId xmlns:a16="http://schemas.microsoft.com/office/drawing/2014/main" id="{20C48A33-763A-47D3-A206-1BBD3A417DD0}"/>
              </a:ext>
            </a:extLst>
          </p:cNvPr>
          <p:cNvSpPr>
            <a:spLocks noGrp="1"/>
          </p:cNvSpPr>
          <p:nvPr>
            <p:ph type="body" sz="quarter" idx="32" hasCustomPrompt="1"/>
          </p:nvPr>
        </p:nvSpPr>
        <p:spPr>
          <a:xfrm>
            <a:off x="5124450" y="5587720"/>
            <a:ext cx="2555875" cy="285651"/>
          </a:xfrm>
        </p:spPr>
        <p:txBody>
          <a:bodyPr tIns="36000" bIns="0" anchor="t" anchorCtr="0">
            <a:spAutoFit/>
          </a:bodyPr>
          <a:lstStyle>
            <a:lvl1pPr marL="0" indent="0">
              <a:buNone/>
              <a:defRPr sz="1800" b="0">
                <a:solidFill>
                  <a:schemeClr val="tx1"/>
                </a:solidFill>
              </a:defRPr>
            </a:lvl1pPr>
            <a:lvl2pPr>
              <a:defRPr b="1">
                <a:solidFill>
                  <a:schemeClr val="accent1"/>
                </a:solidFill>
              </a:defRPr>
            </a:lvl2pPr>
            <a:lvl3pPr>
              <a:defRPr b="1">
                <a:solidFill>
                  <a:schemeClr val="accent1"/>
                </a:solidFill>
              </a:defRPr>
            </a:lvl3pPr>
            <a:lvl4pPr>
              <a:defRPr b="1">
                <a:solidFill>
                  <a:schemeClr val="accent1"/>
                </a:solidFill>
              </a:defRPr>
            </a:lvl4pPr>
            <a:lvl5pPr>
              <a:defRPr b="1">
                <a:solidFill>
                  <a:schemeClr val="accent1"/>
                </a:solidFill>
              </a:defRPr>
            </a:lvl5pPr>
          </a:lstStyle>
          <a:p>
            <a:pPr lvl="0"/>
            <a:r>
              <a:rPr lang="en-US"/>
              <a:t>Click to add job title</a:t>
            </a:r>
          </a:p>
        </p:txBody>
      </p:sp>
      <p:sp>
        <p:nvSpPr>
          <p:cNvPr id="68" name="Text Placeholder 57">
            <a:extLst>
              <a:ext uri="{FF2B5EF4-FFF2-40B4-BE49-F238E27FC236}">
                <a16:creationId xmlns:a16="http://schemas.microsoft.com/office/drawing/2014/main" id="{D875C94D-753C-4332-A792-6237EEC1F049}"/>
              </a:ext>
            </a:extLst>
          </p:cNvPr>
          <p:cNvSpPr>
            <a:spLocks noGrp="1"/>
          </p:cNvSpPr>
          <p:nvPr>
            <p:ph type="body" sz="quarter" idx="33" hasCustomPrompt="1"/>
          </p:nvPr>
        </p:nvSpPr>
        <p:spPr>
          <a:xfrm>
            <a:off x="9228138" y="2574486"/>
            <a:ext cx="2555875" cy="331817"/>
          </a:xfrm>
        </p:spPr>
        <p:txBody>
          <a:bodyPr bIns="36000" anchor="b" anchorCtr="0">
            <a:spAutoFit/>
          </a:bodyPr>
          <a:lstStyle>
            <a:lvl1pPr marL="0" indent="0">
              <a:buNone/>
              <a:defRPr sz="1800" b="1">
                <a:solidFill>
                  <a:schemeClr val="accent1"/>
                </a:solidFill>
              </a:defRPr>
            </a:lvl1pPr>
            <a:lvl2pPr>
              <a:defRPr b="1">
                <a:solidFill>
                  <a:schemeClr val="accent1"/>
                </a:solidFill>
              </a:defRPr>
            </a:lvl2pPr>
            <a:lvl3pPr>
              <a:defRPr b="1">
                <a:solidFill>
                  <a:schemeClr val="accent1"/>
                </a:solidFill>
              </a:defRPr>
            </a:lvl3pPr>
            <a:lvl4pPr>
              <a:defRPr b="1">
                <a:solidFill>
                  <a:schemeClr val="accent1"/>
                </a:solidFill>
              </a:defRPr>
            </a:lvl4pPr>
            <a:lvl5pPr>
              <a:defRPr b="1">
                <a:solidFill>
                  <a:schemeClr val="accent1"/>
                </a:solidFill>
              </a:defRPr>
            </a:lvl5pPr>
          </a:lstStyle>
          <a:p>
            <a:pPr lvl="0"/>
            <a:r>
              <a:rPr lang="en-US"/>
              <a:t>Click to add name</a:t>
            </a:r>
          </a:p>
        </p:txBody>
      </p:sp>
      <p:sp>
        <p:nvSpPr>
          <p:cNvPr id="69" name="Text Placeholder 57">
            <a:extLst>
              <a:ext uri="{FF2B5EF4-FFF2-40B4-BE49-F238E27FC236}">
                <a16:creationId xmlns:a16="http://schemas.microsoft.com/office/drawing/2014/main" id="{B06D4D8C-8568-423B-AABB-FB8BD683AC2A}"/>
              </a:ext>
            </a:extLst>
          </p:cNvPr>
          <p:cNvSpPr>
            <a:spLocks noGrp="1"/>
          </p:cNvSpPr>
          <p:nvPr>
            <p:ph type="body" sz="quarter" idx="34" hasCustomPrompt="1"/>
          </p:nvPr>
        </p:nvSpPr>
        <p:spPr>
          <a:xfrm>
            <a:off x="9228138" y="2929654"/>
            <a:ext cx="2555875" cy="285651"/>
          </a:xfrm>
        </p:spPr>
        <p:txBody>
          <a:bodyPr tIns="36000" bIns="0" anchor="t" anchorCtr="0">
            <a:spAutoFit/>
          </a:bodyPr>
          <a:lstStyle>
            <a:lvl1pPr marL="0" indent="0">
              <a:buNone/>
              <a:defRPr sz="1800" b="0">
                <a:solidFill>
                  <a:schemeClr val="tx1"/>
                </a:solidFill>
              </a:defRPr>
            </a:lvl1pPr>
            <a:lvl2pPr>
              <a:defRPr b="1">
                <a:solidFill>
                  <a:schemeClr val="accent1"/>
                </a:solidFill>
              </a:defRPr>
            </a:lvl2pPr>
            <a:lvl3pPr>
              <a:defRPr b="1">
                <a:solidFill>
                  <a:schemeClr val="accent1"/>
                </a:solidFill>
              </a:defRPr>
            </a:lvl3pPr>
            <a:lvl4pPr>
              <a:defRPr b="1">
                <a:solidFill>
                  <a:schemeClr val="accent1"/>
                </a:solidFill>
              </a:defRPr>
            </a:lvl4pPr>
            <a:lvl5pPr>
              <a:defRPr b="1">
                <a:solidFill>
                  <a:schemeClr val="accent1"/>
                </a:solidFill>
              </a:defRPr>
            </a:lvl5pPr>
          </a:lstStyle>
          <a:p>
            <a:pPr lvl="0"/>
            <a:r>
              <a:rPr lang="en-US"/>
              <a:t>Click to add job title</a:t>
            </a:r>
          </a:p>
        </p:txBody>
      </p:sp>
      <p:sp>
        <p:nvSpPr>
          <p:cNvPr id="70" name="Text Placeholder 57">
            <a:extLst>
              <a:ext uri="{FF2B5EF4-FFF2-40B4-BE49-F238E27FC236}">
                <a16:creationId xmlns:a16="http://schemas.microsoft.com/office/drawing/2014/main" id="{7D2B1B3D-7A06-472C-AAC7-C6D547DD8009}"/>
              </a:ext>
            </a:extLst>
          </p:cNvPr>
          <p:cNvSpPr>
            <a:spLocks noGrp="1"/>
          </p:cNvSpPr>
          <p:nvPr>
            <p:ph type="body" sz="quarter" idx="35" hasCustomPrompt="1"/>
          </p:nvPr>
        </p:nvSpPr>
        <p:spPr>
          <a:xfrm>
            <a:off x="9228138" y="3903519"/>
            <a:ext cx="2555875" cy="331817"/>
          </a:xfrm>
        </p:spPr>
        <p:txBody>
          <a:bodyPr bIns="36000" anchor="b" anchorCtr="0">
            <a:spAutoFit/>
          </a:bodyPr>
          <a:lstStyle>
            <a:lvl1pPr marL="0" indent="0">
              <a:buNone/>
              <a:defRPr sz="1800" b="1">
                <a:solidFill>
                  <a:schemeClr val="accent1"/>
                </a:solidFill>
              </a:defRPr>
            </a:lvl1pPr>
            <a:lvl2pPr>
              <a:defRPr b="1">
                <a:solidFill>
                  <a:schemeClr val="accent1"/>
                </a:solidFill>
              </a:defRPr>
            </a:lvl2pPr>
            <a:lvl3pPr>
              <a:defRPr b="1">
                <a:solidFill>
                  <a:schemeClr val="accent1"/>
                </a:solidFill>
              </a:defRPr>
            </a:lvl3pPr>
            <a:lvl4pPr>
              <a:defRPr b="1">
                <a:solidFill>
                  <a:schemeClr val="accent1"/>
                </a:solidFill>
              </a:defRPr>
            </a:lvl4pPr>
            <a:lvl5pPr>
              <a:defRPr b="1">
                <a:solidFill>
                  <a:schemeClr val="accent1"/>
                </a:solidFill>
              </a:defRPr>
            </a:lvl5pPr>
          </a:lstStyle>
          <a:p>
            <a:pPr lvl="0"/>
            <a:r>
              <a:rPr lang="en-US"/>
              <a:t>Click to add name</a:t>
            </a:r>
          </a:p>
        </p:txBody>
      </p:sp>
      <p:sp>
        <p:nvSpPr>
          <p:cNvPr id="71" name="Text Placeholder 57">
            <a:extLst>
              <a:ext uri="{FF2B5EF4-FFF2-40B4-BE49-F238E27FC236}">
                <a16:creationId xmlns:a16="http://schemas.microsoft.com/office/drawing/2014/main" id="{AD040565-F4BF-45F9-8EB6-02C700DE6436}"/>
              </a:ext>
            </a:extLst>
          </p:cNvPr>
          <p:cNvSpPr>
            <a:spLocks noGrp="1"/>
          </p:cNvSpPr>
          <p:nvPr>
            <p:ph type="body" sz="quarter" idx="36" hasCustomPrompt="1"/>
          </p:nvPr>
        </p:nvSpPr>
        <p:spPr>
          <a:xfrm>
            <a:off x="9228138" y="4258687"/>
            <a:ext cx="2555875" cy="285651"/>
          </a:xfrm>
        </p:spPr>
        <p:txBody>
          <a:bodyPr tIns="36000" bIns="0" anchor="t" anchorCtr="0">
            <a:spAutoFit/>
          </a:bodyPr>
          <a:lstStyle>
            <a:lvl1pPr marL="0" indent="0">
              <a:buNone/>
              <a:defRPr sz="1800" b="0">
                <a:solidFill>
                  <a:schemeClr val="tx1"/>
                </a:solidFill>
              </a:defRPr>
            </a:lvl1pPr>
            <a:lvl2pPr>
              <a:defRPr b="1">
                <a:solidFill>
                  <a:schemeClr val="accent1"/>
                </a:solidFill>
              </a:defRPr>
            </a:lvl2pPr>
            <a:lvl3pPr>
              <a:defRPr b="1">
                <a:solidFill>
                  <a:schemeClr val="accent1"/>
                </a:solidFill>
              </a:defRPr>
            </a:lvl3pPr>
            <a:lvl4pPr>
              <a:defRPr b="1">
                <a:solidFill>
                  <a:schemeClr val="accent1"/>
                </a:solidFill>
              </a:defRPr>
            </a:lvl4pPr>
            <a:lvl5pPr>
              <a:defRPr b="1">
                <a:solidFill>
                  <a:schemeClr val="accent1"/>
                </a:solidFill>
              </a:defRPr>
            </a:lvl5pPr>
          </a:lstStyle>
          <a:p>
            <a:pPr lvl="0"/>
            <a:r>
              <a:rPr lang="en-US"/>
              <a:t>Click to add job title</a:t>
            </a:r>
          </a:p>
        </p:txBody>
      </p:sp>
      <p:sp>
        <p:nvSpPr>
          <p:cNvPr id="72" name="Text Placeholder 57">
            <a:extLst>
              <a:ext uri="{FF2B5EF4-FFF2-40B4-BE49-F238E27FC236}">
                <a16:creationId xmlns:a16="http://schemas.microsoft.com/office/drawing/2014/main" id="{DB9F8BAF-B545-4D72-ADD4-886DC007051C}"/>
              </a:ext>
            </a:extLst>
          </p:cNvPr>
          <p:cNvSpPr>
            <a:spLocks noGrp="1"/>
          </p:cNvSpPr>
          <p:nvPr>
            <p:ph type="body" sz="quarter" idx="37" hasCustomPrompt="1"/>
          </p:nvPr>
        </p:nvSpPr>
        <p:spPr>
          <a:xfrm>
            <a:off x="9228138" y="5232552"/>
            <a:ext cx="2555875" cy="331817"/>
          </a:xfrm>
        </p:spPr>
        <p:txBody>
          <a:bodyPr bIns="36000" anchor="b" anchorCtr="0">
            <a:spAutoFit/>
          </a:bodyPr>
          <a:lstStyle>
            <a:lvl1pPr marL="0" indent="0">
              <a:buNone/>
              <a:defRPr sz="1800" b="1">
                <a:solidFill>
                  <a:schemeClr val="accent1"/>
                </a:solidFill>
              </a:defRPr>
            </a:lvl1pPr>
            <a:lvl2pPr>
              <a:defRPr b="1">
                <a:solidFill>
                  <a:schemeClr val="accent1"/>
                </a:solidFill>
              </a:defRPr>
            </a:lvl2pPr>
            <a:lvl3pPr>
              <a:defRPr b="1">
                <a:solidFill>
                  <a:schemeClr val="accent1"/>
                </a:solidFill>
              </a:defRPr>
            </a:lvl3pPr>
            <a:lvl4pPr>
              <a:defRPr b="1">
                <a:solidFill>
                  <a:schemeClr val="accent1"/>
                </a:solidFill>
              </a:defRPr>
            </a:lvl4pPr>
            <a:lvl5pPr>
              <a:defRPr b="1">
                <a:solidFill>
                  <a:schemeClr val="accent1"/>
                </a:solidFill>
              </a:defRPr>
            </a:lvl5pPr>
          </a:lstStyle>
          <a:p>
            <a:pPr lvl="0"/>
            <a:r>
              <a:rPr lang="en-US"/>
              <a:t>Click to add name</a:t>
            </a:r>
          </a:p>
        </p:txBody>
      </p:sp>
      <p:sp>
        <p:nvSpPr>
          <p:cNvPr id="73" name="Text Placeholder 57">
            <a:extLst>
              <a:ext uri="{FF2B5EF4-FFF2-40B4-BE49-F238E27FC236}">
                <a16:creationId xmlns:a16="http://schemas.microsoft.com/office/drawing/2014/main" id="{B0791138-7275-41D5-B115-CD52C7354E2D}"/>
              </a:ext>
            </a:extLst>
          </p:cNvPr>
          <p:cNvSpPr>
            <a:spLocks noGrp="1"/>
          </p:cNvSpPr>
          <p:nvPr>
            <p:ph type="body" sz="quarter" idx="38" hasCustomPrompt="1"/>
          </p:nvPr>
        </p:nvSpPr>
        <p:spPr>
          <a:xfrm>
            <a:off x="9228138" y="5587720"/>
            <a:ext cx="2555875" cy="285651"/>
          </a:xfrm>
        </p:spPr>
        <p:txBody>
          <a:bodyPr tIns="36000" bIns="0" anchor="t" anchorCtr="0">
            <a:spAutoFit/>
          </a:bodyPr>
          <a:lstStyle>
            <a:lvl1pPr marL="0" indent="0">
              <a:buNone/>
              <a:defRPr sz="1800" b="0">
                <a:solidFill>
                  <a:schemeClr val="tx1"/>
                </a:solidFill>
              </a:defRPr>
            </a:lvl1pPr>
            <a:lvl2pPr>
              <a:defRPr b="1">
                <a:solidFill>
                  <a:schemeClr val="accent1"/>
                </a:solidFill>
              </a:defRPr>
            </a:lvl2pPr>
            <a:lvl3pPr>
              <a:defRPr b="1">
                <a:solidFill>
                  <a:schemeClr val="accent1"/>
                </a:solidFill>
              </a:defRPr>
            </a:lvl3pPr>
            <a:lvl4pPr>
              <a:defRPr b="1">
                <a:solidFill>
                  <a:schemeClr val="accent1"/>
                </a:solidFill>
              </a:defRPr>
            </a:lvl4pPr>
            <a:lvl5pPr>
              <a:defRPr b="1">
                <a:solidFill>
                  <a:schemeClr val="accent1"/>
                </a:solidFill>
              </a:defRPr>
            </a:lvl5pPr>
          </a:lstStyle>
          <a:p>
            <a:pPr lvl="0"/>
            <a:r>
              <a:rPr lang="en-US"/>
              <a:t>Click to add job title</a:t>
            </a:r>
          </a:p>
        </p:txBody>
      </p:sp>
      <p:sp>
        <p:nvSpPr>
          <p:cNvPr id="31" name="Text Placeholder 96">
            <a:extLst>
              <a:ext uri="{FF2B5EF4-FFF2-40B4-BE49-F238E27FC236}">
                <a16:creationId xmlns:a16="http://schemas.microsoft.com/office/drawing/2014/main" id="{B049F64B-628A-48DE-84B4-38397AAB7DC3}"/>
              </a:ext>
            </a:extLst>
          </p:cNvPr>
          <p:cNvSpPr>
            <a:spLocks noGrp="1"/>
          </p:cNvSpPr>
          <p:nvPr>
            <p:ph type="body" sz="quarter" idx="111" hasCustomPrompt="1"/>
          </p:nvPr>
        </p:nvSpPr>
        <p:spPr>
          <a:xfrm>
            <a:off x="407988" y="6200774"/>
            <a:ext cx="9729787" cy="657225"/>
          </a:xfrm>
        </p:spPr>
        <p:txBody>
          <a:bodyPr anchor="b" anchorCtr="0">
            <a:noAutofit/>
          </a:bodyPr>
          <a:lstStyle>
            <a:lvl1pPr>
              <a:spcAft>
                <a:spcPts val="300"/>
              </a:spcAft>
              <a:buNone/>
              <a:defRPr sz="800"/>
            </a:lvl1pPr>
          </a:lstStyle>
          <a:p>
            <a:pPr lvl="0"/>
            <a:r>
              <a:rPr lang="en-US"/>
              <a:t>Footnotes</a:t>
            </a:r>
          </a:p>
        </p:txBody>
      </p:sp>
    </p:spTree>
    <p:custDataLst>
      <p:tags r:id="rId1"/>
    </p:custDataLst>
    <p:extLst>
      <p:ext uri="{BB962C8B-B14F-4D97-AF65-F5344CB8AC3E}">
        <p14:creationId xmlns:p14="http://schemas.microsoft.com/office/powerpoint/2010/main" val="1444854380"/>
      </p:ext>
    </p:extLst>
  </p:cSld>
  <p:clrMapOvr>
    <a:masterClrMapping/>
  </p:clrMapOvr>
  <p:extLst>
    <p:ext uri="{DCECCB84-F9BA-43D5-87BE-67443E8EF086}">
      <p15:sldGuideLst xmlns:p15="http://schemas.microsoft.com/office/powerpoint/2012/main">
        <p15:guide id="1" pos="2230">
          <p15:clr>
            <a:srgbClr val="C35EA4"/>
          </p15:clr>
        </p15:guide>
        <p15:guide id="3" pos="4838">
          <p15:clr>
            <a:srgbClr val="A4A3A4"/>
          </p15:clr>
        </p15:guide>
        <p15:guide id="4" pos="5700">
          <p15:clr>
            <a:srgbClr val="A4A3A4"/>
          </p15:clr>
        </p15:guide>
        <p15:guide id="5" pos="3114">
          <p15:clr>
            <a:srgbClr val="A4A3A4"/>
          </p15:clr>
        </p15:guide>
        <p15:guide id="7" pos="3228">
          <p15:clr>
            <a:srgbClr val="A4A3A4"/>
          </p15:clr>
        </p15:guide>
        <p15:guide id="10" pos="5813">
          <p15:clr>
            <a:srgbClr val="A4A3A4"/>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 Speakers (Ligh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1112D1D8-F166-4F88-B507-30219E1A1C60}"/>
              </a:ext>
            </a:extLst>
          </p:cNvPr>
          <p:cNvSpPr>
            <a:spLocks noGrp="1"/>
          </p:cNvSpPr>
          <p:nvPr>
            <p:ph type="pic" sz="quarter" idx="15" hasCustomPrompt="1"/>
          </p:nvPr>
        </p:nvSpPr>
        <p:spPr>
          <a:xfrm>
            <a:off x="4500663" y="2188096"/>
            <a:ext cx="1066598" cy="1066597"/>
          </a:xfrm>
          <a:prstGeom prst="ellipse">
            <a:avLst/>
          </a:prstGeom>
          <a:blipFill>
            <a:blip r:embed="rId3"/>
            <a:stretch>
              <a:fillRect/>
            </a:stretch>
          </a:blipFill>
        </p:spPr>
        <p:txBody>
          <a:bodyPr/>
          <a:lstStyle>
            <a:lvl1pPr marL="0" indent="0">
              <a:buNone/>
              <a:defRPr/>
            </a:lvl1pPr>
          </a:lstStyle>
          <a:p>
            <a:r>
              <a:rPr lang="en-US"/>
              <a:t> </a:t>
            </a:r>
          </a:p>
        </p:txBody>
      </p:sp>
      <p:sp>
        <p:nvSpPr>
          <p:cNvPr id="2" name="Title 1">
            <a:extLst>
              <a:ext uri="{FF2B5EF4-FFF2-40B4-BE49-F238E27FC236}">
                <a16:creationId xmlns:a16="http://schemas.microsoft.com/office/drawing/2014/main" id="{2D9635B2-3D27-4FA3-B863-05E4C9624AB6}"/>
              </a:ext>
            </a:extLst>
          </p:cNvPr>
          <p:cNvSpPr>
            <a:spLocks noGrp="1"/>
          </p:cNvSpPr>
          <p:nvPr>
            <p:ph type="title" hasCustomPrompt="1"/>
          </p:nvPr>
        </p:nvSpPr>
        <p:spPr>
          <a:xfrm>
            <a:off x="407988" y="2875002"/>
            <a:ext cx="3049588" cy="1107996"/>
          </a:xfrm>
        </p:spPr>
        <p:txBody>
          <a:bodyPr anchor="ctr" anchorCtr="0">
            <a:spAutoFit/>
          </a:bodyPr>
          <a:lstStyle>
            <a:lvl1pPr>
              <a:defRPr sz="4000"/>
            </a:lvl1pPr>
          </a:lstStyle>
          <a:p>
            <a:r>
              <a:rPr lang="en-US"/>
              <a:t>Click to enter title here</a:t>
            </a:r>
          </a:p>
        </p:txBody>
      </p:sp>
      <p:sp>
        <p:nvSpPr>
          <p:cNvPr id="6" name="Date Placeholder 5">
            <a:extLst>
              <a:ext uri="{FF2B5EF4-FFF2-40B4-BE49-F238E27FC236}">
                <a16:creationId xmlns:a16="http://schemas.microsoft.com/office/drawing/2014/main" id="{98CF1364-95FC-4822-BD65-0519B5DD9BCE}"/>
              </a:ext>
            </a:extLst>
          </p:cNvPr>
          <p:cNvSpPr>
            <a:spLocks noGrp="1"/>
          </p:cNvSpPr>
          <p:nvPr>
            <p:ph type="dt" sz="half" idx="10"/>
          </p:nvPr>
        </p:nvSpPr>
        <p:spPr/>
        <p:txBody>
          <a:bodyPr/>
          <a:lstStyle/>
          <a:p>
            <a:endParaRPr lang="en-GB"/>
          </a:p>
        </p:txBody>
      </p:sp>
      <p:sp>
        <p:nvSpPr>
          <p:cNvPr id="8" name="Slide Number Placeholder 7">
            <a:extLst>
              <a:ext uri="{FF2B5EF4-FFF2-40B4-BE49-F238E27FC236}">
                <a16:creationId xmlns:a16="http://schemas.microsoft.com/office/drawing/2014/main" id="{B7FF9A92-5BDB-40F9-8C9E-94BECF288EF4}"/>
              </a:ext>
            </a:extLst>
          </p:cNvPr>
          <p:cNvSpPr>
            <a:spLocks noGrp="1"/>
          </p:cNvSpPr>
          <p:nvPr>
            <p:ph type="sldNum" sz="quarter" idx="12"/>
          </p:nvPr>
        </p:nvSpPr>
        <p:spPr/>
        <p:txBody>
          <a:bodyPr/>
          <a:lstStyle/>
          <a:p>
            <a:fld id="{F8E47D07-9D1E-4FE9-B31A-2F5863681021}" type="slidenum">
              <a:rPr lang="en-GB" smtClean="0"/>
              <a:pPr/>
              <a:t>‹#›</a:t>
            </a:fld>
            <a:endParaRPr lang="en-GB"/>
          </a:p>
        </p:txBody>
      </p:sp>
      <p:cxnSp>
        <p:nvCxnSpPr>
          <p:cNvPr id="9" name="Straight Connector 8">
            <a:extLst>
              <a:ext uri="{FF2B5EF4-FFF2-40B4-BE49-F238E27FC236}">
                <a16:creationId xmlns:a16="http://schemas.microsoft.com/office/drawing/2014/main" id="{21040238-DCC8-4532-9AE6-EB7C834F336E}"/>
              </a:ext>
            </a:extLst>
          </p:cNvPr>
          <p:cNvCxnSpPr/>
          <p:nvPr userDrawn="1"/>
        </p:nvCxnSpPr>
        <p:spPr>
          <a:xfrm>
            <a:off x="3540125" y="1071349"/>
            <a:ext cx="0" cy="513838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0" name="Picture Placeholder 4">
            <a:extLst>
              <a:ext uri="{FF2B5EF4-FFF2-40B4-BE49-F238E27FC236}">
                <a16:creationId xmlns:a16="http://schemas.microsoft.com/office/drawing/2014/main" id="{1B1FC8CD-D4CE-4E11-90DE-BDAEAE7935BA}"/>
              </a:ext>
            </a:extLst>
          </p:cNvPr>
          <p:cNvSpPr>
            <a:spLocks noGrp="1"/>
          </p:cNvSpPr>
          <p:nvPr>
            <p:ph type="pic" sz="quarter" idx="18" hasCustomPrompt="1"/>
          </p:nvPr>
        </p:nvSpPr>
        <p:spPr>
          <a:xfrm>
            <a:off x="9972775" y="2144743"/>
            <a:ext cx="1066598" cy="1066597"/>
          </a:xfrm>
          <a:prstGeom prst="ellipse">
            <a:avLst/>
          </a:prstGeom>
          <a:blipFill>
            <a:blip r:embed="rId4"/>
            <a:stretch>
              <a:fillRect/>
            </a:stretch>
          </a:blipFill>
        </p:spPr>
        <p:txBody>
          <a:bodyPr/>
          <a:lstStyle>
            <a:lvl1pPr marL="0" indent="0">
              <a:buNone/>
              <a:defRPr/>
            </a:lvl1pPr>
          </a:lstStyle>
          <a:p>
            <a:r>
              <a:rPr lang="en-US"/>
              <a:t> </a:t>
            </a:r>
          </a:p>
        </p:txBody>
      </p:sp>
      <p:sp>
        <p:nvSpPr>
          <p:cNvPr id="43" name="Picture Placeholder 4">
            <a:extLst>
              <a:ext uri="{FF2B5EF4-FFF2-40B4-BE49-F238E27FC236}">
                <a16:creationId xmlns:a16="http://schemas.microsoft.com/office/drawing/2014/main" id="{98BEEA61-F657-4A84-A5AD-517F0892DC25}"/>
              </a:ext>
            </a:extLst>
          </p:cNvPr>
          <p:cNvSpPr>
            <a:spLocks noGrp="1"/>
          </p:cNvSpPr>
          <p:nvPr>
            <p:ph type="pic" sz="quarter" idx="21" hasCustomPrompt="1"/>
          </p:nvPr>
        </p:nvSpPr>
        <p:spPr>
          <a:xfrm>
            <a:off x="7235926" y="2188096"/>
            <a:ext cx="1066598" cy="1066597"/>
          </a:xfrm>
          <a:prstGeom prst="ellipse">
            <a:avLst/>
          </a:prstGeom>
          <a:blipFill>
            <a:blip r:embed="rId5"/>
            <a:stretch>
              <a:fillRect/>
            </a:stretch>
          </a:blipFill>
        </p:spPr>
        <p:txBody>
          <a:bodyPr/>
          <a:lstStyle>
            <a:lvl1pPr marL="0" indent="0">
              <a:buNone/>
              <a:defRPr/>
            </a:lvl1pPr>
          </a:lstStyle>
          <a:p>
            <a:r>
              <a:rPr lang="en-US"/>
              <a:t> </a:t>
            </a:r>
          </a:p>
        </p:txBody>
      </p:sp>
      <p:sp>
        <p:nvSpPr>
          <p:cNvPr id="60" name="Text Placeholder 57">
            <a:extLst>
              <a:ext uri="{FF2B5EF4-FFF2-40B4-BE49-F238E27FC236}">
                <a16:creationId xmlns:a16="http://schemas.microsoft.com/office/drawing/2014/main" id="{A0245B7A-36B7-48DD-8BF2-091A694BA5DC}"/>
              </a:ext>
            </a:extLst>
          </p:cNvPr>
          <p:cNvSpPr>
            <a:spLocks noGrp="1"/>
          </p:cNvSpPr>
          <p:nvPr>
            <p:ph type="body" sz="quarter" idx="25" hasCustomPrompt="1"/>
          </p:nvPr>
        </p:nvSpPr>
        <p:spPr>
          <a:xfrm>
            <a:off x="9228138" y="3569224"/>
            <a:ext cx="2555875" cy="331817"/>
          </a:xfrm>
        </p:spPr>
        <p:txBody>
          <a:bodyPr bIns="36000" anchor="b" anchorCtr="0">
            <a:spAutoFit/>
          </a:bodyPr>
          <a:lstStyle>
            <a:lvl1pPr marL="0" indent="0">
              <a:buNone/>
              <a:defRPr sz="1800" b="1">
                <a:solidFill>
                  <a:schemeClr val="accent1"/>
                </a:solidFill>
              </a:defRPr>
            </a:lvl1pPr>
            <a:lvl2pPr>
              <a:defRPr b="1">
                <a:solidFill>
                  <a:schemeClr val="accent1"/>
                </a:solidFill>
              </a:defRPr>
            </a:lvl2pPr>
            <a:lvl3pPr>
              <a:defRPr b="1">
                <a:solidFill>
                  <a:schemeClr val="accent1"/>
                </a:solidFill>
              </a:defRPr>
            </a:lvl3pPr>
            <a:lvl4pPr>
              <a:defRPr b="1">
                <a:solidFill>
                  <a:schemeClr val="accent1"/>
                </a:solidFill>
              </a:defRPr>
            </a:lvl4pPr>
            <a:lvl5pPr>
              <a:defRPr b="1">
                <a:solidFill>
                  <a:schemeClr val="accent1"/>
                </a:solidFill>
              </a:defRPr>
            </a:lvl5pPr>
          </a:lstStyle>
          <a:p>
            <a:pPr lvl="0"/>
            <a:r>
              <a:rPr lang="en-US"/>
              <a:t>Click to add name</a:t>
            </a:r>
          </a:p>
        </p:txBody>
      </p:sp>
      <p:sp>
        <p:nvSpPr>
          <p:cNvPr id="61" name="Text Placeholder 57">
            <a:extLst>
              <a:ext uri="{FF2B5EF4-FFF2-40B4-BE49-F238E27FC236}">
                <a16:creationId xmlns:a16="http://schemas.microsoft.com/office/drawing/2014/main" id="{B12401EB-21B8-49A0-87B6-9030A3923DC9}"/>
              </a:ext>
            </a:extLst>
          </p:cNvPr>
          <p:cNvSpPr>
            <a:spLocks noGrp="1"/>
          </p:cNvSpPr>
          <p:nvPr>
            <p:ph type="body" sz="quarter" idx="26" hasCustomPrompt="1"/>
          </p:nvPr>
        </p:nvSpPr>
        <p:spPr>
          <a:xfrm>
            <a:off x="9228138" y="3924392"/>
            <a:ext cx="2555875" cy="285651"/>
          </a:xfrm>
        </p:spPr>
        <p:txBody>
          <a:bodyPr tIns="36000" bIns="0" anchor="t" anchorCtr="0">
            <a:spAutoFit/>
          </a:bodyPr>
          <a:lstStyle>
            <a:lvl1pPr marL="0" indent="0">
              <a:buNone/>
              <a:defRPr sz="1800" b="0">
                <a:solidFill>
                  <a:schemeClr val="tx1"/>
                </a:solidFill>
              </a:defRPr>
            </a:lvl1pPr>
            <a:lvl2pPr>
              <a:defRPr b="1">
                <a:solidFill>
                  <a:schemeClr val="accent1"/>
                </a:solidFill>
              </a:defRPr>
            </a:lvl2pPr>
            <a:lvl3pPr>
              <a:defRPr b="1">
                <a:solidFill>
                  <a:schemeClr val="accent1"/>
                </a:solidFill>
              </a:defRPr>
            </a:lvl3pPr>
            <a:lvl4pPr>
              <a:defRPr b="1">
                <a:solidFill>
                  <a:schemeClr val="accent1"/>
                </a:solidFill>
              </a:defRPr>
            </a:lvl4pPr>
            <a:lvl5pPr>
              <a:defRPr b="1">
                <a:solidFill>
                  <a:schemeClr val="accent1"/>
                </a:solidFill>
              </a:defRPr>
            </a:lvl5pPr>
          </a:lstStyle>
          <a:p>
            <a:pPr lvl="0"/>
            <a:r>
              <a:rPr lang="en-US"/>
              <a:t>Click to add job title</a:t>
            </a:r>
          </a:p>
        </p:txBody>
      </p:sp>
      <p:sp>
        <p:nvSpPr>
          <p:cNvPr id="62" name="Text Placeholder 57">
            <a:extLst>
              <a:ext uri="{FF2B5EF4-FFF2-40B4-BE49-F238E27FC236}">
                <a16:creationId xmlns:a16="http://schemas.microsoft.com/office/drawing/2014/main" id="{B1E36713-F111-4648-B34F-AAFF8DEC1670}"/>
              </a:ext>
            </a:extLst>
          </p:cNvPr>
          <p:cNvSpPr>
            <a:spLocks noGrp="1"/>
          </p:cNvSpPr>
          <p:nvPr>
            <p:ph type="body" sz="quarter" idx="27" hasCustomPrompt="1"/>
          </p:nvPr>
        </p:nvSpPr>
        <p:spPr>
          <a:xfrm>
            <a:off x="3756026" y="3569224"/>
            <a:ext cx="2555875" cy="331817"/>
          </a:xfrm>
        </p:spPr>
        <p:txBody>
          <a:bodyPr bIns="36000" anchor="b" anchorCtr="0">
            <a:spAutoFit/>
          </a:bodyPr>
          <a:lstStyle>
            <a:lvl1pPr marL="0" indent="0">
              <a:buNone/>
              <a:defRPr sz="1800" b="1">
                <a:solidFill>
                  <a:schemeClr val="accent1"/>
                </a:solidFill>
              </a:defRPr>
            </a:lvl1pPr>
            <a:lvl2pPr>
              <a:defRPr b="1">
                <a:solidFill>
                  <a:schemeClr val="accent1"/>
                </a:solidFill>
              </a:defRPr>
            </a:lvl2pPr>
            <a:lvl3pPr>
              <a:defRPr b="1">
                <a:solidFill>
                  <a:schemeClr val="accent1"/>
                </a:solidFill>
              </a:defRPr>
            </a:lvl3pPr>
            <a:lvl4pPr>
              <a:defRPr b="1">
                <a:solidFill>
                  <a:schemeClr val="accent1"/>
                </a:solidFill>
              </a:defRPr>
            </a:lvl4pPr>
            <a:lvl5pPr>
              <a:defRPr b="1">
                <a:solidFill>
                  <a:schemeClr val="accent1"/>
                </a:solidFill>
              </a:defRPr>
            </a:lvl5pPr>
          </a:lstStyle>
          <a:p>
            <a:pPr lvl="0"/>
            <a:r>
              <a:rPr lang="en-US"/>
              <a:t>Click to add name</a:t>
            </a:r>
          </a:p>
        </p:txBody>
      </p:sp>
      <p:sp>
        <p:nvSpPr>
          <p:cNvPr id="63" name="Text Placeholder 57">
            <a:extLst>
              <a:ext uri="{FF2B5EF4-FFF2-40B4-BE49-F238E27FC236}">
                <a16:creationId xmlns:a16="http://schemas.microsoft.com/office/drawing/2014/main" id="{C7941355-3F61-4691-8CBE-A8EE5B41B831}"/>
              </a:ext>
            </a:extLst>
          </p:cNvPr>
          <p:cNvSpPr>
            <a:spLocks noGrp="1"/>
          </p:cNvSpPr>
          <p:nvPr>
            <p:ph type="body" sz="quarter" idx="28" hasCustomPrompt="1"/>
          </p:nvPr>
        </p:nvSpPr>
        <p:spPr>
          <a:xfrm>
            <a:off x="3756026" y="3924392"/>
            <a:ext cx="2555875" cy="285651"/>
          </a:xfrm>
        </p:spPr>
        <p:txBody>
          <a:bodyPr tIns="36000" bIns="0" anchor="t" anchorCtr="0">
            <a:spAutoFit/>
          </a:bodyPr>
          <a:lstStyle>
            <a:lvl1pPr marL="0" indent="0">
              <a:buNone/>
              <a:defRPr sz="1800" b="0">
                <a:solidFill>
                  <a:schemeClr val="tx1"/>
                </a:solidFill>
              </a:defRPr>
            </a:lvl1pPr>
            <a:lvl2pPr>
              <a:defRPr b="1">
                <a:solidFill>
                  <a:schemeClr val="accent1"/>
                </a:solidFill>
              </a:defRPr>
            </a:lvl2pPr>
            <a:lvl3pPr>
              <a:defRPr b="1">
                <a:solidFill>
                  <a:schemeClr val="accent1"/>
                </a:solidFill>
              </a:defRPr>
            </a:lvl3pPr>
            <a:lvl4pPr>
              <a:defRPr b="1">
                <a:solidFill>
                  <a:schemeClr val="accent1"/>
                </a:solidFill>
              </a:defRPr>
            </a:lvl4pPr>
            <a:lvl5pPr>
              <a:defRPr b="1">
                <a:solidFill>
                  <a:schemeClr val="accent1"/>
                </a:solidFill>
              </a:defRPr>
            </a:lvl5pPr>
          </a:lstStyle>
          <a:p>
            <a:pPr lvl="0"/>
            <a:r>
              <a:rPr lang="en-US"/>
              <a:t>Click to add job title</a:t>
            </a:r>
          </a:p>
        </p:txBody>
      </p:sp>
      <p:sp>
        <p:nvSpPr>
          <p:cNvPr id="64" name="Text Placeholder 57">
            <a:extLst>
              <a:ext uri="{FF2B5EF4-FFF2-40B4-BE49-F238E27FC236}">
                <a16:creationId xmlns:a16="http://schemas.microsoft.com/office/drawing/2014/main" id="{D4C3AF58-54F1-4682-B4D9-555CBA584B33}"/>
              </a:ext>
            </a:extLst>
          </p:cNvPr>
          <p:cNvSpPr>
            <a:spLocks noGrp="1"/>
          </p:cNvSpPr>
          <p:nvPr>
            <p:ph type="body" sz="quarter" idx="29" hasCustomPrompt="1"/>
          </p:nvPr>
        </p:nvSpPr>
        <p:spPr>
          <a:xfrm>
            <a:off x="6492875" y="3569224"/>
            <a:ext cx="2555875" cy="331817"/>
          </a:xfrm>
        </p:spPr>
        <p:txBody>
          <a:bodyPr bIns="36000" anchor="b" anchorCtr="0">
            <a:spAutoFit/>
          </a:bodyPr>
          <a:lstStyle>
            <a:lvl1pPr marL="0" indent="0">
              <a:buNone/>
              <a:defRPr sz="1800" b="1">
                <a:solidFill>
                  <a:schemeClr val="accent1"/>
                </a:solidFill>
              </a:defRPr>
            </a:lvl1pPr>
            <a:lvl2pPr>
              <a:defRPr b="1">
                <a:solidFill>
                  <a:schemeClr val="accent1"/>
                </a:solidFill>
              </a:defRPr>
            </a:lvl2pPr>
            <a:lvl3pPr>
              <a:defRPr b="1">
                <a:solidFill>
                  <a:schemeClr val="accent1"/>
                </a:solidFill>
              </a:defRPr>
            </a:lvl3pPr>
            <a:lvl4pPr>
              <a:defRPr b="1">
                <a:solidFill>
                  <a:schemeClr val="accent1"/>
                </a:solidFill>
              </a:defRPr>
            </a:lvl4pPr>
            <a:lvl5pPr>
              <a:defRPr b="1">
                <a:solidFill>
                  <a:schemeClr val="accent1"/>
                </a:solidFill>
              </a:defRPr>
            </a:lvl5pPr>
          </a:lstStyle>
          <a:p>
            <a:pPr lvl="0"/>
            <a:r>
              <a:rPr lang="en-US"/>
              <a:t>Click to add name</a:t>
            </a:r>
          </a:p>
        </p:txBody>
      </p:sp>
      <p:sp>
        <p:nvSpPr>
          <p:cNvPr id="65" name="Text Placeholder 57">
            <a:extLst>
              <a:ext uri="{FF2B5EF4-FFF2-40B4-BE49-F238E27FC236}">
                <a16:creationId xmlns:a16="http://schemas.microsoft.com/office/drawing/2014/main" id="{A102C3EE-ADA7-4748-833E-59DB5769D8D2}"/>
              </a:ext>
            </a:extLst>
          </p:cNvPr>
          <p:cNvSpPr>
            <a:spLocks noGrp="1"/>
          </p:cNvSpPr>
          <p:nvPr>
            <p:ph type="body" sz="quarter" idx="30" hasCustomPrompt="1"/>
          </p:nvPr>
        </p:nvSpPr>
        <p:spPr>
          <a:xfrm>
            <a:off x="6492875" y="3924392"/>
            <a:ext cx="2555875" cy="285651"/>
          </a:xfrm>
        </p:spPr>
        <p:txBody>
          <a:bodyPr tIns="36000" bIns="0" anchor="t" anchorCtr="0">
            <a:spAutoFit/>
          </a:bodyPr>
          <a:lstStyle>
            <a:lvl1pPr marL="0" indent="0">
              <a:buNone/>
              <a:defRPr sz="1800" b="0">
                <a:solidFill>
                  <a:schemeClr val="tx1"/>
                </a:solidFill>
              </a:defRPr>
            </a:lvl1pPr>
            <a:lvl2pPr>
              <a:defRPr b="1">
                <a:solidFill>
                  <a:schemeClr val="accent1"/>
                </a:solidFill>
              </a:defRPr>
            </a:lvl2pPr>
            <a:lvl3pPr>
              <a:defRPr b="1">
                <a:solidFill>
                  <a:schemeClr val="accent1"/>
                </a:solidFill>
              </a:defRPr>
            </a:lvl3pPr>
            <a:lvl4pPr>
              <a:defRPr b="1">
                <a:solidFill>
                  <a:schemeClr val="accent1"/>
                </a:solidFill>
              </a:defRPr>
            </a:lvl4pPr>
            <a:lvl5pPr>
              <a:defRPr b="1">
                <a:solidFill>
                  <a:schemeClr val="accent1"/>
                </a:solidFill>
              </a:defRPr>
            </a:lvl5pPr>
          </a:lstStyle>
          <a:p>
            <a:pPr lvl="0"/>
            <a:r>
              <a:rPr lang="en-US"/>
              <a:t>Click to add job title</a:t>
            </a:r>
          </a:p>
        </p:txBody>
      </p:sp>
      <p:sp>
        <p:nvSpPr>
          <p:cNvPr id="31" name="Text Placeholder 96">
            <a:extLst>
              <a:ext uri="{FF2B5EF4-FFF2-40B4-BE49-F238E27FC236}">
                <a16:creationId xmlns:a16="http://schemas.microsoft.com/office/drawing/2014/main" id="{36C08F25-EA22-4E4E-83B5-7858728FD103}"/>
              </a:ext>
            </a:extLst>
          </p:cNvPr>
          <p:cNvSpPr>
            <a:spLocks noGrp="1"/>
          </p:cNvSpPr>
          <p:nvPr>
            <p:ph type="body" sz="quarter" idx="111" hasCustomPrompt="1"/>
          </p:nvPr>
        </p:nvSpPr>
        <p:spPr>
          <a:xfrm>
            <a:off x="407988" y="6200774"/>
            <a:ext cx="9729787" cy="657225"/>
          </a:xfrm>
        </p:spPr>
        <p:txBody>
          <a:bodyPr anchor="b" anchorCtr="0">
            <a:noAutofit/>
          </a:bodyPr>
          <a:lstStyle>
            <a:lvl1pPr>
              <a:spcAft>
                <a:spcPts val="300"/>
              </a:spcAft>
              <a:buNone/>
              <a:defRPr sz="800"/>
            </a:lvl1pPr>
          </a:lstStyle>
          <a:p>
            <a:pPr lvl="0"/>
            <a:r>
              <a:rPr lang="en-US"/>
              <a:t>Footnotes</a:t>
            </a:r>
          </a:p>
        </p:txBody>
      </p:sp>
    </p:spTree>
    <p:custDataLst>
      <p:tags r:id="rId1"/>
    </p:custDataLst>
    <p:extLst>
      <p:ext uri="{BB962C8B-B14F-4D97-AF65-F5344CB8AC3E}">
        <p14:creationId xmlns:p14="http://schemas.microsoft.com/office/powerpoint/2010/main" val="1057201993"/>
      </p:ext>
    </p:extLst>
  </p:cSld>
  <p:clrMapOvr>
    <a:masterClrMapping/>
  </p:clrMapOvr>
  <p:extLst>
    <p:ext uri="{DCECCB84-F9BA-43D5-87BE-67443E8EF086}">
      <p15:sldGuideLst xmlns:p15="http://schemas.microsoft.com/office/powerpoint/2012/main">
        <p15:guide id="1" pos="2230">
          <p15:clr>
            <a:srgbClr val="C35EA4"/>
          </p15:clr>
        </p15:guide>
        <p15:guide id="3" pos="4089" userDrawn="1">
          <p15:clr>
            <a:srgbClr val="A4A3A4"/>
          </p15:clr>
        </p15:guide>
        <p15:guide id="4" pos="5700">
          <p15:clr>
            <a:srgbClr val="A4A3A4"/>
          </p15:clr>
        </p15:guide>
        <p15:guide id="5" pos="2366" userDrawn="1">
          <p15:clr>
            <a:srgbClr val="A4A3A4"/>
          </p15:clr>
        </p15:guide>
        <p15:guide id="7" pos="3976" userDrawn="1">
          <p15:clr>
            <a:srgbClr val="A4A3A4"/>
          </p15:clr>
        </p15:guide>
        <p15:guide id="10" pos="5813">
          <p15:clr>
            <a:srgbClr val="A4A3A4"/>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0 Speakers (Dark)">
    <p:bg>
      <p:bgPr>
        <a:solidFill>
          <a:schemeClr val="tx1"/>
        </a:solidFill>
        <a:effectLst/>
      </p:bgPr>
    </p:bg>
    <p:spTree>
      <p:nvGrpSpPr>
        <p:cNvPr id="1" name=""/>
        <p:cNvGrpSpPr/>
        <p:nvPr/>
      </p:nvGrpSpPr>
      <p:grpSpPr>
        <a:xfrm>
          <a:off x="0" y="0"/>
          <a:ext cx="0" cy="0"/>
          <a:chOff x="0" y="0"/>
          <a:chExt cx="0" cy="0"/>
        </a:xfrm>
      </p:grpSpPr>
      <p:sp>
        <p:nvSpPr>
          <p:cNvPr id="58" name="Text Placeholder 57">
            <a:extLst>
              <a:ext uri="{FF2B5EF4-FFF2-40B4-BE49-F238E27FC236}">
                <a16:creationId xmlns:a16="http://schemas.microsoft.com/office/drawing/2014/main" id="{EE263FC4-B3BF-4198-B246-A58FF8C1DAD1}"/>
              </a:ext>
            </a:extLst>
          </p:cNvPr>
          <p:cNvSpPr>
            <a:spLocks noGrp="1"/>
          </p:cNvSpPr>
          <p:nvPr>
            <p:ph type="body" sz="quarter" idx="23" hasCustomPrompt="1"/>
          </p:nvPr>
        </p:nvSpPr>
        <p:spPr>
          <a:xfrm>
            <a:off x="5124450" y="3903519"/>
            <a:ext cx="2555875" cy="331817"/>
          </a:xfrm>
        </p:spPr>
        <p:txBody>
          <a:bodyPr bIns="36000" anchor="b" anchorCtr="0">
            <a:spAutoFit/>
          </a:bodyPr>
          <a:lstStyle>
            <a:lvl1pPr marL="0" indent="0">
              <a:buNone/>
              <a:defRPr sz="1800" b="1">
                <a:solidFill>
                  <a:schemeClr val="bg1"/>
                </a:solidFill>
              </a:defRPr>
            </a:lvl1pPr>
            <a:lvl2pPr>
              <a:defRPr b="1">
                <a:solidFill>
                  <a:schemeClr val="accent1"/>
                </a:solidFill>
              </a:defRPr>
            </a:lvl2pPr>
            <a:lvl3pPr>
              <a:defRPr b="1">
                <a:solidFill>
                  <a:schemeClr val="accent1"/>
                </a:solidFill>
              </a:defRPr>
            </a:lvl3pPr>
            <a:lvl4pPr>
              <a:defRPr b="1">
                <a:solidFill>
                  <a:schemeClr val="accent1"/>
                </a:solidFill>
              </a:defRPr>
            </a:lvl4pPr>
            <a:lvl5pPr>
              <a:defRPr b="1">
                <a:solidFill>
                  <a:schemeClr val="accent1"/>
                </a:solidFill>
              </a:defRPr>
            </a:lvl5pPr>
          </a:lstStyle>
          <a:p>
            <a:pPr lvl="0"/>
            <a:r>
              <a:rPr lang="en-US"/>
              <a:t>Click to add name</a:t>
            </a:r>
          </a:p>
        </p:txBody>
      </p:sp>
      <p:sp>
        <p:nvSpPr>
          <p:cNvPr id="5" name="Picture Placeholder 4">
            <a:extLst>
              <a:ext uri="{FF2B5EF4-FFF2-40B4-BE49-F238E27FC236}">
                <a16:creationId xmlns:a16="http://schemas.microsoft.com/office/drawing/2014/main" id="{1112D1D8-F166-4F88-B507-30219E1A1C60}"/>
              </a:ext>
            </a:extLst>
          </p:cNvPr>
          <p:cNvSpPr>
            <a:spLocks noGrp="1"/>
          </p:cNvSpPr>
          <p:nvPr>
            <p:ph type="pic" sz="quarter" idx="15" hasCustomPrompt="1"/>
          </p:nvPr>
        </p:nvSpPr>
        <p:spPr>
          <a:xfrm>
            <a:off x="3876878" y="1071349"/>
            <a:ext cx="1066598" cy="1066597"/>
          </a:xfrm>
          <a:prstGeom prst="ellipse">
            <a:avLst/>
          </a:prstGeom>
          <a:blipFill>
            <a:blip r:embed="rId3"/>
            <a:stretch>
              <a:fillRect/>
            </a:stretch>
          </a:blipFill>
        </p:spPr>
        <p:txBody>
          <a:bodyPr/>
          <a:lstStyle>
            <a:lvl1pPr marL="0" indent="0">
              <a:buNone/>
              <a:defRPr/>
            </a:lvl1pPr>
          </a:lstStyle>
          <a:p>
            <a:r>
              <a:rPr lang="en-US"/>
              <a:t> </a:t>
            </a:r>
          </a:p>
        </p:txBody>
      </p:sp>
      <p:sp>
        <p:nvSpPr>
          <p:cNvPr id="2" name="Title 1">
            <a:extLst>
              <a:ext uri="{FF2B5EF4-FFF2-40B4-BE49-F238E27FC236}">
                <a16:creationId xmlns:a16="http://schemas.microsoft.com/office/drawing/2014/main" id="{2D9635B2-3D27-4FA3-B863-05E4C9624AB6}"/>
              </a:ext>
            </a:extLst>
          </p:cNvPr>
          <p:cNvSpPr>
            <a:spLocks noGrp="1"/>
          </p:cNvSpPr>
          <p:nvPr>
            <p:ph type="title" hasCustomPrompt="1"/>
          </p:nvPr>
        </p:nvSpPr>
        <p:spPr>
          <a:xfrm>
            <a:off x="407988" y="2875002"/>
            <a:ext cx="3049588" cy="1107996"/>
          </a:xfrm>
        </p:spPr>
        <p:txBody>
          <a:bodyPr anchor="ctr" anchorCtr="0">
            <a:spAutoFit/>
          </a:bodyPr>
          <a:lstStyle>
            <a:lvl1pPr>
              <a:defRPr sz="4000">
                <a:solidFill>
                  <a:schemeClr val="bg1"/>
                </a:solidFill>
              </a:defRPr>
            </a:lvl1pPr>
          </a:lstStyle>
          <a:p>
            <a:r>
              <a:rPr lang="en-US"/>
              <a:t>Click to enter title here</a:t>
            </a:r>
          </a:p>
        </p:txBody>
      </p:sp>
      <p:sp>
        <p:nvSpPr>
          <p:cNvPr id="6" name="Date Placeholder 5">
            <a:extLst>
              <a:ext uri="{FF2B5EF4-FFF2-40B4-BE49-F238E27FC236}">
                <a16:creationId xmlns:a16="http://schemas.microsoft.com/office/drawing/2014/main" id="{98CF1364-95FC-4822-BD65-0519B5DD9BCE}"/>
              </a:ext>
            </a:extLst>
          </p:cNvPr>
          <p:cNvSpPr>
            <a:spLocks noGrp="1"/>
          </p:cNvSpPr>
          <p:nvPr>
            <p:ph type="dt" sz="half" idx="10"/>
          </p:nvPr>
        </p:nvSpPr>
        <p:spPr/>
        <p:txBody>
          <a:bodyPr/>
          <a:lstStyle>
            <a:lvl1pPr>
              <a:defRPr>
                <a:solidFill>
                  <a:schemeClr val="bg1"/>
                </a:solidFill>
              </a:defRPr>
            </a:lvl1pPr>
          </a:lstStyle>
          <a:p>
            <a:endParaRPr lang="en-GB">
              <a:solidFill>
                <a:schemeClr val="bg1"/>
              </a:solidFill>
            </a:endParaRPr>
          </a:p>
        </p:txBody>
      </p:sp>
      <p:sp>
        <p:nvSpPr>
          <p:cNvPr id="8" name="Slide Number Placeholder 7">
            <a:extLst>
              <a:ext uri="{FF2B5EF4-FFF2-40B4-BE49-F238E27FC236}">
                <a16:creationId xmlns:a16="http://schemas.microsoft.com/office/drawing/2014/main" id="{B7FF9A92-5BDB-40F9-8C9E-94BECF288EF4}"/>
              </a:ext>
            </a:extLst>
          </p:cNvPr>
          <p:cNvSpPr>
            <a:spLocks noGrp="1"/>
          </p:cNvSpPr>
          <p:nvPr>
            <p:ph type="sldNum" sz="quarter" idx="12"/>
          </p:nvPr>
        </p:nvSpPr>
        <p:spPr/>
        <p:txBody>
          <a:bodyPr/>
          <a:lstStyle>
            <a:lvl1pPr>
              <a:defRPr>
                <a:solidFill>
                  <a:schemeClr val="bg1"/>
                </a:solidFill>
              </a:defRPr>
            </a:lvl1pPr>
          </a:lstStyle>
          <a:p>
            <a:fld id="{F8E47D07-9D1E-4FE9-B31A-2F5863681021}" type="slidenum">
              <a:rPr lang="en-GB" smtClean="0"/>
              <a:pPr/>
              <a:t>‹#›</a:t>
            </a:fld>
            <a:endParaRPr lang="en-GB"/>
          </a:p>
        </p:txBody>
      </p:sp>
      <p:cxnSp>
        <p:nvCxnSpPr>
          <p:cNvPr id="9" name="Straight Connector 8">
            <a:extLst>
              <a:ext uri="{FF2B5EF4-FFF2-40B4-BE49-F238E27FC236}">
                <a16:creationId xmlns:a16="http://schemas.microsoft.com/office/drawing/2014/main" id="{21040238-DCC8-4532-9AE6-EB7C834F336E}"/>
              </a:ext>
            </a:extLst>
          </p:cNvPr>
          <p:cNvCxnSpPr/>
          <p:nvPr userDrawn="1"/>
        </p:nvCxnSpPr>
        <p:spPr>
          <a:xfrm>
            <a:off x="3540125" y="1071349"/>
            <a:ext cx="0" cy="513838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38" name="Picture Placeholder 4">
            <a:extLst>
              <a:ext uri="{FF2B5EF4-FFF2-40B4-BE49-F238E27FC236}">
                <a16:creationId xmlns:a16="http://schemas.microsoft.com/office/drawing/2014/main" id="{235135AB-5B49-4A2B-A09B-EFF95FECF8DE}"/>
              </a:ext>
            </a:extLst>
          </p:cNvPr>
          <p:cNvSpPr>
            <a:spLocks noGrp="1"/>
          </p:cNvSpPr>
          <p:nvPr>
            <p:ph type="pic" sz="quarter" idx="16" hasCustomPrompt="1"/>
          </p:nvPr>
        </p:nvSpPr>
        <p:spPr>
          <a:xfrm>
            <a:off x="7982152" y="1071349"/>
            <a:ext cx="1066598" cy="1066597"/>
          </a:xfrm>
          <a:prstGeom prst="ellipse">
            <a:avLst/>
          </a:prstGeom>
          <a:blipFill>
            <a:blip r:embed="rId4"/>
            <a:stretch>
              <a:fillRect/>
            </a:stretch>
          </a:blipFill>
        </p:spPr>
        <p:txBody>
          <a:bodyPr/>
          <a:lstStyle>
            <a:lvl1pPr marL="0" indent="0">
              <a:buNone/>
              <a:defRPr/>
            </a:lvl1pPr>
          </a:lstStyle>
          <a:p>
            <a:r>
              <a:rPr lang="en-US"/>
              <a:t> </a:t>
            </a:r>
          </a:p>
        </p:txBody>
      </p:sp>
      <p:sp>
        <p:nvSpPr>
          <p:cNvPr id="39" name="Picture Placeholder 4">
            <a:extLst>
              <a:ext uri="{FF2B5EF4-FFF2-40B4-BE49-F238E27FC236}">
                <a16:creationId xmlns:a16="http://schemas.microsoft.com/office/drawing/2014/main" id="{4FF349B1-3542-4E59-B8B3-3852BB36BFD3}"/>
              </a:ext>
            </a:extLst>
          </p:cNvPr>
          <p:cNvSpPr>
            <a:spLocks noGrp="1"/>
          </p:cNvSpPr>
          <p:nvPr>
            <p:ph type="pic" sz="quarter" idx="17" hasCustomPrompt="1"/>
          </p:nvPr>
        </p:nvSpPr>
        <p:spPr>
          <a:xfrm>
            <a:off x="7982152" y="2400382"/>
            <a:ext cx="1066598" cy="1066597"/>
          </a:xfrm>
          <a:prstGeom prst="ellipse">
            <a:avLst/>
          </a:prstGeom>
          <a:blipFill>
            <a:blip r:embed="rId5"/>
            <a:stretch>
              <a:fillRect/>
            </a:stretch>
          </a:blipFill>
        </p:spPr>
        <p:txBody>
          <a:bodyPr/>
          <a:lstStyle>
            <a:lvl1pPr marL="0" indent="0">
              <a:buNone/>
              <a:defRPr/>
            </a:lvl1pPr>
          </a:lstStyle>
          <a:p>
            <a:r>
              <a:rPr lang="en-US"/>
              <a:t> </a:t>
            </a:r>
          </a:p>
        </p:txBody>
      </p:sp>
      <p:sp>
        <p:nvSpPr>
          <p:cNvPr id="40" name="Picture Placeholder 4">
            <a:extLst>
              <a:ext uri="{FF2B5EF4-FFF2-40B4-BE49-F238E27FC236}">
                <a16:creationId xmlns:a16="http://schemas.microsoft.com/office/drawing/2014/main" id="{1B1FC8CD-D4CE-4E11-90DE-BDAEAE7935BA}"/>
              </a:ext>
            </a:extLst>
          </p:cNvPr>
          <p:cNvSpPr>
            <a:spLocks noGrp="1"/>
          </p:cNvSpPr>
          <p:nvPr>
            <p:ph type="pic" sz="quarter" idx="18" hasCustomPrompt="1"/>
          </p:nvPr>
        </p:nvSpPr>
        <p:spPr>
          <a:xfrm>
            <a:off x="3876878" y="3729415"/>
            <a:ext cx="1066598" cy="1066597"/>
          </a:xfrm>
          <a:prstGeom prst="ellipse">
            <a:avLst/>
          </a:prstGeom>
          <a:blipFill>
            <a:blip r:embed="rId6"/>
            <a:stretch>
              <a:fillRect/>
            </a:stretch>
          </a:blipFill>
        </p:spPr>
        <p:txBody>
          <a:bodyPr/>
          <a:lstStyle>
            <a:lvl1pPr marL="0" indent="0">
              <a:buNone/>
              <a:defRPr/>
            </a:lvl1pPr>
          </a:lstStyle>
          <a:p>
            <a:r>
              <a:rPr lang="en-US"/>
              <a:t> </a:t>
            </a:r>
          </a:p>
        </p:txBody>
      </p:sp>
      <p:sp>
        <p:nvSpPr>
          <p:cNvPr id="41" name="Picture Placeholder 4">
            <a:extLst>
              <a:ext uri="{FF2B5EF4-FFF2-40B4-BE49-F238E27FC236}">
                <a16:creationId xmlns:a16="http://schemas.microsoft.com/office/drawing/2014/main" id="{B9366CB7-32DA-4E9E-99FC-DE95447593E4}"/>
              </a:ext>
            </a:extLst>
          </p:cNvPr>
          <p:cNvSpPr>
            <a:spLocks noGrp="1"/>
          </p:cNvSpPr>
          <p:nvPr>
            <p:ph type="pic" sz="quarter" idx="19" hasCustomPrompt="1"/>
          </p:nvPr>
        </p:nvSpPr>
        <p:spPr>
          <a:xfrm>
            <a:off x="7982152" y="5058448"/>
            <a:ext cx="1066598" cy="1066597"/>
          </a:xfrm>
          <a:prstGeom prst="ellipse">
            <a:avLst/>
          </a:prstGeom>
          <a:blipFill>
            <a:blip r:embed="rId7"/>
            <a:stretch>
              <a:fillRect/>
            </a:stretch>
          </a:blipFill>
        </p:spPr>
        <p:txBody>
          <a:bodyPr/>
          <a:lstStyle>
            <a:lvl1pPr marL="0" indent="0">
              <a:buNone/>
              <a:defRPr/>
            </a:lvl1pPr>
          </a:lstStyle>
          <a:p>
            <a:r>
              <a:rPr lang="en-US"/>
              <a:t> </a:t>
            </a:r>
          </a:p>
        </p:txBody>
      </p:sp>
      <p:sp>
        <p:nvSpPr>
          <p:cNvPr id="42" name="Picture Placeholder 4">
            <a:extLst>
              <a:ext uri="{FF2B5EF4-FFF2-40B4-BE49-F238E27FC236}">
                <a16:creationId xmlns:a16="http://schemas.microsoft.com/office/drawing/2014/main" id="{72F775E8-A22B-4C7B-A7AF-7A6E5B4B25A6}"/>
              </a:ext>
            </a:extLst>
          </p:cNvPr>
          <p:cNvSpPr>
            <a:spLocks noGrp="1"/>
          </p:cNvSpPr>
          <p:nvPr>
            <p:ph type="pic" sz="quarter" idx="20" hasCustomPrompt="1"/>
          </p:nvPr>
        </p:nvSpPr>
        <p:spPr>
          <a:xfrm>
            <a:off x="7982152" y="3729415"/>
            <a:ext cx="1066598" cy="1066597"/>
          </a:xfrm>
          <a:prstGeom prst="ellipse">
            <a:avLst/>
          </a:prstGeom>
          <a:blipFill>
            <a:blip r:embed="rId8"/>
            <a:stretch>
              <a:fillRect/>
            </a:stretch>
          </a:blipFill>
        </p:spPr>
        <p:txBody>
          <a:bodyPr/>
          <a:lstStyle>
            <a:lvl1pPr marL="0" indent="0">
              <a:buNone/>
              <a:defRPr/>
            </a:lvl1pPr>
          </a:lstStyle>
          <a:p>
            <a:r>
              <a:rPr lang="en-US"/>
              <a:t> </a:t>
            </a:r>
          </a:p>
        </p:txBody>
      </p:sp>
      <p:sp>
        <p:nvSpPr>
          <p:cNvPr id="43" name="Picture Placeholder 4">
            <a:extLst>
              <a:ext uri="{FF2B5EF4-FFF2-40B4-BE49-F238E27FC236}">
                <a16:creationId xmlns:a16="http://schemas.microsoft.com/office/drawing/2014/main" id="{98BEEA61-F657-4A84-A5AD-517F0892DC25}"/>
              </a:ext>
            </a:extLst>
          </p:cNvPr>
          <p:cNvSpPr>
            <a:spLocks noGrp="1"/>
          </p:cNvSpPr>
          <p:nvPr>
            <p:ph type="pic" sz="quarter" idx="21" hasCustomPrompt="1"/>
          </p:nvPr>
        </p:nvSpPr>
        <p:spPr>
          <a:xfrm>
            <a:off x="3876878" y="2400382"/>
            <a:ext cx="1066598" cy="1066597"/>
          </a:xfrm>
          <a:prstGeom prst="ellipse">
            <a:avLst/>
          </a:prstGeom>
          <a:blipFill>
            <a:blip r:embed="rId9"/>
            <a:stretch>
              <a:fillRect/>
            </a:stretch>
          </a:blipFill>
        </p:spPr>
        <p:txBody>
          <a:bodyPr/>
          <a:lstStyle>
            <a:lvl1pPr marL="0" indent="0">
              <a:buNone/>
              <a:defRPr/>
            </a:lvl1pPr>
          </a:lstStyle>
          <a:p>
            <a:r>
              <a:rPr lang="en-US"/>
              <a:t> </a:t>
            </a:r>
          </a:p>
        </p:txBody>
      </p:sp>
      <p:sp>
        <p:nvSpPr>
          <p:cNvPr id="44" name="Picture Placeholder 4">
            <a:extLst>
              <a:ext uri="{FF2B5EF4-FFF2-40B4-BE49-F238E27FC236}">
                <a16:creationId xmlns:a16="http://schemas.microsoft.com/office/drawing/2014/main" id="{10BDC96E-E4BB-46C7-8B26-69C0CC4A1DAC}"/>
              </a:ext>
            </a:extLst>
          </p:cNvPr>
          <p:cNvSpPr>
            <a:spLocks noGrp="1"/>
          </p:cNvSpPr>
          <p:nvPr>
            <p:ph type="pic" sz="quarter" idx="22" hasCustomPrompt="1"/>
          </p:nvPr>
        </p:nvSpPr>
        <p:spPr>
          <a:xfrm>
            <a:off x="3876878" y="5058448"/>
            <a:ext cx="1066598" cy="1066597"/>
          </a:xfrm>
          <a:prstGeom prst="ellipse">
            <a:avLst/>
          </a:prstGeom>
          <a:blipFill>
            <a:blip r:embed="rId10"/>
            <a:stretch>
              <a:fillRect/>
            </a:stretch>
          </a:blipFill>
        </p:spPr>
        <p:txBody>
          <a:bodyPr/>
          <a:lstStyle>
            <a:lvl1pPr marL="0" indent="0">
              <a:buNone/>
              <a:defRPr/>
            </a:lvl1pPr>
          </a:lstStyle>
          <a:p>
            <a:r>
              <a:rPr lang="en-US"/>
              <a:t> </a:t>
            </a:r>
          </a:p>
        </p:txBody>
      </p:sp>
      <p:sp>
        <p:nvSpPr>
          <p:cNvPr id="59" name="Text Placeholder 57">
            <a:extLst>
              <a:ext uri="{FF2B5EF4-FFF2-40B4-BE49-F238E27FC236}">
                <a16:creationId xmlns:a16="http://schemas.microsoft.com/office/drawing/2014/main" id="{7C4BEF10-7F26-49CE-9D86-B24AFAE8B982}"/>
              </a:ext>
            </a:extLst>
          </p:cNvPr>
          <p:cNvSpPr>
            <a:spLocks noGrp="1"/>
          </p:cNvSpPr>
          <p:nvPr>
            <p:ph type="body" sz="quarter" idx="24" hasCustomPrompt="1"/>
          </p:nvPr>
        </p:nvSpPr>
        <p:spPr>
          <a:xfrm>
            <a:off x="5124450" y="4258687"/>
            <a:ext cx="2555875" cy="285651"/>
          </a:xfrm>
        </p:spPr>
        <p:txBody>
          <a:bodyPr tIns="36000" bIns="0" anchor="t" anchorCtr="0">
            <a:spAutoFit/>
          </a:bodyPr>
          <a:lstStyle>
            <a:lvl1pPr marL="0" indent="0">
              <a:buNone/>
              <a:defRPr sz="1800" b="0">
                <a:solidFill>
                  <a:schemeClr val="bg1"/>
                </a:solidFill>
              </a:defRPr>
            </a:lvl1pPr>
            <a:lvl2pPr>
              <a:defRPr b="1">
                <a:solidFill>
                  <a:schemeClr val="accent1"/>
                </a:solidFill>
              </a:defRPr>
            </a:lvl2pPr>
            <a:lvl3pPr>
              <a:defRPr b="1">
                <a:solidFill>
                  <a:schemeClr val="accent1"/>
                </a:solidFill>
              </a:defRPr>
            </a:lvl3pPr>
            <a:lvl4pPr>
              <a:defRPr b="1">
                <a:solidFill>
                  <a:schemeClr val="accent1"/>
                </a:solidFill>
              </a:defRPr>
            </a:lvl4pPr>
            <a:lvl5pPr>
              <a:defRPr b="1">
                <a:solidFill>
                  <a:schemeClr val="accent1"/>
                </a:solidFill>
              </a:defRPr>
            </a:lvl5pPr>
          </a:lstStyle>
          <a:p>
            <a:pPr lvl="0"/>
            <a:r>
              <a:rPr lang="en-US"/>
              <a:t>Click to add job title</a:t>
            </a:r>
          </a:p>
        </p:txBody>
      </p:sp>
      <p:sp>
        <p:nvSpPr>
          <p:cNvPr id="60" name="Text Placeholder 57">
            <a:extLst>
              <a:ext uri="{FF2B5EF4-FFF2-40B4-BE49-F238E27FC236}">
                <a16:creationId xmlns:a16="http://schemas.microsoft.com/office/drawing/2014/main" id="{A0245B7A-36B7-48DD-8BF2-091A694BA5DC}"/>
              </a:ext>
            </a:extLst>
          </p:cNvPr>
          <p:cNvSpPr>
            <a:spLocks noGrp="1"/>
          </p:cNvSpPr>
          <p:nvPr>
            <p:ph type="body" sz="quarter" idx="25" hasCustomPrompt="1"/>
          </p:nvPr>
        </p:nvSpPr>
        <p:spPr>
          <a:xfrm>
            <a:off x="5124450" y="1245667"/>
            <a:ext cx="2555875" cy="331817"/>
          </a:xfrm>
        </p:spPr>
        <p:txBody>
          <a:bodyPr bIns="36000" anchor="b" anchorCtr="0">
            <a:spAutoFit/>
          </a:bodyPr>
          <a:lstStyle>
            <a:lvl1pPr marL="0" indent="0">
              <a:buNone/>
              <a:defRPr sz="1800" b="1">
                <a:solidFill>
                  <a:schemeClr val="bg1"/>
                </a:solidFill>
              </a:defRPr>
            </a:lvl1pPr>
            <a:lvl2pPr>
              <a:defRPr b="1">
                <a:solidFill>
                  <a:schemeClr val="accent1"/>
                </a:solidFill>
              </a:defRPr>
            </a:lvl2pPr>
            <a:lvl3pPr>
              <a:defRPr b="1">
                <a:solidFill>
                  <a:schemeClr val="accent1"/>
                </a:solidFill>
              </a:defRPr>
            </a:lvl3pPr>
            <a:lvl4pPr>
              <a:defRPr b="1">
                <a:solidFill>
                  <a:schemeClr val="accent1"/>
                </a:solidFill>
              </a:defRPr>
            </a:lvl4pPr>
            <a:lvl5pPr>
              <a:defRPr b="1">
                <a:solidFill>
                  <a:schemeClr val="accent1"/>
                </a:solidFill>
              </a:defRPr>
            </a:lvl5pPr>
          </a:lstStyle>
          <a:p>
            <a:pPr lvl="0"/>
            <a:r>
              <a:rPr lang="en-US"/>
              <a:t>Click to add name</a:t>
            </a:r>
          </a:p>
        </p:txBody>
      </p:sp>
      <p:sp>
        <p:nvSpPr>
          <p:cNvPr id="61" name="Text Placeholder 57">
            <a:extLst>
              <a:ext uri="{FF2B5EF4-FFF2-40B4-BE49-F238E27FC236}">
                <a16:creationId xmlns:a16="http://schemas.microsoft.com/office/drawing/2014/main" id="{B12401EB-21B8-49A0-87B6-9030A3923DC9}"/>
              </a:ext>
            </a:extLst>
          </p:cNvPr>
          <p:cNvSpPr>
            <a:spLocks noGrp="1"/>
          </p:cNvSpPr>
          <p:nvPr>
            <p:ph type="body" sz="quarter" idx="26" hasCustomPrompt="1"/>
          </p:nvPr>
        </p:nvSpPr>
        <p:spPr>
          <a:xfrm>
            <a:off x="5124450" y="1600835"/>
            <a:ext cx="2555875" cy="285651"/>
          </a:xfrm>
        </p:spPr>
        <p:txBody>
          <a:bodyPr tIns="36000" bIns="0" anchor="t" anchorCtr="0">
            <a:spAutoFit/>
          </a:bodyPr>
          <a:lstStyle>
            <a:lvl1pPr marL="0" indent="0">
              <a:buNone/>
              <a:defRPr sz="1800" b="0">
                <a:solidFill>
                  <a:schemeClr val="bg1"/>
                </a:solidFill>
              </a:defRPr>
            </a:lvl1pPr>
            <a:lvl2pPr>
              <a:defRPr b="1">
                <a:solidFill>
                  <a:schemeClr val="accent1"/>
                </a:solidFill>
              </a:defRPr>
            </a:lvl2pPr>
            <a:lvl3pPr>
              <a:defRPr b="1">
                <a:solidFill>
                  <a:schemeClr val="accent1"/>
                </a:solidFill>
              </a:defRPr>
            </a:lvl3pPr>
            <a:lvl4pPr>
              <a:defRPr b="1">
                <a:solidFill>
                  <a:schemeClr val="accent1"/>
                </a:solidFill>
              </a:defRPr>
            </a:lvl4pPr>
            <a:lvl5pPr>
              <a:defRPr b="1">
                <a:solidFill>
                  <a:schemeClr val="accent1"/>
                </a:solidFill>
              </a:defRPr>
            </a:lvl5pPr>
          </a:lstStyle>
          <a:p>
            <a:pPr lvl="0"/>
            <a:r>
              <a:rPr lang="en-US"/>
              <a:t>Click to add job title</a:t>
            </a:r>
          </a:p>
        </p:txBody>
      </p:sp>
      <p:sp>
        <p:nvSpPr>
          <p:cNvPr id="62" name="Text Placeholder 57">
            <a:extLst>
              <a:ext uri="{FF2B5EF4-FFF2-40B4-BE49-F238E27FC236}">
                <a16:creationId xmlns:a16="http://schemas.microsoft.com/office/drawing/2014/main" id="{B1E36713-F111-4648-B34F-AAFF8DEC1670}"/>
              </a:ext>
            </a:extLst>
          </p:cNvPr>
          <p:cNvSpPr>
            <a:spLocks noGrp="1"/>
          </p:cNvSpPr>
          <p:nvPr>
            <p:ph type="body" sz="quarter" idx="27" hasCustomPrompt="1"/>
          </p:nvPr>
        </p:nvSpPr>
        <p:spPr>
          <a:xfrm>
            <a:off x="5124450" y="2574486"/>
            <a:ext cx="2555875" cy="331817"/>
          </a:xfrm>
        </p:spPr>
        <p:txBody>
          <a:bodyPr bIns="36000" anchor="b" anchorCtr="0">
            <a:spAutoFit/>
          </a:bodyPr>
          <a:lstStyle>
            <a:lvl1pPr marL="0" indent="0">
              <a:buNone/>
              <a:defRPr sz="1800" b="1">
                <a:solidFill>
                  <a:schemeClr val="bg1"/>
                </a:solidFill>
              </a:defRPr>
            </a:lvl1pPr>
            <a:lvl2pPr>
              <a:defRPr b="1">
                <a:solidFill>
                  <a:schemeClr val="accent1"/>
                </a:solidFill>
              </a:defRPr>
            </a:lvl2pPr>
            <a:lvl3pPr>
              <a:defRPr b="1">
                <a:solidFill>
                  <a:schemeClr val="accent1"/>
                </a:solidFill>
              </a:defRPr>
            </a:lvl3pPr>
            <a:lvl4pPr>
              <a:defRPr b="1">
                <a:solidFill>
                  <a:schemeClr val="accent1"/>
                </a:solidFill>
              </a:defRPr>
            </a:lvl4pPr>
            <a:lvl5pPr>
              <a:defRPr b="1">
                <a:solidFill>
                  <a:schemeClr val="accent1"/>
                </a:solidFill>
              </a:defRPr>
            </a:lvl5pPr>
          </a:lstStyle>
          <a:p>
            <a:pPr lvl="0"/>
            <a:r>
              <a:rPr lang="en-US"/>
              <a:t>Click to add name</a:t>
            </a:r>
          </a:p>
        </p:txBody>
      </p:sp>
      <p:sp>
        <p:nvSpPr>
          <p:cNvPr id="63" name="Text Placeholder 57">
            <a:extLst>
              <a:ext uri="{FF2B5EF4-FFF2-40B4-BE49-F238E27FC236}">
                <a16:creationId xmlns:a16="http://schemas.microsoft.com/office/drawing/2014/main" id="{C7941355-3F61-4691-8CBE-A8EE5B41B831}"/>
              </a:ext>
            </a:extLst>
          </p:cNvPr>
          <p:cNvSpPr>
            <a:spLocks noGrp="1"/>
          </p:cNvSpPr>
          <p:nvPr>
            <p:ph type="body" sz="quarter" idx="28" hasCustomPrompt="1"/>
          </p:nvPr>
        </p:nvSpPr>
        <p:spPr>
          <a:xfrm>
            <a:off x="5124450" y="2929654"/>
            <a:ext cx="2555875" cy="285651"/>
          </a:xfrm>
        </p:spPr>
        <p:txBody>
          <a:bodyPr tIns="36000" bIns="0" anchor="t" anchorCtr="0">
            <a:spAutoFit/>
          </a:bodyPr>
          <a:lstStyle>
            <a:lvl1pPr marL="0" indent="0">
              <a:buNone/>
              <a:defRPr sz="1800" b="0">
                <a:solidFill>
                  <a:schemeClr val="bg1"/>
                </a:solidFill>
              </a:defRPr>
            </a:lvl1pPr>
            <a:lvl2pPr>
              <a:defRPr b="1">
                <a:solidFill>
                  <a:schemeClr val="accent1"/>
                </a:solidFill>
              </a:defRPr>
            </a:lvl2pPr>
            <a:lvl3pPr>
              <a:defRPr b="1">
                <a:solidFill>
                  <a:schemeClr val="accent1"/>
                </a:solidFill>
              </a:defRPr>
            </a:lvl3pPr>
            <a:lvl4pPr>
              <a:defRPr b="1">
                <a:solidFill>
                  <a:schemeClr val="accent1"/>
                </a:solidFill>
              </a:defRPr>
            </a:lvl4pPr>
            <a:lvl5pPr>
              <a:defRPr b="1">
                <a:solidFill>
                  <a:schemeClr val="accent1"/>
                </a:solidFill>
              </a:defRPr>
            </a:lvl5pPr>
          </a:lstStyle>
          <a:p>
            <a:pPr lvl="0"/>
            <a:r>
              <a:rPr lang="en-US"/>
              <a:t>Click to add job title</a:t>
            </a:r>
          </a:p>
        </p:txBody>
      </p:sp>
      <p:sp>
        <p:nvSpPr>
          <p:cNvPr id="64" name="Text Placeholder 57">
            <a:extLst>
              <a:ext uri="{FF2B5EF4-FFF2-40B4-BE49-F238E27FC236}">
                <a16:creationId xmlns:a16="http://schemas.microsoft.com/office/drawing/2014/main" id="{D4C3AF58-54F1-4682-B4D9-555CBA584B33}"/>
              </a:ext>
            </a:extLst>
          </p:cNvPr>
          <p:cNvSpPr>
            <a:spLocks noGrp="1"/>
          </p:cNvSpPr>
          <p:nvPr>
            <p:ph type="body" sz="quarter" idx="29" hasCustomPrompt="1"/>
          </p:nvPr>
        </p:nvSpPr>
        <p:spPr>
          <a:xfrm>
            <a:off x="9228138" y="1245667"/>
            <a:ext cx="2555875" cy="331817"/>
          </a:xfrm>
        </p:spPr>
        <p:txBody>
          <a:bodyPr bIns="36000" anchor="b" anchorCtr="0">
            <a:spAutoFit/>
          </a:bodyPr>
          <a:lstStyle>
            <a:lvl1pPr marL="0" indent="0">
              <a:buNone/>
              <a:defRPr sz="1800" b="1">
                <a:solidFill>
                  <a:schemeClr val="bg1"/>
                </a:solidFill>
              </a:defRPr>
            </a:lvl1pPr>
            <a:lvl2pPr>
              <a:defRPr b="1">
                <a:solidFill>
                  <a:schemeClr val="accent1"/>
                </a:solidFill>
              </a:defRPr>
            </a:lvl2pPr>
            <a:lvl3pPr>
              <a:defRPr b="1">
                <a:solidFill>
                  <a:schemeClr val="accent1"/>
                </a:solidFill>
              </a:defRPr>
            </a:lvl3pPr>
            <a:lvl4pPr>
              <a:defRPr b="1">
                <a:solidFill>
                  <a:schemeClr val="accent1"/>
                </a:solidFill>
              </a:defRPr>
            </a:lvl4pPr>
            <a:lvl5pPr>
              <a:defRPr b="1">
                <a:solidFill>
                  <a:schemeClr val="accent1"/>
                </a:solidFill>
              </a:defRPr>
            </a:lvl5pPr>
          </a:lstStyle>
          <a:p>
            <a:pPr lvl="0"/>
            <a:r>
              <a:rPr lang="en-US"/>
              <a:t>Click to add name</a:t>
            </a:r>
          </a:p>
        </p:txBody>
      </p:sp>
      <p:sp>
        <p:nvSpPr>
          <p:cNvPr id="65" name="Text Placeholder 57">
            <a:extLst>
              <a:ext uri="{FF2B5EF4-FFF2-40B4-BE49-F238E27FC236}">
                <a16:creationId xmlns:a16="http://schemas.microsoft.com/office/drawing/2014/main" id="{A102C3EE-ADA7-4748-833E-59DB5769D8D2}"/>
              </a:ext>
            </a:extLst>
          </p:cNvPr>
          <p:cNvSpPr>
            <a:spLocks noGrp="1"/>
          </p:cNvSpPr>
          <p:nvPr>
            <p:ph type="body" sz="quarter" idx="30" hasCustomPrompt="1"/>
          </p:nvPr>
        </p:nvSpPr>
        <p:spPr>
          <a:xfrm>
            <a:off x="9228138" y="1600835"/>
            <a:ext cx="2555875" cy="285651"/>
          </a:xfrm>
        </p:spPr>
        <p:txBody>
          <a:bodyPr tIns="36000" bIns="0" anchor="t" anchorCtr="0">
            <a:spAutoFit/>
          </a:bodyPr>
          <a:lstStyle>
            <a:lvl1pPr marL="0" indent="0">
              <a:buNone/>
              <a:defRPr sz="1800" b="0">
                <a:solidFill>
                  <a:schemeClr val="bg1"/>
                </a:solidFill>
              </a:defRPr>
            </a:lvl1pPr>
            <a:lvl2pPr>
              <a:defRPr b="1">
                <a:solidFill>
                  <a:schemeClr val="accent1"/>
                </a:solidFill>
              </a:defRPr>
            </a:lvl2pPr>
            <a:lvl3pPr>
              <a:defRPr b="1">
                <a:solidFill>
                  <a:schemeClr val="accent1"/>
                </a:solidFill>
              </a:defRPr>
            </a:lvl3pPr>
            <a:lvl4pPr>
              <a:defRPr b="1">
                <a:solidFill>
                  <a:schemeClr val="accent1"/>
                </a:solidFill>
              </a:defRPr>
            </a:lvl4pPr>
            <a:lvl5pPr>
              <a:defRPr b="1">
                <a:solidFill>
                  <a:schemeClr val="accent1"/>
                </a:solidFill>
              </a:defRPr>
            </a:lvl5pPr>
          </a:lstStyle>
          <a:p>
            <a:pPr lvl="0"/>
            <a:r>
              <a:rPr lang="en-US"/>
              <a:t>Click to add job title</a:t>
            </a:r>
          </a:p>
        </p:txBody>
      </p:sp>
      <p:sp>
        <p:nvSpPr>
          <p:cNvPr id="66" name="Text Placeholder 57">
            <a:extLst>
              <a:ext uri="{FF2B5EF4-FFF2-40B4-BE49-F238E27FC236}">
                <a16:creationId xmlns:a16="http://schemas.microsoft.com/office/drawing/2014/main" id="{93F601CD-C12B-4912-A9BA-1EECAE448CE5}"/>
              </a:ext>
            </a:extLst>
          </p:cNvPr>
          <p:cNvSpPr>
            <a:spLocks noGrp="1"/>
          </p:cNvSpPr>
          <p:nvPr>
            <p:ph type="body" sz="quarter" idx="31" hasCustomPrompt="1"/>
          </p:nvPr>
        </p:nvSpPr>
        <p:spPr>
          <a:xfrm>
            <a:off x="5124450" y="5232552"/>
            <a:ext cx="2555875" cy="331817"/>
          </a:xfrm>
        </p:spPr>
        <p:txBody>
          <a:bodyPr bIns="36000" anchor="b" anchorCtr="0">
            <a:spAutoFit/>
          </a:bodyPr>
          <a:lstStyle>
            <a:lvl1pPr marL="0" indent="0">
              <a:buNone/>
              <a:defRPr sz="1800" b="1">
                <a:solidFill>
                  <a:schemeClr val="bg1"/>
                </a:solidFill>
              </a:defRPr>
            </a:lvl1pPr>
            <a:lvl2pPr>
              <a:defRPr b="1">
                <a:solidFill>
                  <a:schemeClr val="accent1"/>
                </a:solidFill>
              </a:defRPr>
            </a:lvl2pPr>
            <a:lvl3pPr>
              <a:defRPr b="1">
                <a:solidFill>
                  <a:schemeClr val="accent1"/>
                </a:solidFill>
              </a:defRPr>
            </a:lvl3pPr>
            <a:lvl4pPr>
              <a:defRPr b="1">
                <a:solidFill>
                  <a:schemeClr val="accent1"/>
                </a:solidFill>
              </a:defRPr>
            </a:lvl4pPr>
            <a:lvl5pPr>
              <a:defRPr b="1">
                <a:solidFill>
                  <a:schemeClr val="accent1"/>
                </a:solidFill>
              </a:defRPr>
            </a:lvl5pPr>
          </a:lstStyle>
          <a:p>
            <a:pPr lvl="0"/>
            <a:r>
              <a:rPr lang="en-US"/>
              <a:t>Click to add name</a:t>
            </a:r>
          </a:p>
        </p:txBody>
      </p:sp>
      <p:sp>
        <p:nvSpPr>
          <p:cNvPr id="67" name="Text Placeholder 57">
            <a:extLst>
              <a:ext uri="{FF2B5EF4-FFF2-40B4-BE49-F238E27FC236}">
                <a16:creationId xmlns:a16="http://schemas.microsoft.com/office/drawing/2014/main" id="{20C48A33-763A-47D3-A206-1BBD3A417DD0}"/>
              </a:ext>
            </a:extLst>
          </p:cNvPr>
          <p:cNvSpPr>
            <a:spLocks noGrp="1"/>
          </p:cNvSpPr>
          <p:nvPr>
            <p:ph type="body" sz="quarter" idx="32" hasCustomPrompt="1"/>
          </p:nvPr>
        </p:nvSpPr>
        <p:spPr>
          <a:xfrm>
            <a:off x="5124450" y="5587720"/>
            <a:ext cx="2555875" cy="285651"/>
          </a:xfrm>
        </p:spPr>
        <p:txBody>
          <a:bodyPr tIns="36000" bIns="0" anchor="t" anchorCtr="0">
            <a:spAutoFit/>
          </a:bodyPr>
          <a:lstStyle>
            <a:lvl1pPr marL="0" indent="0">
              <a:buNone/>
              <a:defRPr sz="1800" b="0">
                <a:solidFill>
                  <a:schemeClr val="bg1"/>
                </a:solidFill>
              </a:defRPr>
            </a:lvl1pPr>
            <a:lvl2pPr>
              <a:defRPr b="1">
                <a:solidFill>
                  <a:schemeClr val="accent1"/>
                </a:solidFill>
              </a:defRPr>
            </a:lvl2pPr>
            <a:lvl3pPr>
              <a:defRPr b="1">
                <a:solidFill>
                  <a:schemeClr val="accent1"/>
                </a:solidFill>
              </a:defRPr>
            </a:lvl3pPr>
            <a:lvl4pPr>
              <a:defRPr b="1">
                <a:solidFill>
                  <a:schemeClr val="accent1"/>
                </a:solidFill>
              </a:defRPr>
            </a:lvl4pPr>
            <a:lvl5pPr>
              <a:defRPr b="1">
                <a:solidFill>
                  <a:schemeClr val="accent1"/>
                </a:solidFill>
              </a:defRPr>
            </a:lvl5pPr>
          </a:lstStyle>
          <a:p>
            <a:pPr lvl="0"/>
            <a:r>
              <a:rPr lang="en-US"/>
              <a:t>Click to add job title</a:t>
            </a:r>
          </a:p>
        </p:txBody>
      </p:sp>
      <p:sp>
        <p:nvSpPr>
          <p:cNvPr id="68" name="Text Placeholder 57">
            <a:extLst>
              <a:ext uri="{FF2B5EF4-FFF2-40B4-BE49-F238E27FC236}">
                <a16:creationId xmlns:a16="http://schemas.microsoft.com/office/drawing/2014/main" id="{D875C94D-753C-4332-A792-6237EEC1F049}"/>
              </a:ext>
            </a:extLst>
          </p:cNvPr>
          <p:cNvSpPr>
            <a:spLocks noGrp="1"/>
          </p:cNvSpPr>
          <p:nvPr>
            <p:ph type="body" sz="quarter" idx="33" hasCustomPrompt="1"/>
          </p:nvPr>
        </p:nvSpPr>
        <p:spPr>
          <a:xfrm>
            <a:off x="9228138" y="2574486"/>
            <a:ext cx="2555875" cy="331817"/>
          </a:xfrm>
        </p:spPr>
        <p:txBody>
          <a:bodyPr bIns="36000" anchor="b" anchorCtr="0">
            <a:spAutoFit/>
          </a:bodyPr>
          <a:lstStyle>
            <a:lvl1pPr marL="0" indent="0">
              <a:buNone/>
              <a:defRPr sz="1800" b="1">
                <a:solidFill>
                  <a:schemeClr val="bg1"/>
                </a:solidFill>
              </a:defRPr>
            </a:lvl1pPr>
            <a:lvl2pPr>
              <a:defRPr b="1">
                <a:solidFill>
                  <a:schemeClr val="accent1"/>
                </a:solidFill>
              </a:defRPr>
            </a:lvl2pPr>
            <a:lvl3pPr>
              <a:defRPr b="1">
                <a:solidFill>
                  <a:schemeClr val="accent1"/>
                </a:solidFill>
              </a:defRPr>
            </a:lvl3pPr>
            <a:lvl4pPr>
              <a:defRPr b="1">
                <a:solidFill>
                  <a:schemeClr val="accent1"/>
                </a:solidFill>
              </a:defRPr>
            </a:lvl4pPr>
            <a:lvl5pPr>
              <a:defRPr b="1">
                <a:solidFill>
                  <a:schemeClr val="accent1"/>
                </a:solidFill>
              </a:defRPr>
            </a:lvl5pPr>
          </a:lstStyle>
          <a:p>
            <a:pPr lvl="0"/>
            <a:r>
              <a:rPr lang="en-US"/>
              <a:t>Click to add name</a:t>
            </a:r>
          </a:p>
        </p:txBody>
      </p:sp>
      <p:sp>
        <p:nvSpPr>
          <p:cNvPr id="69" name="Text Placeholder 57">
            <a:extLst>
              <a:ext uri="{FF2B5EF4-FFF2-40B4-BE49-F238E27FC236}">
                <a16:creationId xmlns:a16="http://schemas.microsoft.com/office/drawing/2014/main" id="{B06D4D8C-8568-423B-AABB-FB8BD683AC2A}"/>
              </a:ext>
            </a:extLst>
          </p:cNvPr>
          <p:cNvSpPr>
            <a:spLocks noGrp="1"/>
          </p:cNvSpPr>
          <p:nvPr>
            <p:ph type="body" sz="quarter" idx="34" hasCustomPrompt="1"/>
          </p:nvPr>
        </p:nvSpPr>
        <p:spPr>
          <a:xfrm>
            <a:off x="9228138" y="2929654"/>
            <a:ext cx="2555875" cy="285651"/>
          </a:xfrm>
        </p:spPr>
        <p:txBody>
          <a:bodyPr tIns="36000" bIns="0" anchor="t" anchorCtr="0">
            <a:spAutoFit/>
          </a:bodyPr>
          <a:lstStyle>
            <a:lvl1pPr marL="0" indent="0">
              <a:buNone/>
              <a:defRPr sz="1800" b="0">
                <a:solidFill>
                  <a:schemeClr val="bg1"/>
                </a:solidFill>
              </a:defRPr>
            </a:lvl1pPr>
            <a:lvl2pPr>
              <a:defRPr b="1">
                <a:solidFill>
                  <a:schemeClr val="accent1"/>
                </a:solidFill>
              </a:defRPr>
            </a:lvl2pPr>
            <a:lvl3pPr>
              <a:defRPr b="1">
                <a:solidFill>
                  <a:schemeClr val="accent1"/>
                </a:solidFill>
              </a:defRPr>
            </a:lvl3pPr>
            <a:lvl4pPr>
              <a:defRPr b="1">
                <a:solidFill>
                  <a:schemeClr val="accent1"/>
                </a:solidFill>
              </a:defRPr>
            </a:lvl4pPr>
            <a:lvl5pPr>
              <a:defRPr b="1">
                <a:solidFill>
                  <a:schemeClr val="accent1"/>
                </a:solidFill>
              </a:defRPr>
            </a:lvl5pPr>
          </a:lstStyle>
          <a:p>
            <a:pPr lvl="0"/>
            <a:r>
              <a:rPr lang="en-US"/>
              <a:t>Click to add job title</a:t>
            </a:r>
          </a:p>
        </p:txBody>
      </p:sp>
      <p:sp>
        <p:nvSpPr>
          <p:cNvPr id="70" name="Text Placeholder 57">
            <a:extLst>
              <a:ext uri="{FF2B5EF4-FFF2-40B4-BE49-F238E27FC236}">
                <a16:creationId xmlns:a16="http://schemas.microsoft.com/office/drawing/2014/main" id="{7D2B1B3D-7A06-472C-AAC7-C6D547DD8009}"/>
              </a:ext>
            </a:extLst>
          </p:cNvPr>
          <p:cNvSpPr>
            <a:spLocks noGrp="1"/>
          </p:cNvSpPr>
          <p:nvPr>
            <p:ph type="body" sz="quarter" idx="35" hasCustomPrompt="1"/>
          </p:nvPr>
        </p:nvSpPr>
        <p:spPr>
          <a:xfrm>
            <a:off x="9228138" y="3903519"/>
            <a:ext cx="2555875" cy="331817"/>
          </a:xfrm>
        </p:spPr>
        <p:txBody>
          <a:bodyPr bIns="36000" anchor="b" anchorCtr="0">
            <a:spAutoFit/>
          </a:bodyPr>
          <a:lstStyle>
            <a:lvl1pPr marL="0" indent="0">
              <a:buNone/>
              <a:defRPr sz="1800" b="1">
                <a:solidFill>
                  <a:schemeClr val="bg1"/>
                </a:solidFill>
              </a:defRPr>
            </a:lvl1pPr>
            <a:lvl2pPr>
              <a:defRPr b="1">
                <a:solidFill>
                  <a:schemeClr val="accent1"/>
                </a:solidFill>
              </a:defRPr>
            </a:lvl2pPr>
            <a:lvl3pPr>
              <a:defRPr b="1">
                <a:solidFill>
                  <a:schemeClr val="accent1"/>
                </a:solidFill>
              </a:defRPr>
            </a:lvl3pPr>
            <a:lvl4pPr>
              <a:defRPr b="1">
                <a:solidFill>
                  <a:schemeClr val="accent1"/>
                </a:solidFill>
              </a:defRPr>
            </a:lvl4pPr>
            <a:lvl5pPr>
              <a:defRPr b="1">
                <a:solidFill>
                  <a:schemeClr val="accent1"/>
                </a:solidFill>
              </a:defRPr>
            </a:lvl5pPr>
          </a:lstStyle>
          <a:p>
            <a:pPr lvl="0"/>
            <a:r>
              <a:rPr lang="en-US"/>
              <a:t>Click to add name</a:t>
            </a:r>
          </a:p>
        </p:txBody>
      </p:sp>
      <p:sp>
        <p:nvSpPr>
          <p:cNvPr id="71" name="Text Placeholder 57">
            <a:extLst>
              <a:ext uri="{FF2B5EF4-FFF2-40B4-BE49-F238E27FC236}">
                <a16:creationId xmlns:a16="http://schemas.microsoft.com/office/drawing/2014/main" id="{AD040565-F4BF-45F9-8EB6-02C700DE6436}"/>
              </a:ext>
            </a:extLst>
          </p:cNvPr>
          <p:cNvSpPr>
            <a:spLocks noGrp="1"/>
          </p:cNvSpPr>
          <p:nvPr>
            <p:ph type="body" sz="quarter" idx="36" hasCustomPrompt="1"/>
          </p:nvPr>
        </p:nvSpPr>
        <p:spPr>
          <a:xfrm>
            <a:off x="9228138" y="4258687"/>
            <a:ext cx="2555875" cy="285651"/>
          </a:xfrm>
        </p:spPr>
        <p:txBody>
          <a:bodyPr tIns="36000" bIns="0" anchor="t" anchorCtr="0">
            <a:spAutoFit/>
          </a:bodyPr>
          <a:lstStyle>
            <a:lvl1pPr marL="0" indent="0">
              <a:buNone/>
              <a:defRPr sz="1800" b="0">
                <a:solidFill>
                  <a:schemeClr val="bg1"/>
                </a:solidFill>
              </a:defRPr>
            </a:lvl1pPr>
            <a:lvl2pPr>
              <a:defRPr b="1">
                <a:solidFill>
                  <a:schemeClr val="accent1"/>
                </a:solidFill>
              </a:defRPr>
            </a:lvl2pPr>
            <a:lvl3pPr>
              <a:defRPr b="1">
                <a:solidFill>
                  <a:schemeClr val="accent1"/>
                </a:solidFill>
              </a:defRPr>
            </a:lvl3pPr>
            <a:lvl4pPr>
              <a:defRPr b="1">
                <a:solidFill>
                  <a:schemeClr val="accent1"/>
                </a:solidFill>
              </a:defRPr>
            </a:lvl4pPr>
            <a:lvl5pPr>
              <a:defRPr b="1">
                <a:solidFill>
                  <a:schemeClr val="accent1"/>
                </a:solidFill>
              </a:defRPr>
            </a:lvl5pPr>
          </a:lstStyle>
          <a:p>
            <a:pPr lvl="0"/>
            <a:r>
              <a:rPr lang="en-US"/>
              <a:t>Click to add job title</a:t>
            </a:r>
          </a:p>
        </p:txBody>
      </p:sp>
      <p:sp>
        <p:nvSpPr>
          <p:cNvPr id="72" name="Text Placeholder 57">
            <a:extLst>
              <a:ext uri="{FF2B5EF4-FFF2-40B4-BE49-F238E27FC236}">
                <a16:creationId xmlns:a16="http://schemas.microsoft.com/office/drawing/2014/main" id="{DB9F8BAF-B545-4D72-ADD4-886DC007051C}"/>
              </a:ext>
            </a:extLst>
          </p:cNvPr>
          <p:cNvSpPr>
            <a:spLocks noGrp="1"/>
          </p:cNvSpPr>
          <p:nvPr>
            <p:ph type="body" sz="quarter" idx="37" hasCustomPrompt="1"/>
          </p:nvPr>
        </p:nvSpPr>
        <p:spPr>
          <a:xfrm>
            <a:off x="9228138" y="5232552"/>
            <a:ext cx="2555875" cy="331817"/>
          </a:xfrm>
        </p:spPr>
        <p:txBody>
          <a:bodyPr bIns="36000" anchor="b" anchorCtr="0">
            <a:spAutoFit/>
          </a:bodyPr>
          <a:lstStyle>
            <a:lvl1pPr marL="0" indent="0">
              <a:buNone/>
              <a:defRPr sz="1800" b="1">
                <a:solidFill>
                  <a:schemeClr val="bg1"/>
                </a:solidFill>
              </a:defRPr>
            </a:lvl1pPr>
            <a:lvl2pPr>
              <a:defRPr b="1">
                <a:solidFill>
                  <a:schemeClr val="accent1"/>
                </a:solidFill>
              </a:defRPr>
            </a:lvl2pPr>
            <a:lvl3pPr>
              <a:defRPr b="1">
                <a:solidFill>
                  <a:schemeClr val="accent1"/>
                </a:solidFill>
              </a:defRPr>
            </a:lvl3pPr>
            <a:lvl4pPr>
              <a:defRPr b="1">
                <a:solidFill>
                  <a:schemeClr val="accent1"/>
                </a:solidFill>
              </a:defRPr>
            </a:lvl4pPr>
            <a:lvl5pPr>
              <a:defRPr b="1">
                <a:solidFill>
                  <a:schemeClr val="accent1"/>
                </a:solidFill>
              </a:defRPr>
            </a:lvl5pPr>
          </a:lstStyle>
          <a:p>
            <a:pPr lvl="0"/>
            <a:r>
              <a:rPr lang="en-US"/>
              <a:t>Click to add name</a:t>
            </a:r>
          </a:p>
        </p:txBody>
      </p:sp>
      <p:sp>
        <p:nvSpPr>
          <p:cNvPr id="73" name="Text Placeholder 57">
            <a:extLst>
              <a:ext uri="{FF2B5EF4-FFF2-40B4-BE49-F238E27FC236}">
                <a16:creationId xmlns:a16="http://schemas.microsoft.com/office/drawing/2014/main" id="{B0791138-7275-41D5-B115-CD52C7354E2D}"/>
              </a:ext>
            </a:extLst>
          </p:cNvPr>
          <p:cNvSpPr>
            <a:spLocks noGrp="1"/>
          </p:cNvSpPr>
          <p:nvPr>
            <p:ph type="body" sz="quarter" idx="38" hasCustomPrompt="1"/>
          </p:nvPr>
        </p:nvSpPr>
        <p:spPr>
          <a:xfrm>
            <a:off x="9228138" y="5587720"/>
            <a:ext cx="2555875" cy="285651"/>
          </a:xfrm>
        </p:spPr>
        <p:txBody>
          <a:bodyPr tIns="36000" bIns="0" anchor="t" anchorCtr="0">
            <a:spAutoFit/>
          </a:bodyPr>
          <a:lstStyle>
            <a:lvl1pPr marL="0" indent="0">
              <a:buNone/>
              <a:defRPr sz="1800" b="0">
                <a:solidFill>
                  <a:schemeClr val="bg1"/>
                </a:solidFill>
              </a:defRPr>
            </a:lvl1pPr>
            <a:lvl2pPr>
              <a:defRPr b="1">
                <a:solidFill>
                  <a:schemeClr val="accent1"/>
                </a:solidFill>
              </a:defRPr>
            </a:lvl2pPr>
            <a:lvl3pPr>
              <a:defRPr b="1">
                <a:solidFill>
                  <a:schemeClr val="accent1"/>
                </a:solidFill>
              </a:defRPr>
            </a:lvl3pPr>
            <a:lvl4pPr>
              <a:defRPr b="1">
                <a:solidFill>
                  <a:schemeClr val="accent1"/>
                </a:solidFill>
              </a:defRPr>
            </a:lvl4pPr>
            <a:lvl5pPr>
              <a:defRPr b="1">
                <a:solidFill>
                  <a:schemeClr val="accent1"/>
                </a:solidFill>
              </a:defRPr>
            </a:lvl5pPr>
          </a:lstStyle>
          <a:p>
            <a:pPr lvl="0"/>
            <a:r>
              <a:rPr lang="en-US"/>
              <a:t>Click to add job title</a:t>
            </a:r>
          </a:p>
        </p:txBody>
      </p:sp>
      <p:sp>
        <p:nvSpPr>
          <p:cNvPr id="31" name="Text Placeholder 96">
            <a:extLst>
              <a:ext uri="{FF2B5EF4-FFF2-40B4-BE49-F238E27FC236}">
                <a16:creationId xmlns:a16="http://schemas.microsoft.com/office/drawing/2014/main" id="{B480DF74-92FB-4ECD-B23E-4C539F84744E}"/>
              </a:ext>
            </a:extLst>
          </p:cNvPr>
          <p:cNvSpPr>
            <a:spLocks noGrp="1"/>
          </p:cNvSpPr>
          <p:nvPr>
            <p:ph type="body" sz="quarter" idx="111" hasCustomPrompt="1"/>
          </p:nvPr>
        </p:nvSpPr>
        <p:spPr>
          <a:xfrm>
            <a:off x="407988" y="6200774"/>
            <a:ext cx="9729787" cy="657225"/>
          </a:xfrm>
        </p:spPr>
        <p:txBody>
          <a:bodyPr anchor="b" anchorCtr="0">
            <a:noAutofit/>
          </a:bodyPr>
          <a:lstStyle>
            <a:lvl1pPr>
              <a:spcAft>
                <a:spcPts val="300"/>
              </a:spcAft>
              <a:buNone/>
              <a:defRPr sz="800">
                <a:solidFill>
                  <a:schemeClr val="bg1"/>
                </a:solidFill>
              </a:defRPr>
            </a:lvl1pPr>
          </a:lstStyle>
          <a:p>
            <a:pPr lvl="0"/>
            <a:r>
              <a:rPr lang="en-US"/>
              <a:t>Footnotes</a:t>
            </a:r>
          </a:p>
        </p:txBody>
      </p:sp>
    </p:spTree>
    <p:custDataLst>
      <p:tags r:id="rId1"/>
    </p:custDataLst>
    <p:extLst>
      <p:ext uri="{BB962C8B-B14F-4D97-AF65-F5344CB8AC3E}">
        <p14:creationId xmlns:p14="http://schemas.microsoft.com/office/powerpoint/2010/main" val="1019413991"/>
      </p:ext>
    </p:extLst>
  </p:cSld>
  <p:clrMapOvr>
    <a:masterClrMapping/>
  </p:clrMapOvr>
  <p:extLst>
    <p:ext uri="{DCECCB84-F9BA-43D5-87BE-67443E8EF086}">
      <p15:sldGuideLst xmlns:p15="http://schemas.microsoft.com/office/powerpoint/2012/main">
        <p15:guide id="1" pos="2230">
          <p15:clr>
            <a:srgbClr val="C35EA4"/>
          </p15:clr>
        </p15:guide>
        <p15:guide id="3" pos="4838">
          <p15:clr>
            <a:srgbClr val="A4A3A4"/>
          </p15:clr>
        </p15:guide>
        <p15:guide id="4" pos="5700">
          <p15:clr>
            <a:srgbClr val="A4A3A4"/>
          </p15:clr>
        </p15:guide>
        <p15:guide id="5" pos="3114">
          <p15:clr>
            <a:srgbClr val="A4A3A4"/>
          </p15:clr>
        </p15:guide>
        <p15:guide id="7" pos="3228">
          <p15:clr>
            <a:srgbClr val="A4A3A4"/>
          </p15:clr>
        </p15:guide>
        <p15:guide id="10" pos="5813">
          <p15:clr>
            <a:srgbClr val="A4A3A4"/>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3 Speakers (Dark)">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1112D1D8-F166-4F88-B507-30219E1A1C60}"/>
              </a:ext>
            </a:extLst>
          </p:cNvPr>
          <p:cNvSpPr>
            <a:spLocks noGrp="1"/>
          </p:cNvSpPr>
          <p:nvPr>
            <p:ph type="pic" sz="quarter" idx="15" hasCustomPrompt="1"/>
          </p:nvPr>
        </p:nvSpPr>
        <p:spPr>
          <a:xfrm>
            <a:off x="4500663" y="2188096"/>
            <a:ext cx="1066598" cy="1066597"/>
          </a:xfrm>
          <a:prstGeom prst="ellipse">
            <a:avLst/>
          </a:prstGeom>
          <a:blipFill>
            <a:blip r:embed="rId3"/>
            <a:stretch>
              <a:fillRect/>
            </a:stretch>
          </a:blipFill>
        </p:spPr>
        <p:txBody>
          <a:bodyPr/>
          <a:lstStyle>
            <a:lvl1pPr marL="0" indent="0">
              <a:buNone/>
              <a:defRPr/>
            </a:lvl1pPr>
          </a:lstStyle>
          <a:p>
            <a:r>
              <a:rPr lang="en-US"/>
              <a:t> </a:t>
            </a:r>
          </a:p>
        </p:txBody>
      </p:sp>
      <p:sp>
        <p:nvSpPr>
          <p:cNvPr id="2" name="Title 1">
            <a:extLst>
              <a:ext uri="{FF2B5EF4-FFF2-40B4-BE49-F238E27FC236}">
                <a16:creationId xmlns:a16="http://schemas.microsoft.com/office/drawing/2014/main" id="{2D9635B2-3D27-4FA3-B863-05E4C9624AB6}"/>
              </a:ext>
            </a:extLst>
          </p:cNvPr>
          <p:cNvSpPr>
            <a:spLocks noGrp="1"/>
          </p:cNvSpPr>
          <p:nvPr>
            <p:ph type="title" hasCustomPrompt="1"/>
          </p:nvPr>
        </p:nvSpPr>
        <p:spPr>
          <a:xfrm>
            <a:off x="407988" y="2875002"/>
            <a:ext cx="3049588" cy="1107996"/>
          </a:xfrm>
        </p:spPr>
        <p:txBody>
          <a:bodyPr anchor="ctr" anchorCtr="0">
            <a:spAutoFit/>
          </a:bodyPr>
          <a:lstStyle>
            <a:lvl1pPr>
              <a:defRPr sz="4000">
                <a:solidFill>
                  <a:schemeClr val="bg1"/>
                </a:solidFill>
              </a:defRPr>
            </a:lvl1pPr>
          </a:lstStyle>
          <a:p>
            <a:r>
              <a:rPr lang="en-US"/>
              <a:t>Click to enter title here</a:t>
            </a:r>
          </a:p>
        </p:txBody>
      </p:sp>
      <p:sp>
        <p:nvSpPr>
          <p:cNvPr id="6" name="Date Placeholder 5">
            <a:extLst>
              <a:ext uri="{FF2B5EF4-FFF2-40B4-BE49-F238E27FC236}">
                <a16:creationId xmlns:a16="http://schemas.microsoft.com/office/drawing/2014/main" id="{98CF1364-95FC-4822-BD65-0519B5DD9BCE}"/>
              </a:ext>
            </a:extLst>
          </p:cNvPr>
          <p:cNvSpPr>
            <a:spLocks noGrp="1"/>
          </p:cNvSpPr>
          <p:nvPr>
            <p:ph type="dt" sz="half" idx="10"/>
          </p:nvPr>
        </p:nvSpPr>
        <p:spPr/>
        <p:txBody>
          <a:bodyPr/>
          <a:lstStyle>
            <a:lvl1pPr>
              <a:defRPr>
                <a:solidFill>
                  <a:schemeClr val="bg1"/>
                </a:solidFill>
              </a:defRPr>
            </a:lvl1pPr>
          </a:lstStyle>
          <a:p>
            <a:endParaRPr lang="en-GB">
              <a:solidFill>
                <a:schemeClr val="bg1"/>
              </a:solidFill>
            </a:endParaRPr>
          </a:p>
        </p:txBody>
      </p:sp>
      <p:sp>
        <p:nvSpPr>
          <p:cNvPr id="8" name="Slide Number Placeholder 7">
            <a:extLst>
              <a:ext uri="{FF2B5EF4-FFF2-40B4-BE49-F238E27FC236}">
                <a16:creationId xmlns:a16="http://schemas.microsoft.com/office/drawing/2014/main" id="{B7FF9A92-5BDB-40F9-8C9E-94BECF288EF4}"/>
              </a:ext>
            </a:extLst>
          </p:cNvPr>
          <p:cNvSpPr>
            <a:spLocks noGrp="1"/>
          </p:cNvSpPr>
          <p:nvPr>
            <p:ph type="sldNum" sz="quarter" idx="12"/>
          </p:nvPr>
        </p:nvSpPr>
        <p:spPr/>
        <p:txBody>
          <a:bodyPr/>
          <a:lstStyle>
            <a:lvl1pPr>
              <a:defRPr>
                <a:solidFill>
                  <a:schemeClr val="bg1"/>
                </a:solidFill>
              </a:defRPr>
            </a:lvl1pPr>
          </a:lstStyle>
          <a:p>
            <a:fld id="{F8E47D07-9D1E-4FE9-B31A-2F5863681021}" type="slidenum">
              <a:rPr lang="en-GB" smtClean="0"/>
              <a:pPr/>
              <a:t>‹#›</a:t>
            </a:fld>
            <a:endParaRPr lang="en-GB"/>
          </a:p>
        </p:txBody>
      </p:sp>
      <p:cxnSp>
        <p:nvCxnSpPr>
          <p:cNvPr id="9" name="Straight Connector 8">
            <a:extLst>
              <a:ext uri="{FF2B5EF4-FFF2-40B4-BE49-F238E27FC236}">
                <a16:creationId xmlns:a16="http://schemas.microsoft.com/office/drawing/2014/main" id="{21040238-DCC8-4532-9AE6-EB7C834F336E}"/>
              </a:ext>
            </a:extLst>
          </p:cNvPr>
          <p:cNvCxnSpPr/>
          <p:nvPr userDrawn="1"/>
        </p:nvCxnSpPr>
        <p:spPr>
          <a:xfrm>
            <a:off x="3540125" y="1071349"/>
            <a:ext cx="0" cy="513838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Picture Placeholder 4">
            <a:extLst>
              <a:ext uri="{FF2B5EF4-FFF2-40B4-BE49-F238E27FC236}">
                <a16:creationId xmlns:a16="http://schemas.microsoft.com/office/drawing/2014/main" id="{1B1FC8CD-D4CE-4E11-90DE-BDAEAE7935BA}"/>
              </a:ext>
            </a:extLst>
          </p:cNvPr>
          <p:cNvSpPr>
            <a:spLocks noGrp="1"/>
          </p:cNvSpPr>
          <p:nvPr>
            <p:ph type="pic" sz="quarter" idx="18" hasCustomPrompt="1"/>
          </p:nvPr>
        </p:nvSpPr>
        <p:spPr>
          <a:xfrm>
            <a:off x="9972775" y="2144743"/>
            <a:ext cx="1066598" cy="1066597"/>
          </a:xfrm>
          <a:prstGeom prst="ellipse">
            <a:avLst/>
          </a:prstGeom>
          <a:blipFill>
            <a:blip r:embed="rId4"/>
            <a:stretch>
              <a:fillRect/>
            </a:stretch>
          </a:blipFill>
        </p:spPr>
        <p:txBody>
          <a:bodyPr/>
          <a:lstStyle>
            <a:lvl1pPr marL="0" indent="0">
              <a:buNone/>
              <a:defRPr/>
            </a:lvl1pPr>
          </a:lstStyle>
          <a:p>
            <a:r>
              <a:rPr lang="en-US"/>
              <a:t> </a:t>
            </a:r>
          </a:p>
        </p:txBody>
      </p:sp>
      <p:sp>
        <p:nvSpPr>
          <p:cNvPr id="43" name="Picture Placeholder 4">
            <a:extLst>
              <a:ext uri="{FF2B5EF4-FFF2-40B4-BE49-F238E27FC236}">
                <a16:creationId xmlns:a16="http://schemas.microsoft.com/office/drawing/2014/main" id="{98BEEA61-F657-4A84-A5AD-517F0892DC25}"/>
              </a:ext>
            </a:extLst>
          </p:cNvPr>
          <p:cNvSpPr>
            <a:spLocks noGrp="1"/>
          </p:cNvSpPr>
          <p:nvPr>
            <p:ph type="pic" sz="quarter" idx="21" hasCustomPrompt="1"/>
          </p:nvPr>
        </p:nvSpPr>
        <p:spPr>
          <a:xfrm>
            <a:off x="7235926" y="2188096"/>
            <a:ext cx="1066598" cy="1066597"/>
          </a:xfrm>
          <a:prstGeom prst="ellipse">
            <a:avLst/>
          </a:prstGeom>
          <a:blipFill>
            <a:blip r:embed="rId5"/>
            <a:stretch>
              <a:fillRect/>
            </a:stretch>
          </a:blipFill>
        </p:spPr>
        <p:txBody>
          <a:bodyPr/>
          <a:lstStyle>
            <a:lvl1pPr marL="0" indent="0">
              <a:buNone/>
              <a:defRPr/>
            </a:lvl1pPr>
          </a:lstStyle>
          <a:p>
            <a:r>
              <a:rPr lang="en-US"/>
              <a:t> </a:t>
            </a:r>
          </a:p>
        </p:txBody>
      </p:sp>
      <p:sp>
        <p:nvSpPr>
          <p:cNvPr id="60" name="Text Placeholder 57">
            <a:extLst>
              <a:ext uri="{FF2B5EF4-FFF2-40B4-BE49-F238E27FC236}">
                <a16:creationId xmlns:a16="http://schemas.microsoft.com/office/drawing/2014/main" id="{A0245B7A-36B7-48DD-8BF2-091A694BA5DC}"/>
              </a:ext>
            </a:extLst>
          </p:cNvPr>
          <p:cNvSpPr>
            <a:spLocks noGrp="1"/>
          </p:cNvSpPr>
          <p:nvPr>
            <p:ph type="body" sz="quarter" idx="25" hasCustomPrompt="1"/>
          </p:nvPr>
        </p:nvSpPr>
        <p:spPr>
          <a:xfrm>
            <a:off x="9228138" y="3569224"/>
            <a:ext cx="2555875" cy="331817"/>
          </a:xfrm>
        </p:spPr>
        <p:txBody>
          <a:bodyPr bIns="36000" anchor="b" anchorCtr="0">
            <a:spAutoFit/>
          </a:bodyPr>
          <a:lstStyle>
            <a:lvl1pPr marL="0" indent="0">
              <a:buNone/>
              <a:defRPr sz="1800" b="1">
                <a:solidFill>
                  <a:schemeClr val="bg1"/>
                </a:solidFill>
              </a:defRPr>
            </a:lvl1pPr>
            <a:lvl2pPr>
              <a:defRPr b="1">
                <a:solidFill>
                  <a:schemeClr val="accent1"/>
                </a:solidFill>
              </a:defRPr>
            </a:lvl2pPr>
            <a:lvl3pPr>
              <a:defRPr b="1">
                <a:solidFill>
                  <a:schemeClr val="accent1"/>
                </a:solidFill>
              </a:defRPr>
            </a:lvl3pPr>
            <a:lvl4pPr>
              <a:defRPr b="1">
                <a:solidFill>
                  <a:schemeClr val="accent1"/>
                </a:solidFill>
              </a:defRPr>
            </a:lvl4pPr>
            <a:lvl5pPr>
              <a:defRPr b="1">
                <a:solidFill>
                  <a:schemeClr val="accent1"/>
                </a:solidFill>
              </a:defRPr>
            </a:lvl5pPr>
          </a:lstStyle>
          <a:p>
            <a:pPr lvl="0"/>
            <a:r>
              <a:rPr lang="en-US"/>
              <a:t>Click to add name</a:t>
            </a:r>
          </a:p>
        </p:txBody>
      </p:sp>
      <p:sp>
        <p:nvSpPr>
          <p:cNvPr id="61" name="Text Placeholder 57">
            <a:extLst>
              <a:ext uri="{FF2B5EF4-FFF2-40B4-BE49-F238E27FC236}">
                <a16:creationId xmlns:a16="http://schemas.microsoft.com/office/drawing/2014/main" id="{B12401EB-21B8-49A0-87B6-9030A3923DC9}"/>
              </a:ext>
            </a:extLst>
          </p:cNvPr>
          <p:cNvSpPr>
            <a:spLocks noGrp="1"/>
          </p:cNvSpPr>
          <p:nvPr>
            <p:ph type="body" sz="quarter" idx="26" hasCustomPrompt="1"/>
          </p:nvPr>
        </p:nvSpPr>
        <p:spPr>
          <a:xfrm>
            <a:off x="9228138" y="3924392"/>
            <a:ext cx="2555875" cy="285651"/>
          </a:xfrm>
        </p:spPr>
        <p:txBody>
          <a:bodyPr tIns="36000" bIns="0" anchor="t" anchorCtr="0">
            <a:spAutoFit/>
          </a:bodyPr>
          <a:lstStyle>
            <a:lvl1pPr marL="0" indent="0">
              <a:buNone/>
              <a:defRPr sz="1800" b="0">
                <a:solidFill>
                  <a:schemeClr val="bg1"/>
                </a:solidFill>
              </a:defRPr>
            </a:lvl1pPr>
            <a:lvl2pPr>
              <a:defRPr b="1">
                <a:solidFill>
                  <a:schemeClr val="accent1"/>
                </a:solidFill>
              </a:defRPr>
            </a:lvl2pPr>
            <a:lvl3pPr>
              <a:defRPr b="1">
                <a:solidFill>
                  <a:schemeClr val="accent1"/>
                </a:solidFill>
              </a:defRPr>
            </a:lvl3pPr>
            <a:lvl4pPr>
              <a:defRPr b="1">
                <a:solidFill>
                  <a:schemeClr val="accent1"/>
                </a:solidFill>
              </a:defRPr>
            </a:lvl4pPr>
            <a:lvl5pPr>
              <a:defRPr b="1">
                <a:solidFill>
                  <a:schemeClr val="accent1"/>
                </a:solidFill>
              </a:defRPr>
            </a:lvl5pPr>
          </a:lstStyle>
          <a:p>
            <a:pPr lvl="0"/>
            <a:r>
              <a:rPr lang="en-US"/>
              <a:t>Click to add job title</a:t>
            </a:r>
          </a:p>
        </p:txBody>
      </p:sp>
      <p:sp>
        <p:nvSpPr>
          <p:cNvPr id="62" name="Text Placeholder 57">
            <a:extLst>
              <a:ext uri="{FF2B5EF4-FFF2-40B4-BE49-F238E27FC236}">
                <a16:creationId xmlns:a16="http://schemas.microsoft.com/office/drawing/2014/main" id="{B1E36713-F111-4648-B34F-AAFF8DEC1670}"/>
              </a:ext>
            </a:extLst>
          </p:cNvPr>
          <p:cNvSpPr>
            <a:spLocks noGrp="1"/>
          </p:cNvSpPr>
          <p:nvPr>
            <p:ph type="body" sz="quarter" idx="27" hasCustomPrompt="1"/>
          </p:nvPr>
        </p:nvSpPr>
        <p:spPr>
          <a:xfrm>
            <a:off x="3756026" y="3569224"/>
            <a:ext cx="2555875" cy="331817"/>
          </a:xfrm>
        </p:spPr>
        <p:txBody>
          <a:bodyPr bIns="36000" anchor="b" anchorCtr="0">
            <a:spAutoFit/>
          </a:bodyPr>
          <a:lstStyle>
            <a:lvl1pPr marL="0" indent="0">
              <a:buNone/>
              <a:defRPr sz="1800" b="1">
                <a:solidFill>
                  <a:schemeClr val="bg1"/>
                </a:solidFill>
              </a:defRPr>
            </a:lvl1pPr>
            <a:lvl2pPr>
              <a:defRPr b="1">
                <a:solidFill>
                  <a:schemeClr val="accent1"/>
                </a:solidFill>
              </a:defRPr>
            </a:lvl2pPr>
            <a:lvl3pPr>
              <a:defRPr b="1">
                <a:solidFill>
                  <a:schemeClr val="accent1"/>
                </a:solidFill>
              </a:defRPr>
            </a:lvl3pPr>
            <a:lvl4pPr>
              <a:defRPr b="1">
                <a:solidFill>
                  <a:schemeClr val="accent1"/>
                </a:solidFill>
              </a:defRPr>
            </a:lvl4pPr>
            <a:lvl5pPr>
              <a:defRPr b="1">
                <a:solidFill>
                  <a:schemeClr val="accent1"/>
                </a:solidFill>
              </a:defRPr>
            </a:lvl5pPr>
          </a:lstStyle>
          <a:p>
            <a:pPr lvl="0"/>
            <a:r>
              <a:rPr lang="en-US"/>
              <a:t>Click to add name</a:t>
            </a:r>
          </a:p>
        </p:txBody>
      </p:sp>
      <p:sp>
        <p:nvSpPr>
          <p:cNvPr id="63" name="Text Placeholder 57">
            <a:extLst>
              <a:ext uri="{FF2B5EF4-FFF2-40B4-BE49-F238E27FC236}">
                <a16:creationId xmlns:a16="http://schemas.microsoft.com/office/drawing/2014/main" id="{C7941355-3F61-4691-8CBE-A8EE5B41B831}"/>
              </a:ext>
            </a:extLst>
          </p:cNvPr>
          <p:cNvSpPr>
            <a:spLocks noGrp="1"/>
          </p:cNvSpPr>
          <p:nvPr>
            <p:ph type="body" sz="quarter" idx="28" hasCustomPrompt="1"/>
          </p:nvPr>
        </p:nvSpPr>
        <p:spPr>
          <a:xfrm>
            <a:off x="3756026" y="3924392"/>
            <a:ext cx="2555875" cy="285651"/>
          </a:xfrm>
        </p:spPr>
        <p:txBody>
          <a:bodyPr tIns="36000" bIns="0" anchor="t" anchorCtr="0">
            <a:spAutoFit/>
          </a:bodyPr>
          <a:lstStyle>
            <a:lvl1pPr marL="0" indent="0">
              <a:buNone/>
              <a:defRPr sz="1800" b="0">
                <a:solidFill>
                  <a:schemeClr val="bg1"/>
                </a:solidFill>
              </a:defRPr>
            </a:lvl1pPr>
            <a:lvl2pPr>
              <a:defRPr b="1">
                <a:solidFill>
                  <a:schemeClr val="accent1"/>
                </a:solidFill>
              </a:defRPr>
            </a:lvl2pPr>
            <a:lvl3pPr>
              <a:defRPr b="1">
                <a:solidFill>
                  <a:schemeClr val="accent1"/>
                </a:solidFill>
              </a:defRPr>
            </a:lvl3pPr>
            <a:lvl4pPr>
              <a:defRPr b="1">
                <a:solidFill>
                  <a:schemeClr val="accent1"/>
                </a:solidFill>
              </a:defRPr>
            </a:lvl4pPr>
            <a:lvl5pPr>
              <a:defRPr b="1">
                <a:solidFill>
                  <a:schemeClr val="accent1"/>
                </a:solidFill>
              </a:defRPr>
            </a:lvl5pPr>
          </a:lstStyle>
          <a:p>
            <a:pPr lvl="0"/>
            <a:r>
              <a:rPr lang="en-US"/>
              <a:t>Click to add job title</a:t>
            </a:r>
          </a:p>
        </p:txBody>
      </p:sp>
      <p:sp>
        <p:nvSpPr>
          <p:cNvPr id="64" name="Text Placeholder 57">
            <a:extLst>
              <a:ext uri="{FF2B5EF4-FFF2-40B4-BE49-F238E27FC236}">
                <a16:creationId xmlns:a16="http://schemas.microsoft.com/office/drawing/2014/main" id="{D4C3AF58-54F1-4682-B4D9-555CBA584B33}"/>
              </a:ext>
            </a:extLst>
          </p:cNvPr>
          <p:cNvSpPr>
            <a:spLocks noGrp="1"/>
          </p:cNvSpPr>
          <p:nvPr>
            <p:ph type="body" sz="quarter" idx="29" hasCustomPrompt="1"/>
          </p:nvPr>
        </p:nvSpPr>
        <p:spPr>
          <a:xfrm>
            <a:off x="6492875" y="3569224"/>
            <a:ext cx="2555875" cy="331817"/>
          </a:xfrm>
        </p:spPr>
        <p:txBody>
          <a:bodyPr bIns="36000" anchor="b" anchorCtr="0">
            <a:spAutoFit/>
          </a:bodyPr>
          <a:lstStyle>
            <a:lvl1pPr marL="0" indent="0">
              <a:buNone/>
              <a:defRPr sz="1800" b="1">
                <a:solidFill>
                  <a:schemeClr val="bg1"/>
                </a:solidFill>
              </a:defRPr>
            </a:lvl1pPr>
            <a:lvl2pPr>
              <a:defRPr b="1">
                <a:solidFill>
                  <a:schemeClr val="accent1"/>
                </a:solidFill>
              </a:defRPr>
            </a:lvl2pPr>
            <a:lvl3pPr>
              <a:defRPr b="1">
                <a:solidFill>
                  <a:schemeClr val="accent1"/>
                </a:solidFill>
              </a:defRPr>
            </a:lvl3pPr>
            <a:lvl4pPr>
              <a:defRPr b="1">
                <a:solidFill>
                  <a:schemeClr val="accent1"/>
                </a:solidFill>
              </a:defRPr>
            </a:lvl4pPr>
            <a:lvl5pPr>
              <a:defRPr b="1">
                <a:solidFill>
                  <a:schemeClr val="accent1"/>
                </a:solidFill>
              </a:defRPr>
            </a:lvl5pPr>
          </a:lstStyle>
          <a:p>
            <a:pPr lvl="0"/>
            <a:r>
              <a:rPr lang="en-US"/>
              <a:t>Click to add name</a:t>
            </a:r>
          </a:p>
        </p:txBody>
      </p:sp>
      <p:sp>
        <p:nvSpPr>
          <p:cNvPr id="65" name="Text Placeholder 57">
            <a:extLst>
              <a:ext uri="{FF2B5EF4-FFF2-40B4-BE49-F238E27FC236}">
                <a16:creationId xmlns:a16="http://schemas.microsoft.com/office/drawing/2014/main" id="{A102C3EE-ADA7-4748-833E-59DB5769D8D2}"/>
              </a:ext>
            </a:extLst>
          </p:cNvPr>
          <p:cNvSpPr>
            <a:spLocks noGrp="1"/>
          </p:cNvSpPr>
          <p:nvPr>
            <p:ph type="body" sz="quarter" idx="30" hasCustomPrompt="1"/>
          </p:nvPr>
        </p:nvSpPr>
        <p:spPr>
          <a:xfrm>
            <a:off x="6492875" y="3924392"/>
            <a:ext cx="2555875" cy="285651"/>
          </a:xfrm>
        </p:spPr>
        <p:txBody>
          <a:bodyPr tIns="36000" bIns="0" anchor="t" anchorCtr="0">
            <a:spAutoFit/>
          </a:bodyPr>
          <a:lstStyle>
            <a:lvl1pPr marL="0" indent="0">
              <a:buNone/>
              <a:defRPr sz="1800" b="0">
                <a:solidFill>
                  <a:schemeClr val="bg1"/>
                </a:solidFill>
              </a:defRPr>
            </a:lvl1pPr>
            <a:lvl2pPr>
              <a:defRPr b="1">
                <a:solidFill>
                  <a:schemeClr val="accent1"/>
                </a:solidFill>
              </a:defRPr>
            </a:lvl2pPr>
            <a:lvl3pPr>
              <a:defRPr b="1">
                <a:solidFill>
                  <a:schemeClr val="accent1"/>
                </a:solidFill>
              </a:defRPr>
            </a:lvl3pPr>
            <a:lvl4pPr>
              <a:defRPr b="1">
                <a:solidFill>
                  <a:schemeClr val="accent1"/>
                </a:solidFill>
              </a:defRPr>
            </a:lvl4pPr>
            <a:lvl5pPr>
              <a:defRPr b="1">
                <a:solidFill>
                  <a:schemeClr val="accent1"/>
                </a:solidFill>
              </a:defRPr>
            </a:lvl5pPr>
          </a:lstStyle>
          <a:p>
            <a:pPr lvl="0"/>
            <a:r>
              <a:rPr lang="en-US"/>
              <a:t>Click to add job title</a:t>
            </a:r>
          </a:p>
        </p:txBody>
      </p:sp>
      <p:sp>
        <p:nvSpPr>
          <p:cNvPr id="16" name="Text Placeholder 96">
            <a:extLst>
              <a:ext uri="{FF2B5EF4-FFF2-40B4-BE49-F238E27FC236}">
                <a16:creationId xmlns:a16="http://schemas.microsoft.com/office/drawing/2014/main" id="{12BF79A8-D986-47A9-9552-53F98E10767E}"/>
              </a:ext>
            </a:extLst>
          </p:cNvPr>
          <p:cNvSpPr>
            <a:spLocks noGrp="1"/>
          </p:cNvSpPr>
          <p:nvPr>
            <p:ph type="body" sz="quarter" idx="111" hasCustomPrompt="1"/>
          </p:nvPr>
        </p:nvSpPr>
        <p:spPr>
          <a:xfrm>
            <a:off x="407988" y="6200774"/>
            <a:ext cx="9729787" cy="657225"/>
          </a:xfrm>
        </p:spPr>
        <p:txBody>
          <a:bodyPr anchor="b" anchorCtr="0">
            <a:noAutofit/>
          </a:bodyPr>
          <a:lstStyle>
            <a:lvl1pPr>
              <a:spcAft>
                <a:spcPts val="300"/>
              </a:spcAft>
              <a:buNone/>
              <a:defRPr sz="800">
                <a:solidFill>
                  <a:schemeClr val="bg1"/>
                </a:solidFill>
              </a:defRPr>
            </a:lvl1pPr>
          </a:lstStyle>
          <a:p>
            <a:pPr lvl="0"/>
            <a:r>
              <a:rPr lang="en-US"/>
              <a:t>Footnotes</a:t>
            </a:r>
          </a:p>
        </p:txBody>
      </p:sp>
    </p:spTree>
    <p:custDataLst>
      <p:tags r:id="rId1"/>
    </p:custDataLst>
    <p:extLst>
      <p:ext uri="{BB962C8B-B14F-4D97-AF65-F5344CB8AC3E}">
        <p14:creationId xmlns:p14="http://schemas.microsoft.com/office/powerpoint/2010/main" val="834424837"/>
      </p:ext>
    </p:extLst>
  </p:cSld>
  <p:clrMapOvr>
    <a:masterClrMapping/>
  </p:clrMapOvr>
  <p:extLst>
    <p:ext uri="{DCECCB84-F9BA-43D5-87BE-67443E8EF086}">
      <p15:sldGuideLst xmlns:p15="http://schemas.microsoft.com/office/powerpoint/2012/main">
        <p15:guide id="1" pos="2230">
          <p15:clr>
            <a:srgbClr val="C35EA4"/>
          </p15:clr>
        </p15:guide>
        <p15:guide id="3" pos="4089" userDrawn="1">
          <p15:clr>
            <a:srgbClr val="A4A3A4"/>
          </p15:clr>
        </p15:guide>
        <p15:guide id="4" pos="5700">
          <p15:clr>
            <a:srgbClr val="A4A3A4"/>
          </p15:clr>
        </p15:guide>
        <p15:guide id="5" pos="2366" userDrawn="1">
          <p15:clr>
            <a:srgbClr val="A4A3A4"/>
          </p15:clr>
        </p15:guide>
        <p15:guide id="7" pos="3976" userDrawn="1">
          <p15:clr>
            <a:srgbClr val="A4A3A4"/>
          </p15:clr>
        </p15:guide>
        <p15:guide id="10" pos="5813">
          <p15:clr>
            <a:srgbClr val="A4A3A4"/>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END">
    <p:bg>
      <p:bgPr>
        <a:solidFill>
          <a:schemeClr val="tx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C22DA5D-EC7E-40C3-8862-3E3748AD6C3A}"/>
              </a:ext>
            </a:extLst>
          </p:cNvPr>
          <p:cNvSpPr txBox="1">
            <a:spLocks/>
          </p:cNvSpPr>
          <p:nvPr userDrawn="1"/>
        </p:nvSpPr>
        <p:spPr>
          <a:xfrm>
            <a:off x="1257304" y="769811"/>
            <a:ext cx="9677394" cy="5318379"/>
          </a:xfrm>
          <a:prstGeom prst="rect">
            <a:avLst/>
          </a:prstGeom>
        </p:spPr>
        <p:txBody>
          <a:bodyPr vert="horz" wrap="square" lIns="0" tIns="0" rIns="0" bIns="0" rtlCol="0" anchor="t">
            <a:spAutoFit/>
          </a:bodyPr>
          <a:lstStyle>
            <a:lvl1pPr algn="ctr" defTabSz="914400" rtl="0" eaLnBrk="1" latinLnBrk="0" hangingPunct="1">
              <a:lnSpc>
                <a:spcPct val="90000"/>
              </a:lnSpc>
              <a:spcBef>
                <a:spcPct val="0"/>
              </a:spcBef>
              <a:buNone/>
              <a:defRPr sz="6000" kern="1200">
                <a:solidFill>
                  <a:schemeClr val="bg1"/>
                </a:solidFill>
                <a:latin typeface="+mj-lt"/>
                <a:ea typeface="+mj-ea"/>
                <a:cs typeface="+mj-cs"/>
              </a:defRPr>
            </a:lvl1pPr>
          </a:lstStyle>
          <a:p>
            <a:r>
              <a:rPr lang="en-US" sz="9600"/>
              <a:t>Do not use layouts</a:t>
            </a:r>
            <a:br>
              <a:rPr lang="en-US" sz="9600"/>
            </a:br>
            <a:r>
              <a:rPr lang="en-US" sz="9600"/>
              <a:t>in this section appearing after this point. </a:t>
            </a:r>
          </a:p>
        </p:txBody>
      </p:sp>
      <p:sp>
        <p:nvSpPr>
          <p:cNvPr id="3" name="DO NOT DELETE (BRANDIN)">
            <a:extLst>
              <a:ext uri="{FF2B5EF4-FFF2-40B4-BE49-F238E27FC236}">
                <a16:creationId xmlns:a16="http://schemas.microsoft.com/office/drawing/2014/main" id="{EDDEBCA3-4A93-4672-9C3B-DA8C5884737B}"/>
              </a:ext>
            </a:extLst>
          </p:cNvPr>
          <p:cNvSpPr/>
          <p:nvPr userDrawn="1"/>
        </p:nvSpPr>
        <p:spPr>
          <a:xfrm>
            <a:off x="0" y="0"/>
            <a:ext cx="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lnSpc>
                <a:spcPct val="90000"/>
              </a:lnSpc>
              <a:spcAft>
                <a:spcPts val="600"/>
              </a:spcAft>
            </a:pPr>
            <a:endParaRPr lang="en-US" err="1"/>
          </a:p>
        </p:txBody>
      </p:sp>
    </p:spTree>
    <p:custDataLst>
      <p:custData r:id="rId1"/>
      <p:tags r:id="rId2"/>
    </p:custDataLst>
    <p:extLst>
      <p:ext uri="{BB962C8B-B14F-4D97-AF65-F5344CB8AC3E}">
        <p14:creationId xmlns:p14="http://schemas.microsoft.com/office/powerpoint/2010/main" val="264820902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5 Logo Holders">
    <p:bg>
      <p:bgPr>
        <a:solidFill>
          <a:schemeClr val="accent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75E460CF-60CD-4D04-8BD0-34A76029C4BA}"/>
              </a:ext>
            </a:extLst>
          </p:cNvPr>
          <p:cNvSpPr>
            <a:spLocks noGrp="1"/>
          </p:cNvSpPr>
          <p:nvPr>
            <p:ph type="pic" sz="quarter" idx="13" hasCustomPrompt="1"/>
          </p:nvPr>
        </p:nvSpPr>
        <p:spPr>
          <a:xfrm>
            <a:off x="407987" y="2390775"/>
            <a:ext cx="1800225" cy="1800225"/>
          </a:xfrm>
          <a:prstGeom prst="ellipse">
            <a:avLst/>
          </a:prstGeom>
          <a:solidFill>
            <a:schemeClr val="bg1"/>
          </a:solidFill>
        </p:spPr>
        <p:txBody>
          <a:bodyPr/>
          <a:lstStyle>
            <a:lvl1pPr marL="0" indent="0">
              <a:buNone/>
              <a:defRPr>
                <a:solidFill>
                  <a:schemeClr val="tx1"/>
                </a:solidFill>
              </a:defRPr>
            </a:lvl1pPr>
          </a:lstStyle>
          <a:p>
            <a:r>
              <a:rPr lang="en-US"/>
              <a:t> </a:t>
            </a:r>
          </a:p>
        </p:txBody>
      </p:sp>
      <p:sp>
        <p:nvSpPr>
          <p:cNvPr id="2" name="Title 1">
            <a:extLst>
              <a:ext uri="{FF2B5EF4-FFF2-40B4-BE49-F238E27FC236}">
                <a16:creationId xmlns:a16="http://schemas.microsoft.com/office/drawing/2014/main" id="{EA4D40D7-DC13-4D28-9957-EA7D59028BA2}"/>
              </a:ext>
            </a:extLst>
          </p:cNvPr>
          <p:cNvSpPr>
            <a:spLocks noGrp="1"/>
          </p:cNvSpPr>
          <p:nvPr>
            <p:ph type="title" hasCustomPrompt="1"/>
          </p:nvPr>
        </p:nvSpPr>
        <p:spPr/>
        <p:txBody>
          <a:bodyPr/>
          <a:lstStyle>
            <a:lvl1pPr>
              <a:defRPr>
                <a:solidFill>
                  <a:schemeClr val="bg1"/>
                </a:solidFill>
              </a:defRPr>
            </a:lvl1pPr>
          </a:lstStyle>
          <a:p>
            <a:r>
              <a:rPr lang="en-US"/>
              <a:t>Click to enter title here</a:t>
            </a:r>
          </a:p>
        </p:txBody>
      </p:sp>
      <p:sp>
        <p:nvSpPr>
          <p:cNvPr id="3" name="Date Placeholder 2">
            <a:extLst>
              <a:ext uri="{FF2B5EF4-FFF2-40B4-BE49-F238E27FC236}">
                <a16:creationId xmlns:a16="http://schemas.microsoft.com/office/drawing/2014/main" id="{6C4A1AB8-2EE2-468C-A083-D01CE559E67F}"/>
              </a:ext>
            </a:extLst>
          </p:cNvPr>
          <p:cNvSpPr>
            <a:spLocks noGrp="1"/>
          </p:cNvSpPr>
          <p:nvPr>
            <p:ph type="dt" sz="half" idx="10"/>
          </p:nvPr>
        </p:nvSpPr>
        <p:spPr/>
        <p:txBody>
          <a:bodyPr/>
          <a:lstStyle>
            <a:lvl1pPr>
              <a:defRPr>
                <a:solidFill>
                  <a:schemeClr val="bg1"/>
                </a:solidFill>
              </a:defRPr>
            </a:lvl1pPr>
          </a:lstStyle>
          <a:p>
            <a:endParaRPr lang="en-GB"/>
          </a:p>
        </p:txBody>
      </p:sp>
      <p:sp>
        <p:nvSpPr>
          <p:cNvPr id="5" name="Slide Number Placeholder 4">
            <a:extLst>
              <a:ext uri="{FF2B5EF4-FFF2-40B4-BE49-F238E27FC236}">
                <a16:creationId xmlns:a16="http://schemas.microsoft.com/office/drawing/2014/main" id="{BC99263C-FBED-4354-9C78-6D47AE0C620C}"/>
              </a:ext>
            </a:extLst>
          </p:cNvPr>
          <p:cNvSpPr>
            <a:spLocks noGrp="1"/>
          </p:cNvSpPr>
          <p:nvPr>
            <p:ph type="sldNum" sz="quarter" idx="12"/>
          </p:nvPr>
        </p:nvSpPr>
        <p:spPr/>
        <p:txBody>
          <a:bodyPr/>
          <a:lstStyle>
            <a:lvl1pPr>
              <a:defRPr>
                <a:solidFill>
                  <a:schemeClr val="bg1"/>
                </a:solidFill>
              </a:defRPr>
            </a:lvl1pPr>
          </a:lstStyle>
          <a:p>
            <a:fld id="{F8E47D07-9D1E-4FE9-B31A-2F5863681021}" type="slidenum">
              <a:rPr lang="en-GB" smtClean="0"/>
              <a:pPr/>
              <a:t>‹#›</a:t>
            </a:fld>
            <a:endParaRPr lang="en-GB"/>
          </a:p>
        </p:txBody>
      </p:sp>
      <p:sp>
        <p:nvSpPr>
          <p:cNvPr id="13" name="Picture Placeholder 11">
            <a:extLst>
              <a:ext uri="{FF2B5EF4-FFF2-40B4-BE49-F238E27FC236}">
                <a16:creationId xmlns:a16="http://schemas.microsoft.com/office/drawing/2014/main" id="{5C87F9B8-D0F5-497C-AE63-5A450E0E1DA9}"/>
              </a:ext>
            </a:extLst>
          </p:cNvPr>
          <p:cNvSpPr>
            <a:spLocks noGrp="1"/>
          </p:cNvSpPr>
          <p:nvPr>
            <p:ph type="pic" sz="quarter" idx="14" hasCustomPrompt="1"/>
          </p:nvPr>
        </p:nvSpPr>
        <p:spPr>
          <a:xfrm>
            <a:off x="2801937" y="2390775"/>
            <a:ext cx="1800225" cy="1800225"/>
          </a:xfrm>
          <a:prstGeom prst="ellipse">
            <a:avLst/>
          </a:prstGeom>
          <a:solidFill>
            <a:schemeClr val="bg1"/>
          </a:solidFill>
        </p:spPr>
        <p:txBody>
          <a:bodyPr/>
          <a:lstStyle>
            <a:lvl1pPr marL="0" indent="0">
              <a:buNone/>
              <a:defRPr>
                <a:solidFill>
                  <a:schemeClr val="tx1"/>
                </a:solidFill>
              </a:defRPr>
            </a:lvl1pPr>
          </a:lstStyle>
          <a:p>
            <a:r>
              <a:rPr lang="en-US"/>
              <a:t> </a:t>
            </a:r>
          </a:p>
        </p:txBody>
      </p:sp>
      <p:sp>
        <p:nvSpPr>
          <p:cNvPr id="14" name="Picture Placeholder 11">
            <a:extLst>
              <a:ext uri="{FF2B5EF4-FFF2-40B4-BE49-F238E27FC236}">
                <a16:creationId xmlns:a16="http://schemas.microsoft.com/office/drawing/2014/main" id="{CA7090BA-5395-4466-845D-2FFF88988FC5}"/>
              </a:ext>
            </a:extLst>
          </p:cNvPr>
          <p:cNvSpPr>
            <a:spLocks noGrp="1"/>
          </p:cNvSpPr>
          <p:nvPr>
            <p:ph type="pic" sz="quarter" idx="15" hasCustomPrompt="1"/>
          </p:nvPr>
        </p:nvSpPr>
        <p:spPr>
          <a:xfrm>
            <a:off x="5195887" y="2390775"/>
            <a:ext cx="1800225" cy="1800225"/>
          </a:xfrm>
          <a:prstGeom prst="ellipse">
            <a:avLst/>
          </a:prstGeom>
          <a:solidFill>
            <a:schemeClr val="bg1"/>
          </a:solidFill>
        </p:spPr>
        <p:txBody>
          <a:bodyPr/>
          <a:lstStyle>
            <a:lvl1pPr marL="0" indent="0">
              <a:buNone/>
              <a:defRPr>
                <a:solidFill>
                  <a:schemeClr val="tx1"/>
                </a:solidFill>
              </a:defRPr>
            </a:lvl1pPr>
          </a:lstStyle>
          <a:p>
            <a:r>
              <a:rPr lang="en-US"/>
              <a:t> </a:t>
            </a:r>
          </a:p>
        </p:txBody>
      </p:sp>
      <p:sp>
        <p:nvSpPr>
          <p:cNvPr id="15" name="Picture Placeholder 11">
            <a:extLst>
              <a:ext uri="{FF2B5EF4-FFF2-40B4-BE49-F238E27FC236}">
                <a16:creationId xmlns:a16="http://schemas.microsoft.com/office/drawing/2014/main" id="{07BD6C02-2D88-4407-AB5F-1B4EE05F3EB7}"/>
              </a:ext>
            </a:extLst>
          </p:cNvPr>
          <p:cNvSpPr>
            <a:spLocks noGrp="1"/>
          </p:cNvSpPr>
          <p:nvPr>
            <p:ph type="pic" sz="quarter" idx="16" hasCustomPrompt="1"/>
          </p:nvPr>
        </p:nvSpPr>
        <p:spPr>
          <a:xfrm>
            <a:off x="7589837" y="2390775"/>
            <a:ext cx="1800225" cy="1800225"/>
          </a:xfrm>
          <a:prstGeom prst="ellipse">
            <a:avLst/>
          </a:prstGeom>
          <a:solidFill>
            <a:schemeClr val="bg1"/>
          </a:solidFill>
        </p:spPr>
        <p:txBody>
          <a:bodyPr/>
          <a:lstStyle>
            <a:lvl1pPr marL="0" indent="0">
              <a:buNone/>
              <a:defRPr>
                <a:solidFill>
                  <a:schemeClr val="tx1"/>
                </a:solidFill>
              </a:defRPr>
            </a:lvl1pPr>
          </a:lstStyle>
          <a:p>
            <a:r>
              <a:rPr lang="en-US"/>
              <a:t> </a:t>
            </a:r>
          </a:p>
        </p:txBody>
      </p:sp>
      <p:sp>
        <p:nvSpPr>
          <p:cNvPr id="16" name="Picture Placeholder 11">
            <a:extLst>
              <a:ext uri="{FF2B5EF4-FFF2-40B4-BE49-F238E27FC236}">
                <a16:creationId xmlns:a16="http://schemas.microsoft.com/office/drawing/2014/main" id="{266000A8-5305-480E-9CC7-8E85E0C22DB8}"/>
              </a:ext>
            </a:extLst>
          </p:cNvPr>
          <p:cNvSpPr>
            <a:spLocks noGrp="1"/>
          </p:cNvSpPr>
          <p:nvPr>
            <p:ph type="pic" sz="quarter" idx="17" hasCustomPrompt="1"/>
          </p:nvPr>
        </p:nvSpPr>
        <p:spPr>
          <a:xfrm>
            <a:off x="9983787" y="2390775"/>
            <a:ext cx="1800225" cy="1800225"/>
          </a:xfrm>
          <a:prstGeom prst="ellipse">
            <a:avLst/>
          </a:prstGeom>
          <a:solidFill>
            <a:schemeClr val="bg1"/>
          </a:solidFill>
        </p:spPr>
        <p:txBody>
          <a:bodyPr/>
          <a:lstStyle>
            <a:lvl1pPr marL="0" indent="0">
              <a:buNone/>
              <a:defRPr>
                <a:solidFill>
                  <a:schemeClr val="tx1"/>
                </a:solidFill>
              </a:defRPr>
            </a:lvl1pPr>
          </a:lstStyle>
          <a:p>
            <a:r>
              <a:rPr lang="en-US"/>
              <a:t> </a:t>
            </a:r>
          </a:p>
        </p:txBody>
      </p:sp>
      <p:sp>
        <p:nvSpPr>
          <p:cNvPr id="11" name="Text Placeholder 96">
            <a:extLst>
              <a:ext uri="{FF2B5EF4-FFF2-40B4-BE49-F238E27FC236}">
                <a16:creationId xmlns:a16="http://schemas.microsoft.com/office/drawing/2014/main" id="{B5788CA3-B109-4C1E-8BEF-296AE5E5BBD7}"/>
              </a:ext>
            </a:extLst>
          </p:cNvPr>
          <p:cNvSpPr>
            <a:spLocks noGrp="1"/>
          </p:cNvSpPr>
          <p:nvPr>
            <p:ph type="body" sz="quarter" idx="111" hasCustomPrompt="1"/>
          </p:nvPr>
        </p:nvSpPr>
        <p:spPr>
          <a:xfrm>
            <a:off x="407988" y="6200774"/>
            <a:ext cx="9729787" cy="657225"/>
          </a:xfrm>
        </p:spPr>
        <p:txBody>
          <a:bodyPr anchor="b" anchorCtr="0">
            <a:noAutofit/>
          </a:bodyPr>
          <a:lstStyle>
            <a:lvl1pPr>
              <a:spcAft>
                <a:spcPts val="300"/>
              </a:spcAft>
              <a:buNone/>
              <a:defRPr sz="800">
                <a:solidFill>
                  <a:schemeClr val="bg1"/>
                </a:solidFill>
              </a:defRPr>
            </a:lvl1pPr>
          </a:lstStyle>
          <a:p>
            <a:pPr lvl="0"/>
            <a:r>
              <a:rPr lang="en-US"/>
              <a:t>Footnotes</a:t>
            </a:r>
          </a:p>
        </p:txBody>
      </p:sp>
    </p:spTree>
    <p:custDataLst>
      <p:tags r:id="rId1"/>
    </p:custDataLst>
    <p:extLst>
      <p:ext uri="{BB962C8B-B14F-4D97-AF65-F5344CB8AC3E}">
        <p14:creationId xmlns:p14="http://schemas.microsoft.com/office/powerpoint/2010/main" val="3046564347"/>
      </p:ext>
    </p:extLst>
  </p:cSld>
  <p:clrMapOvr>
    <a:masterClrMapping/>
  </p:clrMapOvr>
  <p:extLst>
    <p:ext uri="{DCECCB84-F9BA-43D5-87BE-67443E8EF086}">
      <p15:sldGuideLst xmlns:p15="http://schemas.microsoft.com/office/powerpoint/2012/main">
        <p15:guide id="1" orient="horz" pos="890" userDrawn="1">
          <p15:clr>
            <a:srgbClr val="C35EA4"/>
          </p15:clr>
        </p15:guide>
        <p15:guide id="2" orient="horz" pos="981" userDrawn="1">
          <p15:clr>
            <a:srgbClr val="C35EA4"/>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635B2-3D27-4FA3-B863-05E4C9624AB6}"/>
              </a:ext>
            </a:extLst>
          </p:cNvPr>
          <p:cNvSpPr>
            <a:spLocks noGrp="1"/>
          </p:cNvSpPr>
          <p:nvPr>
            <p:ph type="title" hasCustomPrompt="1"/>
          </p:nvPr>
        </p:nvSpPr>
        <p:spPr/>
        <p:txBody>
          <a:bodyPr/>
          <a:lstStyle>
            <a:lvl1pPr>
              <a:defRPr/>
            </a:lvl1pPr>
          </a:lstStyle>
          <a:p>
            <a:r>
              <a:rPr lang="en-US"/>
              <a:t>Click to enter title here</a:t>
            </a:r>
          </a:p>
        </p:txBody>
      </p:sp>
      <p:sp>
        <p:nvSpPr>
          <p:cNvPr id="8" name="Date Placeholder 7">
            <a:extLst>
              <a:ext uri="{FF2B5EF4-FFF2-40B4-BE49-F238E27FC236}">
                <a16:creationId xmlns:a16="http://schemas.microsoft.com/office/drawing/2014/main" id="{11075AA4-1FA9-4704-A587-D8E88C1D1EF9}"/>
              </a:ext>
            </a:extLst>
          </p:cNvPr>
          <p:cNvSpPr>
            <a:spLocks noGrp="1"/>
          </p:cNvSpPr>
          <p:nvPr>
            <p:ph type="dt" sz="half" idx="10"/>
          </p:nvPr>
        </p:nvSpPr>
        <p:spPr/>
        <p:txBody>
          <a:bodyPr/>
          <a:lstStyle/>
          <a:p>
            <a:endParaRPr lang="en-GB"/>
          </a:p>
        </p:txBody>
      </p:sp>
      <p:sp>
        <p:nvSpPr>
          <p:cNvPr id="11" name="Slide Number Placeholder 10">
            <a:extLst>
              <a:ext uri="{FF2B5EF4-FFF2-40B4-BE49-F238E27FC236}">
                <a16:creationId xmlns:a16="http://schemas.microsoft.com/office/drawing/2014/main" id="{A7BF9FC5-73CA-47D5-891A-42CBDE79952C}"/>
              </a:ext>
            </a:extLst>
          </p:cNvPr>
          <p:cNvSpPr>
            <a:spLocks noGrp="1"/>
          </p:cNvSpPr>
          <p:nvPr>
            <p:ph type="sldNum" sz="quarter" idx="12"/>
          </p:nvPr>
        </p:nvSpPr>
        <p:spPr/>
        <p:txBody>
          <a:bodyPr/>
          <a:lstStyle/>
          <a:p>
            <a:fld id="{F8E47D07-9D1E-4FE9-B31A-2F5863681021}" type="slidenum">
              <a:rPr lang="en-GB" smtClean="0"/>
              <a:pPr/>
              <a:t>‹#›</a:t>
            </a:fld>
            <a:endParaRPr lang="en-GB"/>
          </a:p>
        </p:txBody>
      </p:sp>
      <p:sp>
        <p:nvSpPr>
          <p:cNvPr id="6" name="Text Placeholder 96">
            <a:extLst>
              <a:ext uri="{FF2B5EF4-FFF2-40B4-BE49-F238E27FC236}">
                <a16:creationId xmlns:a16="http://schemas.microsoft.com/office/drawing/2014/main" id="{462FAF15-0CB5-418E-A59C-EA8FADE526AE}"/>
              </a:ext>
            </a:extLst>
          </p:cNvPr>
          <p:cNvSpPr>
            <a:spLocks noGrp="1"/>
          </p:cNvSpPr>
          <p:nvPr>
            <p:ph type="body" sz="quarter" idx="111" hasCustomPrompt="1"/>
          </p:nvPr>
        </p:nvSpPr>
        <p:spPr>
          <a:xfrm>
            <a:off x="407988" y="6200774"/>
            <a:ext cx="9729787" cy="657225"/>
          </a:xfrm>
        </p:spPr>
        <p:txBody>
          <a:bodyPr anchor="b" anchorCtr="0">
            <a:noAutofit/>
          </a:bodyPr>
          <a:lstStyle>
            <a:lvl1pPr>
              <a:spcAft>
                <a:spcPts val="300"/>
              </a:spcAft>
              <a:buNone/>
              <a:defRPr sz="800"/>
            </a:lvl1pPr>
          </a:lstStyle>
          <a:p>
            <a:pPr lvl="0"/>
            <a:r>
              <a:rPr lang="en-US"/>
              <a:t>Footnotes</a:t>
            </a:r>
          </a:p>
        </p:txBody>
      </p:sp>
    </p:spTree>
    <p:custDataLst>
      <p:tags r:id="rId1"/>
    </p:custDataLst>
    <p:extLst>
      <p:ext uri="{BB962C8B-B14F-4D97-AF65-F5344CB8AC3E}">
        <p14:creationId xmlns:p14="http://schemas.microsoft.com/office/powerpoint/2010/main" val="1926881019"/>
      </p:ext>
    </p:extLst>
  </p:cSld>
  <p:clrMapOvr>
    <a:masterClrMapping/>
  </p:clrMapOvr>
  <p:extLst>
    <p:ext uri="{DCECCB84-F9BA-43D5-87BE-67443E8EF086}">
      <p15:sldGuideLst xmlns:p15="http://schemas.microsoft.com/office/powerpoint/2012/main">
        <p15:guide id="1" pos="1391">
          <p15:clr>
            <a:srgbClr val="A4A3A4"/>
          </p15:clr>
        </p15:guide>
        <p15:guide id="2" pos="1463">
          <p15:clr>
            <a:srgbClr val="A4A3A4"/>
          </p15:clr>
        </p15:guide>
        <p15:guide id="3" pos="2598">
          <p15:clr>
            <a:srgbClr val="A4A3A4"/>
          </p15:clr>
        </p15:guide>
        <p15:guide id="4" pos="2669">
          <p15:clr>
            <a:srgbClr val="A4A3A4"/>
          </p15:clr>
        </p15:guide>
        <p15:guide id="5" pos="3804">
          <p15:clr>
            <a:srgbClr val="A4A3A4"/>
          </p15:clr>
        </p15:guide>
        <p15:guide id="6" pos="3876">
          <p15:clr>
            <a:srgbClr val="A4A3A4"/>
          </p15:clr>
        </p15:guide>
        <p15:guide id="7" pos="5009">
          <p15:clr>
            <a:srgbClr val="A4A3A4"/>
          </p15:clr>
        </p15:guide>
        <p15:guide id="8" pos="5082">
          <p15:clr>
            <a:srgbClr val="A4A3A4"/>
          </p15:clr>
        </p15:guide>
        <p15:guide id="9" pos="6215">
          <p15:clr>
            <a:srgbClr val="A4A3A4"/>
          </p15:clr>
        </p15:guide>
        <p15:guide id="10" pos="6288">
          <p15:clr>
            <a:srgbClr val="A4A3A4"/>
          </p15:clr>
        </p15:guide>
        <p15:guide id="11" orient="horz" pos="890" userDrawn="1">
          <p15:clr>
            <a:srgbClr val="C35EA4"/>
          </p15:clr>
        </p15:guide>
        <p15:guide id="12" orient="horz" pos="981" userDrawn="1">
          <p15:clr>
            <a:srgbClr val="C35EA4"/>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5 Logo Holders">
    <p:bg>
      <p:bgPr>
        <a:solidFill>
          <a:schemeClr val="accent6"/>
        </a:solidFill>
        <a:effectLst/>
      </p:bgPr>
    </p:bg>
    <p:spTree>
      <p:nvGrpSpPr>
        <p:cNvPr id="1" name=""/>
        <p:cNvGrpSpPr/>
        <p:nvPr/>
      </p:nvGrpSpPr>
      <p:grpSpPr>
        <a:xfrm>
          <a:off x="0" y="0"/>
          <a:ext cx="0" cy="0"/>
          <a:chOff x="0" y="0"/>
          <a:chExt cx="0" cy="0"/>
        </a:xfrm>
      </p:grpSpPr>
      <p:sp>
        <p:nvSpPr>
          <p:cNvPr id="22" name="Picture Placeholder 11">
            <a:extLst>
              <a:ext uri="{FF2B5EF4-FFF2-40B4-BE49-F238E27FC236}">
                <a16:creationId xmlns:a16="http://schemas.microsoft.com/office/drawing/2014/main" id="{55383348-573F-407C-AC42-10E5B337AC52}"/>
              </a:ext>
            </a:extLst>
          </p:cNvPr>
          <p:cNvSpPr>
            <a:spLocks noGrp="1"/>
          </p:cNvSpPr>
          <p:nvPr>
            <p:ph type="pic" sz="quarter" idx="22" hasCustomPrompt="1"/>
          </p:nvPr>
        </p:nvSpPr>
        <p:spPr>
          <a:xfrm>
            <a:off x="407987" y="4312602"/>
            <a:ext cx="1508761" cy="1508761"/>
          </a:xfrm>
          <a:prstGeom prst="ellipse">
            <a:avLst/>
          </a:prstGeom>
          <a:solidFill>
            <a:schemeClr val="bg1"/>
          </a:solidFill>
        </p:spPr>
        <p:txBody>
          <a:bodyPr/>
          <a:lstStyle>
            <a:lvl1pPr>
              <a:defRPr>
                <a:solidFill>
                  <a:schemeClr val="bg1"/>
                </a:solidFill>
              </a:defRPr>
            </a:lvl1pPr>
          </a:lstStyle>
          <a:p>
            <a:r>
              <a:rPr lang="en-US"/>
              <a:t> </a:t>
            </a:r>
          </a:p>
        </p:txBody>
      </p:sp>
      <p:sp>
        <p:nvSpPr>
          <p:cNvPr id="12" name="Picture Placeholder 11">
            <a:extLst>
              <a:ext uri="{FF2B5EF4-FFF2-40B4-BE49-F238E27FC236}">
                <a16:creationId xmlns:a16="http://schemas.microsoft.com/office/drawing/2014/main" id="{75E460CF-60CD-4D04-8BD0-34A76029C4BA}"/>
              </a:ext>
            </a:extLst>
          </p:cNvPr>
          <p:cNvSpPr>
            <a:spLocks noGrp="1"/>
          </p:cNvSpPr>
          <p:nvPr>
            <p:ph type="pic" sz="quarter" idx="13" hasCustomPrompt="1"/>
          </p:nvPr>
        </p:nvSpPr>
        <p:spPr>
          <a:xfrm>
            <a:off x="407987" y="1791652"/>
            <a:ext cx="1508761" cy="1508761"/>
          </a:xfrm>
          <a:prstGeom prst="ellipse">
            <a:avLst/>
          </a:prstGeom>
          <a:solidFill>
            <a:schemeClr val="bg1"/>
          </a:solidFill>
        </p:spPr>
        <p:txBody>
          <a:bodyPr/>
          <a:lstStyle>
            <a:lvl1pPr>
              <a:defRPr>
                <a:solidFill>
                  <a:schemeClr val="bg1"/>
                </a:solidFill>
              </a:defRPr>
            </a:lvl1pPr>
          </a:lstStyle>
          <a:p>
            <a:r>
              <a:rPr lang="en-US"/>
              <a:t> </a:t>
            </a:r>
          </a:p>
        </p:txBody>
      </p:sp>
      <p:sp>
        <p:nvSpPr>
          <p:cNvPr id="2" name="Title 1">
            <a:extLst>
              <a:ext uri="{FF2B5EF4-FFF2-40B4-BE49-F238E27FC236}">
                <a16:creationId xmlns:a16="http://schemas.microsoft.com/office/drawing/2014/main" id="{EA4D40D7-DC13-4D28-9957-EA7D59028BA2}"/>
              </a:ext>
            </a:extLst>
          </p:cNvPr>
          <p:cNvSpPr>
            <a:spLocks noGrp="1"/>
          </p:cNvSpPr>
          <p:nvPr>
            <p:ph type="title" hasCustomPrompt="1"/>
          </p:nvPr>
        </p:nvSpPr>
        <p:spPr/>
        <p:txBody>
          <a:bodyPr/>
          <a:lstStyle>
            <a:lvl1pPr>
              <a:defRPr>
                <a:solidFill>
                  <a:schemeClr val="tx1"/>
                </a:solidFill>
              </a:defRPr>
            </a:lvl1pPr>
          </a:lstStyle>
          <a:p>
            <a:r>
              <a:rPr lang="en-US"/>
              <a:t>Click to enter title here</a:t>
            </a:r>
          </a:p>
        </p:txBody>
      </p:sp>
      <p:sp>
        <p:nvSpPr>
          <p:cNvPr id="3" name="Date Placeholder 2">
            <a:extLst>
              <a:ext uri="{FF2B5EF4-FFF2-40B4-BE49-F238E27FC236}">
                <a16:creationId xmlns:a16="http://schemas.microsoft.com/office/drawing/2014/main" id="{6C4A1AB8-2EE2-468C-A083-D01CE559E67F}"/>
              </a:ext>
            </a:extLst>
          </p:cNvPr>
          <p:cNvSpPr>
            <a:spLocks noGrp="1"/>
          </p:cNvSpPr>
          <p:nvPr>
            <p:ph type="dt" sz="half" idx="10"/>
          </p:nvPr>
        </p:nvSpPr>
        <p:spPr/>
        <p:txBody>
          <a:bodyPr/>
          <a:lstStyle>
            <a:lvl1pPr>
              <a:defRPr>
                <a:solidFill>
                  <a:schemeClr val="tx1"/>
                </a:solidFill>
              </a:defRPr>
            </a:lvl1pPr>
          </a:lstStyle>
          <a:p>
            <a:endParaRPr lang="en-GB"/>
          </a:p>
        </p:txBody>
      </p:sp>
      <p:sp>
        <p:nvSpPr>
          <p:cNvPr id="5" name="Slide Number Placeholder 4">
            <a:extLst>
              <a:ext uri="{FF2B5EF4-FFF2-40B4-BE49-F238E27FC236}">
                <a16:creationId xmlns:a16="http://schemas.microsoft.com/office/drawing/2014/main" id="{BC99263C-FBED-4354-9C78-6D47AE0C620C}"/>
              </a:ext>
            </a:extLst>
          </p:cNvPr>
          <p:cNvSpPr>
            <a:spLocks noGrp="1"/>
          </p:cNvSpPr>
          <p:nvPr>
            <p:ph type="sldNum" sz="quarter" idx="12"/>
          </p:nvPr>
        </p:nvSpPr>
        <p:spPr/>
        <p:txBody>
          <a:bodyPr/>
          <a:lstStyle>
            <a:lvl1pPr>
              <a:defRPr>
                <a:solidFill>
                  <a:schemeClr val="tx1"/>
                </a:solidFill>
              </a:defRPr>
            </a:lvl1pPr>
          </a:lstStyle>
          <a:p>
            <a:fld id="{F8E47D07-9D1E-4FE9-B31A-2F5863681021}" type="slidenum">
              <a:rPr lang="en-GB" smtClean="0"/>
              <a:pPr/>
              <a:t>‹#›</a:t>
            </a:fld>
            <a:endParaRPr lang="en-GB"/>
          </a:p>
        </p:txBody>
      </p:sp>
      <p:sp>
        <p:nvSpPr>
          <p:cNvPr id="13" name="Picture Placeholder 11">
            <a:extLst>
              <a:ext uri="{FF2B5EF4-FFF2-40B4-BE49-F238E27FC236}">
                <a16:creationId xmlns:a16="http://schemas.microsoft.com/office/drawing/2014/main" id="{5C87F9B8-D0F5-497C-AE63-5A450E0E1DA9}"/>
              </a:ext>
            </a:extLst>
          </p:cNvPr>
          <p:cNvSpPr>
            <a:spLocks noGrp="1"/>
          </p:cNvSpPr>
          <p:nvPr>
            <p:ph type="pic" sz="quarter" idx="14" hasCustomPrompt="1"/>
          </p:nvPr>
        </p:nvSpPr>
        <p:spPr>
          <a:xfrm>
            <a:off x="2801937" y="1791652"/>
            <a:ext cx="1508761" cy="1508761"/>
          </a:xfrm>
          <a:prstGeom prst="ellipse">
            <a:avLst/>
          </a:prstGeom>
          <a:solidFill>
            <a:schemeClr val="bg1"/>
          </a:solidFill>
        </p:spPr>
        <p:txBody>
          <a:bodyPr/>
          <a:lstStyle>
            <a:lvl1pPr>
              <a:defRPr>
                <a:solidFill>
                  <a:schemeClr val="bg1"/>
                </a:solidFill>
              </a:defRPr>
            </a:lvl1pPr>
          </a:lstStyle>
          <a:p>
            <a:r>
              <a:rPr lang="en-US"/>
              <a:t> </a:t>
            </a:r>
          </a:p>
        </p:txBody>
      </p:sp>
      <p:sp>
        <p:nvSpPr>
          <p:cNvPr id="14" name="Picture Placeholder 11">
            <a:extLst>
              <a:ext uri="{FF2B5EF4-FFF2-40B4-BE49-F238E27FC236}">
                <a16:creationId xmlns:a16="http://schemas.microsoft.com/office/drawing/2014/main" id="{CA7090BA-5395-4466-845D-2FFF88988FC5}"/>
              </a:ext>
            </a:extLst>
          </p:cNvPr>
          <p:cNvSpPr>
            <a:spLocks noGrp="1"/>
          </p:cNvSpPr>
          <p:nvPr>
            <p:ph type="pic" sz="quarter" idx="15" hasCustomPrompt="1"/>
          </p:nvPr>
        </p:nvSpPr>
        <p:spPr>
          <a:xfrm>
            <a:off x="5195887" y="1791652"/>
            <a:ext cx="1508761" cy="1508761"/>
          </a:xfrm>
          <a:prstGeom prst="ellipse">
            <a:avLst/>
          </a:prstGeom>
          <a:solidFill>
            <a:schemeClr val="bg1"/>
          </a:solidFill>
        </p:spPr>
        <p:txBody>
          <a:bodyPr/>
          <a:lstStyle>
            <a:lvl1pPr>
              <a:defRPr>
                <a:solidFill>
                  <a:schemeClr val="bg1"/>
                </a:solidFill>
              </a:defRPr>
            </a:lvl1pPr>
          </a:lstStyle>
          <a:p>
            <a:r>
              <a:rPr lang="en-US"/>
              <a:t> </a:t>
            </a:r>
          </a:p>
        </p:txBody>
      </p:sp>
      <p:sp>
        <p:nvSpPr>
          <p:cNvPr id="15" name="Picture Placeholder 11">
            <a:extLst>
              <a:ext uri="{FF2B5EF4-FFF2-40B4-BE49-F238E27FC236}">
                <a16:creationId xmlns:a16="http://schemas.microsoft.com/office/drawing/2014/main" id="{07BD6C02-2D88-4407-AB5F-1B4EE05F3EB7}"/>
              </a:ext>
            </a:extLst>
          </p:cNvPr>
          <p:cNvSpPr>
            <a:spLocks noGrp="1"/>
          </p:cNvSpPr>
          <p:nvPr>
            <p:ph type="pic" sz="quarter" idx="16" hasCustomPrompt="1"/>
          </p:nvPr>
        </p:nvSpPr>
        <p:spPr>
          <a:xfrm>
            <a:off x="7589837" y="1791652"/>
            <a:ext cx="1508761" cy="1508761"/>
          </a:xfrm>
          <a:prstGeom prst="ellipse">
            <a:avLst/>
          </a:prstGeom>
          <a:solidFill>
            <a:schemeClr val="bg1"/>
          </a:solidFill>
        </p:spPr>
        <p:txBody>
          <a:bodyPr/>
          <a:lstStyle>
            <a:lvl1pPr>
              <a:defRPr>
                <a:solidFill>
                  <a:schemeClr val="bg1"/>
                </a:solidFill>
              </a:defRPr>
            </a:lvl1pPr>
          </a:lstStyle>
          <a:p>
            <a:r>
              <a:rPr lang="en-US"/>
              <a:t> </a:t>
            </a:r>
          </a:p>
        </p:txBody>
      </p:sp>
      <p:sp>
        <p:nvSpPr>
          <p:cNvPr id="16" name="Picture Placeholder 11">
            <a:extLst>
              <a:ext uri="{FF2B5EF4-FFF2-40B4-BE49-F238E27FC236}">
                <a16:creationId xmlns:a16="http://schemas.microsoft.com/office/drawing/2014/main" id="{266000A8-5305-480E-9CC7-8E85E0C22DB8}"/>
              </a:ext>
            </a:extLst>
          </p:cNvPr>
          <p:cNvSpPr>
            <a:spLocks noGrp="1"/>
          </p:cNvSpPr>
          <p:nvPr>
            <p:ph type="pic" sz="quarter" idx="17" hasCustomPrompt="1"/>
          </p:nvPr>
        </p:nvSpPr>
        <p:spPr>
          <a:xfrm>
            <a:off x="9983787" y="1791652"/>
            <a:ext cx="1508761" cy="1508761"/>
          </a:xfrm>
          <a:prstGeom prst="ellipse">
            <a:avLst/>
          </a:prstGeom>
          <a:solidFill>
            <a:schemeClr val="bg1"/>
          </a:solidFill>
        </p:spPr>
        <p:txBody>
          <a:bodyPr/>
          <a:lstStyle>
            <a:lvl1pPr>
              <a:defRPr>
                <a:solidFill>
                  <a:schemeClr val="bg1"/>
                </a:solidFill>
              </a:defRPr>
            </a:lvl1pPr>
          </a:lstStyle>
          <a:p>
            <a:r>
              <a:rPr lang="en-US"/>
              <a:t> </a:t>
            </a:r>
          </a:p>
        </p:txBody>
      </p:sp>
      <p:sp>
        <p:nvSpPr>
          <p:cNvPr id="10" name="Picture Placeholder 11">
            <a:extLst>
              <a:ext uri="{FF2B5EF4-FFF2-40B4-BE49-F238E27FC236}">
                <a16:creationId xmlns:a16="http://schemas.microsoft.com/office/drawing/2014/main" id="{528F52C5-394F-4E1B-B272-53ADE5734408}"/>
              </a:ext>
            </a:extLst>
          </p:cNvPr>
          <p:cNvSpPr>
            <a:spLocks noGrp="1"/>
          </p:cNvSpPr>
          <p:nvPr>
            <p:ph type="pic" sz="quarter" idx="18" hasCustomPrompt="1"/>
          </p:nvPr>
        </p:nvSpPr>
        <p:spPr>
          <a:xfrm>
            <a:off x="1604962" y="3052127"/>
            <a:ext cx="1508761" cy="1508761"/>
          </a:xfrm>
          <a:prstGeom prst="ellipse">
            <a:avLst/>
          </a:prstGeom>
          <a:solidFill>
            <a:schemeClr val="bg1"/>
          </a:solidFill>
        </p:spPr>
        <p:txBody>
          <a:bodyPr/>
          <a:lstStyle>
            <a:lvl1pPr>
              <a:defRPr>
                <a:solidFill>
                  <a:schemeClr val="bg1"/>
                </a:solidFill>
              </a:defRPr>
            </a:lvl1pPr>
          </a:lstStyle>
          <a:p>
            <a:r>
              <a:rPr lang="en-US"/>
              <a:t> </a:t>
            </a:r>
          </a:p>
        </p:txBody>
      </p:sp>
      <p:sp>
        <p:nvSpPr>
          <p:cNvPr id="11" name="Picture Placeholder 11">
            <a:extLst>
              <a:ext uri="{FF2B5EF4-FFF2-40B4-BE49-F238E27FC236}">
                <a16:creationId xmlns:a16="http://schemas.microsoft.com/office/drawing/2014/main" id="{010FBB93-0F37-4614-B044-1F82ABF9CE63}"/>
              </a:ext>
            </a:extLst>
          </p:cNvPr>
          <p:cNvSpPr>
            <a:spLocks noGrp="1"/>
          </p:cNvSpPr>
          <p:nvPr>
            <p:ph type="pic" sz="quarter" idx="19" hasCustomPrompt="1"/>
          </p:nvPr>
        </p:nvSpPr>
        <p:spPr>
          <a:xfrm>
            <a:off x="3998912" y="3052127"/>
            <a:ext cx="1508761" cy="1508761"/>
          </a:xfrm>
          <a:prstGeom prst="ellipse">
            <a:avLst/>
          </a:prstGeom>
          <a:solidFill>
            <a:schemeClr val="bg1"/>
          </a:solidFill>
        </p:spPr>
        <p:txBody>
          <a:bodyPr/>
          <a:lstStyle>
            <a:lvl1pPr>
              <a:defRPr>
                <a:solidFill>
                  <a:schemeClr val="bg1"/>
                </a:solidFill>
              </a:defRPr>
            </a:lvl1pPr>
          </a:lstStyle>
          <a:p>
            <a:r>
              <a:rPr lang="en-US"/>
              <a:t> </a:t>
            </a:r>
          </a:p>
        </p:txBody>
      </p:sp>
      <p:sp>
        <p:nvSpPr>
          <p:cNvPr id="17" name="Picture Placeholder 11">
            <a:extLst>
              <a:ext uri="{FF2B5EF4-FFF2-40B4-BE49-F238E27FC236}">
                <a16:creationId xmlns:a16="http://schemas.microsoft.com/office/drawing/2014/main" id="{B422470C-0E1C-419C-8572-16476BEE7FA8}"/>
              </a:ext>
            </a:extLst>
          </p:cNvPr>
          <p:cNvSpPr>
            <a:spLocks noGrp="1"/>
          </p:cNvSpPr>
          <p:nvPr>
            <p:ph type="pic" sz="quarter" idx="20" hasCustomPrompt="1"/>
          </p:nvPr>
        </p:nvSpPr>
        <p:spPr>
          <a:xfrm>
            <a:off x="6392862" y="3052127"/>
            <a:ext cx="1508761" cy="1508761"/>
          </a:xfrm>
          <a:prstGeom prst="ellipse">
            <a:avLst/>
          </a:prstGeom>
          <a:solidFill>
            <a:schemeClr val="bg1"/>
          </a:solidFill>
        </p:spPr>
        <p:txBody>
          <a:bodyPr/>
          <a:lstStyle>
            <a:lvl1pPr>
              <a:defRPr>
                <a:solidFill>
                  <a:schemeClr val="bg1"/>
                </a:solidFill>
              </a:defRPr>
            </a:lvl1pPr>
          </a:lstStyle>
          <a:p>
            <a:r>
              <a:rPr lang="en-US"/>
              <a:t> </a:t>
            </a:r>
          </a:p>
        </p:txBody>
      </p:sp>
      <p:sp>
        <p:nvSpPr>
          <p:cNvPr id="18" name="Picture Placeholder 11">
            <a:extLst>
              <a:ext uri="{FF2B5EF4-FFF2-40B4-BE49-F238E27FC236}">
                <a16:creationId xmlns:a16="http://schemas.microsoft.com/office/drawing/2014/main" id="{531AA156-F64E-4378-B7E9-92F3B595809A}"/>
              </a:ext>
            </a:extLst>
          </p:cNvPr>
          <p:cNvSpPr>
            <a:spLocks noGrp="1"/>
          </p:cNvSpPr>
          <p:nvPr>
            <p:ph type="pic" sz="quarter" idx="21" hasCustomPrompt="1"/>
          </p:nvPr>
        </p:nvSpPr>
        <p:spPr>
          <a:xfrm>
            <a:off x="8786812" y="3052127"/>
            <a:ext cx="1508761" cy="1508761"/>
          </a:xfrm>
          <a:prstGeom prst="ellipse">
            <a:avLst/>
          </a:prstGeom>
          <a:solidFill>
            <a:schemeClr val="bg1"/>
          </a:solidFill>
        </p:spPr>
        <p:txBody>
          <a:bodyPr/>
          <a:lstStyle>
            <a:lvl1pPr>
              <a:defRPr>
                <a:solidFill>
                  <a:schemeClr val="bg1"/>
                </a:solidFill>
              </a:defRPr>
            </a:lvl1pPr>
          </a:lstStyle>
          <a:p>
            <a:r>
              <a:rPr lang="en-US"/>
              <a:t> </a:t>
            </a:r>
          </a:p>
        </p:txBody>
      </p:sp>
      <p:sp>
        <p:nvSpPr>
          <p:cNvPr id="23" name="Picture Placeholder 11">
            <a:extLst>
              <a:ext uri="{FF2B5EF4-FFF2-40B4-BE49-F238E27FC236}">
                <a16:creationId xmlns:a16="http://schemas.microsoft.com/office/drawing/2014/main" id="{433BEA04-0693-4052-8B02-BF6FC678BA1D}"/>
              </a:ext>
            </a:extLst>
          </p:cNvPr>
          <p:cNvSpPr>
            <a:spLocks noGrp="1"/>
          </p:cNvSpPr>
          <p:nvPr>
            <p:ph type="pic" sz="quarter" idx="23" hasCustomPrompt="1"/>
          </p:nvPr>
        </p:nvSpPr>
        <p:spPr>
          <a:xfrm>
            <a:off x="2801937" y="4312602"/>
            <a:ext cx="1508761" cy="1508761"/>
          </a:xfrm>
          <a:prstGeom prst="ellipse">
            <a:avLst/>
          </a:prstGeom>
          <a:solidFill>
            <a:schemeClr val="bg1"/>
          </a:solidFill>
        </p:spPr>
        <p:txBody>
          <a:bodyPr/>
          <a:lstStyle>
            <a:lvl1pPr>
              <a:defRPr>
                <a:solidFill>
                  <a:schemeClr val="bg1"/>
                </a:solidFill>
              </a:defRPr>
            </a:lvl1pPr>
          </a:lstStyle>
          <a:p>
            <a:r>
              <a:rPr lang="en-US"/>
              <a:t> </a:t>
            </a:r>
          </a:p>
        </p:txBody>
      </p:sp>
      <p:sp>
        <p:nvSpPr>
          <p:cNvPr id="24" name="Picture Placeholder 11">
            <a:extLst>
              <a:ext uri="{FF2B5EF4-FFF2-40B4-BE49-F238E27FC236}">
                <a16:creationId xmlns:a16="http://schemas.microsoft.com/office/drawing/2014/main" id="{B88C8BE9-D35E-4988-80D5-BB7AD3E6AD9E}"/>
              </a:ext>
            </a:extLst>
          </p:cNvPr>
          <p:cNvSpPr>
            <a:spLocks noGrp="1"/>
          </p:cNvSpPr>
          <p:nvPr>
            <p:ph type="pic" sz="quarter" idx="24" hasCustomPrompt="1"/>
          </p:nvPr>
        </p:nvSpPr>
        <p:spPr>
          <a:xfrm>
            <a:off x="5195887" y="4312602"/>
            <a:ext cx="1508761" cy="1508761"/>
          </a:xfrm>
          <a:prstGeom prst="ellipse">
            <a:avLst/>
          </a:prstGeom>
          <a:solidFill>
            <a:schemeClr val="bg1"/>
          </a:solidFill>
        </p:spPr>
        <p:txBody>
          <a:bodyPr/>
          <a:lstStyle>
            <a:lvl1pPr>
              <a:defRPr>
                <a:solidFill>
                  <a:schemeClr val="bg1"/>
                </a:solidFill>
              </a:defRPr>
            </a:lvl1pPr>
          </a:lstStyle>
          <a:p>
            <a:r>
              <a:rPr lang="en-US"/>
              <a:t> </a:t>
            </a:r>
          </a:p>
        </p:txBody>
      </p:sp>
      <p:sp>
        <p:nvSpPr>
          <p:cNvPr id="25" name="Picture Placeholder 11">
            <a:extLst>
              <a:ext uri="{FF2B5EF4-FFF2-40B4-BE49-F238E27FC236}">
                <a16:creationId xmlns:a16="http://schemas.microsoft.com/office/drawing/2014/main" id="{18A22AE5-FC27-4F35-A0A4-5A75925CEFE6}"/>
              </a:ext>
            </a:extLst>
          </p:cNvPr>
          <p:cNvSpPr>
            <a:spLocks noGrp="1"/>
          </p:cNvSpPr>
          <p:nvPr>
            <p:ph type="pic" sz="quarter" idx="25" hasCustomPrompt="1"/>
          </p:nvPr>
        </p:nvSpPr>
        <p:spPr>
          <a:xfrm>
            <a:off x="7589837" y="4312602"/>
            <a:ext cx="1508761" cy="1508761"/>
          </a:xfrm>
          <a:prstGeom prst="ellipse">
            <a:avLst/>
          </a:prstGeom>
          <a:solidFill>
            <a:schemeClr val="bg1"/>
          </a:solidFill>
        </p:spPr>
        <p:txBody>
          <a:bodyPr/>
          <a:lstStyle>
            <a:lvl1pPr>
              <a:defRPr>
                <a:solidFill>
                  <a:schemeClr val="bg1"/>
                </a:solidFill>
              </a:defRPr>
            </a:lvl1pPr>
          </a:lstStyle>
          <a:p>
            <a:r>
              <a:rPr lang="en-US"/>
              <a:t> </a:t>
            </a:r>
          </a:p>
        </p:txBody>
      </p:sp>
      <p:sp>
        <p:nvSpPr>
          <p:cNvPr id="26" name="Picture Placeholder 11">
            <a:extLst>
              <a:ext uri="{FF2B5EF4-FFF2-40B4-BE49-F238E27FC236}">
                <a16:creationId xmlns:a16="http://schemas.microsoft.com/office/drawing/2014/main" id="{E918B138-DFE8-4A19-AB1C-B0F83FA25063}"/>
              </a:ext>
            </a:extLst>
          </p:cNvPr>
          <p:cNvSpPr>
            <a:spLocks noGrp="1"/>
          </p:cNvSpPr>
          <p:nvPr>
            <p:ph type="pic" sz="quarter" idx="26" hasCustomPrompt="1"/>
          </p:nvPr>
        </p:nvSpPr>
        <p:spPr>
          <a:xfrm>
            <a:off x="9983787" y="4312602"/>
            <a:ext cx="1508761" cy="1508761"/>
          </a:xfrm>
          <a:prstGeom prst="ellipse">
            <a:avLst/>
          </a:prstGeom>
          <a:solidFill>
            <a:schemeClr val="bg1"/>
          </a:solidFill>
        </p:spPr>
        <p:txBody>
          <a:bodyPr/>
          <a:lstStyle>
            <a:lvl1pPr>
              <a:defRPr>
                <a:solidFill>
                  <a:schemeClr val="bg1"/>
                </a:solidFill>
              </a:defRPr>
            </a:lvl1pPr>
          </a:lstStyle>
          <a:p>
            <a:r>
              <a:rPr lang="en-US"/>
              <a:t> </a:t>
            </a:r>
          </a:p>
        </p:txBody>
      </p:sp>
      <p:sp>
        <p:nvSpPr>
          <p:cNvPr id="20" name="Text Placeholder 96">
            <a:extLst>
              <a:ext uri="{FF2B5EF4-FFF2-40B4-BE49-F238E27FC236}">
                <a16:creationId xmlns:a16="http://schemas.microsoft.com/office/drawing/2014/main" id="{CCEEFB9C-D904-475F-96C7-94205FF977B7}"/>
              </a:ext>
            </a:extLst>
          </p:cNvPr>
          <p:cNvSpPr>
            <a:spLocks noGrp="1"/>
          </p:cNvSpPr>
          <p:nvPr>
            <p:ph type="body" sz="quarter" idx="111" hasCustomPrompt="1"/>
          </p:nvPr>
        </p:nvSpPr>
        <p:spPr>
          <a:xfrm>
            <a:off x="407988" y="6200774"/>
            <a:ext cx="9729787" cy="657225"/>
          </a:xfrm>
        </p:spPr>
        <p:txBody>
          <a:bodyPr anchor="b" anchorCtr="0">
            <a:noAutofit/>
          </a:bodyPr>
          <a:lstStyle>
            <a:lvl1pPr>
              <a:spcAft>
                <a:spcPts val="300"/>
              </a:spcAft>
              <a:buNone/>
              <a:defRPr sz="800"/>
            </a:lvl1pPr>
          </a:lstStyle>
          <a:p>
            <a:pPr lvl="0"/>
            <a:r>
              <a:rPr lang="en-US"/>
              <a:t>Footnotes</a:t>
            </a:r>
          </a:p>
        </p:txBody>
      </p:sp>
    </p:spTree>
    <p:custDataLst>
      <p:tags r:id="rId1"/>
    </p:custDataLst>
    <p:extLst>
      <p:ext uri="{BB962C8B-B14F-4D97-AF65-F5344CB8AC3E}">
        <p14:creationId xmlns:p14="http://schemas.microsoft.com/office/powerpoint/2010/main" val="1492247719"/>
      </p:ext>
    </p:extLst>
  </p:cSld>
  <p:clrMapOvr>
    <a:masterClrMapping/>
  </p:clrMapOvr>
  <p:extLst>
    <p:ext uri="{DCECCB84-F9BA-43D5-87BE-67443E8EF086}">
      <p15:sldGuideLst xmlns:p15="http://schemas.microsoft.com/office/powerpoint/2012/main">
        <p15:guide id="1" orient="horz" pos="890" userDrawn="1">
          <p15:clr>
            <a:srgbClr val="C35EA4"/>
          </p15:clr>
        </p15:guide>
        <p15:guide id="2" orient="horz" pos="981" userDrawn="1">
          <p15:clr>
            <a:srgbClr val="C35EA4"/>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END">
    <p:bg>
      <p:bgPr>
        <a:solidFill>
          <a:schemeClr val="tx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C22DA5D-EC7E-40C3-8862-3E3748AD6C3A}"/>
              </a:ext>
            </a:extLst>
          </p:cNvPr>
          <p:cNvSpPr txBox="1">
            <a:spLocks/>
          </p:cNvSpPr>
          <p:nvPr userDrawn="1"/>
        </p:nvSpPr>
        <p:spPr>
          <a:xfrm>
            <a:off x="1257304" y="769811"/>
            <a:ext cx="9677394" cy="5318379"/>
          </a:xfrm>
          <a:prstGeom prst="rect">
            <a:avLst/>
          </a:prstGeom>
        </p:spPr>
        <p:txBody>
          <a:bodyPr vert="horz" wrap="square" lIns="0" tIns="0" rIns="0" bIns="0" rtlCol="0" anchor="t">
            <a:spAutoFit/>
          </a:bodyPr>
          <a:lstStyle>
            <a:lvl1pPr algn="ctr" defTabSz="914400" rtl="0" eaLnBrk="1" latinLnBrk="0" hangingPunct="1">
              <a:lnSpc>
                <a:spcPct val="90000"/>
              </a:lnSpc>
              <a:spcBef>
                <a:spcPct val="0"/>
              </a:spcBef>
              <a:buNone/>
              <a:defRPr sz="6000" kern="1200">
                <a:solidFill>
                  <a:schemeClr val="bg1"/>
                </a:solidFill>
                <a:latin typeface="+mj-lt"/>
                <a:ea typeface="+mj-ea"/>
                <a:cs typeface="+mj-cs"/>
              </a:defRPr>
            </a:lvl1pPr>
          </a:lstStyle>
          <a:p>
            <a:r>
              <a:rPr lang="en-US" sz="9600"/>
              <a:t>Do not use layouts</a:t>
            </a:r>
            <a:br>
              <a:rPr lang="en-US" sz="9600"/>
            </a:br>
            <a:r>
              <a:rPr lang="en-US" sz="9600"/>
              <a:t>in this section appearing after this point. </a:t>
            </a:r>
          </a:p>
        </p:txBody>
      </p:sp>
      <p:sp>
        <p:nvSpPr>
          <p:cNvPr id="3" name="DO NOT DELETE (BRANDIN)">
            <a:extLst>
              <a:ext uri="{FF2B5EF4-FFF2-40B4-BE49-F238E27FC236}">
                <a16:creationId xmlns:a16="http://schemas.microsoft.com/office/drawing/2014/main" id="{D61434D5-669D-4ED7-892E-B498926A2D14}"/>
              </a:ext>
            </a:extLst>
          </p:cNvPr>
          <p:cNvSpPr/>
          <p:nvPr userDrawn="1"/>
        </p:nvSpPr>
        <p:spPr>
          <a:xfrm>
            <a:off x="0" y="0"/>
            <a:ext cx="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lnSpc>
                <a:spcPct val="90000"/>
              </a:lnSpc>
              <a:spcAft>
                <a:spcPts val="600"/>
              </a:spcAft>
            </a:pPr>
            <a:endParaRPr lang="en-US" err="1"/>
          </a:p>
        </p:txBody>
      </p:sp>
    </p:spTree>
    <p:custDataLst>
      <p:custData r:id="rId1"/>
      <p:tags r:id="rId2"/>
    </p:custDataLst>
    <p:extLst>
      <p:ext uri="{BB962C8B-B14F-4D97-AF65-F5344CB8AC3E}">
        <p14:creationId xmlns:p14="http://schemas.microsoft.com/office/powerpoint/2010/main" val="283179047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 Step Cycle">
    <p:spTree>
      <p:nvGrpSpPr>
        <p:cNvPr id="1" name=""/>
        <p:cNvGrpSpPr/>
        <p:nvPr/>
      </p:nvGrpSpPr>
      <p:grpSpPr>
        <a:xfrm>
          <a:off x="0" y="0"/>
          <a:ext cx="0" cy="0"/>
          <a:chOff x="0" y="0"/>
          <a:chExt cx="0" cy="0"/>
        </a:xfrm>
      </p:grpSpPr>
      <p:sp>
        <p:nvSpPr>
          <p:cNvPr id="37" name="Text Placeholder 35">
            <a:extLst>
              <a:ext uri="{FF2B5EF4-FFF2-40B4-BE49-F238E27FC236}">
                <a16:creationId xmlns:a16="http://schemas.microsoft.com/office/drawing/2014/main" id="{8552BE03-1563-4153-9F03-4CF477C6D0B8}"/>
              </a:ext>
            </a:extLst>
          </p:cNvPr>
          <p:cNvSpPr>
            <a:spLocks noGrp="1"/>
          </p:cNvSpPr>
          <p:nvPr>
            <p:ph type="body" sz="quarter" idx="32" hasCustomPrompt="1"/>
          </p:nvPr>
        </p:nvSpPr>
        <p:spPr>
          <a:xfrm>
            <a:off x="407989" y="2381412"/>
            <a:ext cx="3405710" cy="889200"/>
          </a:xfrm>
        </p:spPr>
        <p:txBody>
          <a:bodyPr bIns="0" anchor="t" anchorCtr="0"/>
          <a:lstStyle>
            <a:lvl1pPr marL="0" indent="0" algn="l" defTabSz="914400" rtl="0" eaLnBrk="1" latinLnBrk="0" hangingPunct="1">
              <a:lnSpc>
                <a:spcPct val="100000"/>
              </a:lnSpc>
              <a:spcBef>
                <a:spcPts val="0"/>
              </a:spcBef>
              <a:spcAft>
                <a:spcPts val="600"/>
              </a:spcAft>
              <a:buFont typeface="Arial" panose="020B0604020202020204" pitchFamily="34" charset="0"/>
              <a:buNone/>
              <a:defRPr lang="en-US" sz="1600" b="0" kern="1200" dirty="0" smtClean="0">
                <a:solidFill>
                  <a:schemeClr val="tx1"/>
                </a:solidFill>
                <a:latin typeface="+mn-lt"/>
                <a:ea typeface="+mn-ea"/>
                <a:cs typeface="+mn-cs"/>
              </a:defRPr>
            </a:lvl1pPr>
            <a:lvl2pPr marL="0" indent="0">
              <a:buNone/>
              <a:defRPr/>
            </a:lvl2pPr>
          </a:lstStyle>
          <a:p>
            <a:pPr lvl="0"/>
            <a:r>
              <a:rPr lang="en-US"/>
              <a:t>Click to add text.</a:t>
            </a:r>
            <a:br>
              <a:rPr lang="en-US"/>
            </a:br>
            <a:r>
              <a:rPr lang="en-US"/>
              <a:t>Please change lens </a:t>
            </a:r>
            <a:r>
              <a:rPr lang="en-US" err="1"/>
              <a:t>colour</a:t>
            </a:r>
            <a:r>
              <a:rPr lang="en-US"/>
              <a:t> before adding images or icons. </a:t>
            </a:r>
          </a:p>
        </p:txBody>
      </p:sp>
      <p:sp>
        <p:nvSpPr>
          <p:cNvPr id="36" name="Text Placeholder 35">
            <a:extLst>
              <a:ext uri="{FF2B5EF4-FFF2-40B4-BE49-F238E27FC236}">
                <a16:creationId xmlns:a16="http://schemas.microsoft.com/office/drawing/2014/main" id="{8D44FBB5-0816-4A67-9A1E-11064CBAD7FC}"/>
              </a:ext>
            </a:extLst>
          </p:cNvPr>
          <p:cNvSpPr>
            <a:spLocks noGrp="1"/>
          </p:cNvSpPr>
          <p:nvPr>
            <p:ph type="body" sz="quarter" idx="31" hasCustomPrompt="1"/>
          </p:nvPr>
        </p:nvSpPr>
        <p:spPr>
          <a:xfrm>
            <a:off x="407989" y="1977323"/>
            <a:ext cx="3405710" cy="364129"/>
          </a:xfrm>
        </p:spPr>
        <p:txBody>
          <a:bodyPr bIns="0" anchor="ctr" anchorCtr="0"/>
          <a:lstStyle>
            <a:lvl1pPr marL="0" indent="0" algn="l" defTabSz="914400" rtl="0" eaLnBrk="1" latinLnBrk="0" hangingPunct="1">
              <a:lnSpc>
                <a:spcPct val="100000"/>
              </a:lnSpc>
              <a:spcBef>
                <a:spcPts val="0"/>
              </a:spcBef>
              <a:spcAft>
                <a:spcPts val="600"/>
              </a:spcAft>
              <a:buFont typeface="Arial" panose="020B0604020202020204" pitchFamily="34" charset="0"/>
              <a:buNone/>
              <a:defRPr lang="en-US" sz="1600" b="1" kern="1200" dirty="0" smtClean="0">
                <a:solidFill>
                  <a:schemeClr val="accent1"/>
                </a:solidFill>
                <a:latin typeface="+mn-lt"/>
                <a:ea typeface="+mn-ea"/>
                <a:cs typeface="+mn-cs"/>
              </a:defRPr>
            </a:lvl1pPr>
            <a:lvl2pPr marL="0" indent="0">
              <a:buNone/>
              <a:defRPr/>
            </a:lvl2pPr>
          </a:lstStyle>
          <a:p>
            <a:pPr lvl="0"/>
            <a:r>
              <a:rPr lang="en-US"/>
              <a:t>Click to add heading</a:t>
            </a:r>
          </a:p>
        </p:txBody>
      </p:sp>
      <p:sp>
        <p:nvSpPr>
          <p:cNvPr id="3" name="Date Placeholder 2">
            <a:extLst>
              <a:ext uri="{FF2B5EF4-FFF2-40B4-BE49-F238E27FC236}">
                <a16:creationId xmlns:a16="http://schemas.microsoft.com/office/drawing/2014/main" id="{FE4832AD-985D-4D13-ADFF-E382CC2CA7F2}"/>
              </a:ext>
            </a:extLst>
          </p:cNvPr>
          <p:cNvSpPr>
            <a:spLocks noGrp="1"/>
          </p:cNvSpPr>
          <p:nvPr>
            <p:ph type="dt" sz="half" idx="10"/>
          </p:nvPr>
        </p:nvSpPr>
        <p:spPr/>
        <p:txBody>
          <a:bodyPr/>
          <a:lstStyle>
            <a:lvl1pPr>
              <a:lnSpc>
                <a:spcPct val="100000"/>
              </a:lnSpc>
              <a:defRPr/>
            </a:lvl1pPr>
          </a:lstStyle>
          <a:p>
            <a:endParaRPr lang="en-GB"/>
          </a:p>
        </p:txBody>
      </p:sp>
      <p:sp>
        <p:nvSpPr>
          <p:cNvPr id="5" name="Slide Number Placeholder 4">
            <a:extLst>
              <a:ext uri="{FF2B5EF4-FFF2-40B4-BE49-F238E27FC236}">
                <a16:creationId xmlns:a16="http://schemas.microsoft.com/office/drawing/2014/main" id="{D0F3331A-221C-4BB7-BE2C-92316653FCF1}"/>
              </a:ext>
            </a:extLst>
          </p:cNvPr>
          <p:cNvSpPr>
            <a:spLocks noGrp="1"/>
          </p:cNvSpPr>
          <p:nvPr>
            <p:ph type="sldNum" sz="quarter" idx="12"/>
          </p:nvPr>
        </p:nvSpPr>
        <p:spPr/>
        <p:txBody>
          <a:bodyPr/>
          <a:lstStyle>
            <a:lvl1pPr>
              <a:lnSpc>
                <a:spcPct val="100000"/>
              </a:lnSpc>
              <a:defRPr/>
            </a:lvl1pPr>
          </a:lstStyle>
          <a:p>
            <a:fld id="{F8E47D07-9D1E-4FE9-B31A-2F5863681021}" type="slidenum">
              <a:rPr lang="en-GB" smtClean="0"/>
              <a:pPr/>
              <a:t>‹#›</a:t>
            </a:fld>
            <a:endParaRPr lang="en-GB"/>
          </a:p>
        </p:txBody>
      </p:sp>
      <p:sp>
        <p:nvSpPr>
          <p:cNvPr id="2" name="Title 1">
            <a:extLst>
              <a:ext uri="{FF2B5EF4-FFF2-40B4-BE49-F238E27FC236}">
                <a16:creationId xmlns:a16="http://schemas.microsoft.com/office/drawing/2014/main" id="{BB48A82D-1FED-420A-9205-FF50EB5B805B}"/>
              </a:ext>
            </a:extLst>
          </p:cNvPr>
          <p:cNvSpPr>
            <a:spLocks noGrp="1"/>
          </p:cNvSpPr>
          <p:nvPr>
            <p:ph type="title" hasCustomPrompt="1"/>
          </p:nvPr>
        </p:nvSpPr>
        <p:spPr/>
        <p:txBody>
          <a:bodyPr/>
          <a:lstStyle>
            <a:lvl1pPr>
              <a:lnSpc>
                <a:spcPct val="100000"/>
              </a:lnSpc>
              <a:defRPr/>
            </a:lvl1pPr>
          </a:lstStyle>
          <a:p>
            <a:r>
              <a:rPr lang="en-US"/>
              <a:t>Click to enter title here</a:t>
            </a:r>
          </a:p>
        </p:txBody>
      </p:sp>
      <p:grpSp>
        <p:nvGrpSpPr>
          <p:cNvPr id="4" name="Group 3">
            <a:extLst>
              <a:ext uri="{FF2B5EF4-FFF2-40B4-BE49-F238E27FC236}">
                <a16:creationId xmlns:a16="http://schemas.microsoft.com/office/drawing/2014/main" id="{07A1BF01-A79B-4385-8031-297EE30136DC}"/>
              </a:ext>
            </a:extLst>
          </p:cNvPr>
          <p:cNvGrpSpPr/>
          <p:nvPr userDrawn="1"/>
        </p:nvGrpSpPr>
        <p:grpSpPr>
          <a:xfrm>
            <a:off x="4702794" y="2368567"/>
            <a:ext cx="2786412" cy="2786898"/>
            <a:chOff x="4702794" y="1940301"/>
            <a:chExt cx="2786412" cy="2786898"/>
          </a:xfrm>
        </p:grpSpPr>
        <p:sp>
          <p:nvSpPr>
            <p:cNvPr id="13" name="Oval 12">
              <a:extLst>
                <a:ext uri="{FF2B5EF4-FFF2-40B4-BE49-F238E27FC236}">
                  <a16:creationId xmlns:a16="http://schemas.microsoft.com/office/drawing/2014/main" id="{230997DD-D22B-4EFC-9126-67C2C54698BB}"/>
                </a:ext>
              </a:extLst>
            </p:cNvPr>
            <p:cNvSpPr/>
            <p:nvPr/>
          </p:nvSpPr>
          <p:spPr>
            <a:xfrm>
              <a:off x="4702794" y="1940301"/>
              <a:ext cx="2786412" cy="2786898"/>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spcAft>
                  <a:spcPts val="600"/>
                </a:spcAft>
              </a:pPr>
              <a:endParaRPr lang="en-US" sz="3600" b="1">
                <a:latin typeface="+mj-lt"/>
              </a:endParaRPr>
            </a:p>
          </p:txBody>
        </p:sp>
        <p:sp>
          <p:nvSpPr>
            <p:cNvPr id="14" name="Freeform 17">
              <a:extLst>
                <a:ext uri="{FF2B5EF4-FFF2-40B4-BE49-F238E27FC236}">
                  <a16:creationId xmlns:a16="http://schemas.microsoft.com/office/drawing/2014/main" id="{29FAD213-61FD-4539-A69F-3C32018A24DB}"/>
                </a:ext>
              </a:extLst>
            </p:cNvPr>
            <p:cNvSpPr>
              <a:spLocks/>
            </p:cNvSpPr>
            <p:nvPr/>
          </p:nvSpPr>
          <p:spPr bwMode="auto">
            <a:xfrm rot="2035772" flipH="1">
              <a:off x="6585832" y="2580721"/>
              <a:ext cx="842959" cy="303261"/>
            </a:xfrm>
            <a:custGeom>
              <a:avLst/>
              <a:gdLst>
                <a:gd name="T0" fmla="*/ 601 w 601"/>
                <a:gd name="T1" fmla="*/ 0 h 217"/>
                <a:gd name="T2" fmla="*/ 600 w 601"/>
                <a:gd name="T3" fmla="*/ 0 h 217"/>
                <a:gd name="T4" fmla="*/ 413 w 601"/>
                <a:gd name="T5" fmla="*/ 19 h 217"/>
                <a:gd name="T6" fmla="*/ 0 w 601"/>
                <a:gd name="T7" fmla="*/ 217 h 217"/>
              </a:gdLst>
              <a:ahLst/>
              <a:cxnLst>
                <a:cxn ang="0">
                  <a:pos x="T0" y="T1"/>
                </a:cxn>
                <a:cxn ang="0">
                  <a:pos x="T2" y="T3"/>
                </a:cxn>
                <a:cxn ang="0">
                  <a:pos x="T4" y="T5"/>
                </a:cxn>
                <a:cxn ang="0">
                  <a:pos x="T6" y="T7"/>
                </a:cxn>
              </a:cxnLst>
              <a:rect l="0" t="0" r="r" b="b"/>
              <a:pathLst>
                <a:path w="601" h="217">
                  <a:moveTo>
                    <a:pt x="601" y="0"/>
                  </a:moveTo>
                  <a:cubicBezTo>
                    <a:pt x="600" y="0"/>
                    <a:pt x="600" y="0"/>
                    <a:pt x="600" y="0"/>
                  </a:cubicBezTo>
                  <a:cubicBezTo>
                    <a:pt x="537" y="0"/>
                    <a:pt x="474" y="6"/>
                    <a:pt x="413" y="19"/>
                  </a:cubicBezTo>
                  <a:cubicBezTo>
                    <a:pt x="262" y="50"/>
                    <a:pt x="120" y="117"/>
                    <a:pt x="0" y="217"/>
                  </a:cubicBezTo>
                </a:path>
              </a:pathLst>
            </a:custGeom>
            <a:noFill/>
            <a:ln w="25400" cap="flat">
              <a:solidFill>
                <a:schemeClr val="bg2"/>
              </a:solidFill>
              <a:prstDash val="solid"/>
              <a:miter lim="800000"/>
              <a:headEnd/>
              <a:tailEnd type="arrow"/>
            </a:ln>
          </p:spPr>
          <p:txBody>
            <a:bodyPr vert="horz" wrap="square" lIns="91440" tIns="45720" rIns="91440" bIns="45720" numCol="1" anchor="t" anchorCtr="0" compatLnSpc="1">
              <a:prstTxWarp prst="textNoShape">
                <a:avLst/>
              </a:prstTxWarp>
            </a:bodyPr>
            <a:lstStyle/>
            <a:p>
              <a:pPr>
                <a:lnSpc>
                  <a:spcPct val="100000"/>
                </a:lnSpc>
              </a:pPr>
              <a:endParaRPr lang="en-US"/>
            </a:p>
          </p:txBody>
        </p:sp>
        <p:sp>
          <p:nvSpPr>
            <p:cNvPr id="11" name="Freeform 17">
              <a:extLst>
                <a:ext uri="{FF2B5EF4-FFF2-40B4-BE49-F238E27FC236}">
                  <a16:creationId xmlns:a16="http://schemas.microsoft.com/office/drawing/2014/main" id="{98D6951D-FE9A-4665-95E2-3F19B0E744E3}"/>
                </a:ext>
              </a:extLst>
            </p:cNvPr>
            <p:cNvSpPr>
              <a:spLocks/>
            </p:cNvSpPr>
            <p:nvPr/>
          </p:nvSpPr>
          <p:spPr bwMode="auto">
            <a:xfrm rot="16435772" flipH="1">
              <a:off x="4698038" y="2693600"/>
              <a:ext cx="842959" cy="303261"/>
            </a:xfrm>
            <a:custGeom>
              <a:avLst/>
              <a:gdLst>
                <a:gd name="T0" fmla="*/ 601 w 601"/>
                <a:gd name="T1" fmla="*/ 0 h 217"/>
                <a:gd name="T2" fmla="*/ 600 w 601"/>
                <a:gd name="T3" fmla="*/ 0 h 217"/>
                <a:gd name="T4" fmla="*/ 413 w 601"/>
                <a:gd name="T5" fmla="*/ 19 h 217"/>
                <a:gd name="T6" fmla="*/ 0 w 601"/>
                <a:gd name="T7" fmla="*/ 217 h 217"/>
              </a:gdLst>
              <a:ahLst/>
              <a:cxnLst>
                <a:cxn ang="0">
                  <a:pos x="T0" y="T1"/>
                </a:cxn>
                <a:cxn ang="0">
                  <a:pos x="T2" y="T3"/>
                </a:cxn>
                <a:cxn ang="0">
                  <a:pos x="T4" y="T5"/>
                </a:cxn>
                <a:cxn ang="0">
                  <a:pos x="T6" y="T7"/>
                </a:cxn>
              </a:cxnLst>
              <a:rect l="0" t="0" r="r" b="b"/>
              <a:pathLst>
                <a:path w="601" h="217">
                  <a:moveTo>
                    <a:pt x="601" y="0"/>
                  </a:moveTo>
                  <a:cubicBezTo>
                    <a:pt x="600" y="0"/>
                    <a:pt x="600" y="0"/>
                    <a:pt x="600" y="0"/>
                  </a:cubicBezTo>
                  <a:cubicBezTo>
                    <a:pt x="537" y="0"/>
                    <a:pt x="474" y="6"/>
                    <a:pt x="413" y="19"/>
                  </a:cubicBezTo>
                  <a:cubicBezTo>
                    <a:pt x="262" y="50"/>
                    <a:pt x="120" y="117"/>
                    <a:pt x="0" y="217"/>
                  </a:cubicBezTo>
                </a:path>
              </a:pathLst>
            </a:custGeom>
            <a:noFill/>
            <a:ln w="25400" cap="flat">
              <a:solidFill>
                <a:schemeClr val="bg2"/>
              </a:solidFill>
              <a:prstDash val="solid"/>
              <a:miter lim="800000"/>
              <a:headEnd/>
              <a:tailEnd type="arrow"/>
            </a:ln>
          </p:spPr>
          <p:txBody>
            <a:bodyPr vert="horz" wrap="square" lIns="91440" tIns="45720" rIns="91440" bIns="45720" numCol="1" anchor="t" anchorCtr="0" compatLnSpc="1">
              <a:prstTxWarp prst="textNoShape">
                <a:avLst/>
              </a:prstTxWarp>
            </a:bodyPr>
            <a:lstStyle/>
            <a:p>
              <a:pPr>
                <a:lnSpc>
                  <a:spcPct val="100000"/>
                </a:lnSpc>
              </a:pPr>
              <a:endParaRPr lang="en-US"/>
            </a:p>
          </p:txBody>
        </p:sp>
        <p:sp>
          <p:nvSpPr>
            <p:cNvPr id="12" name="Freeform 17">
              <a:extLst>
                <a:ext uri="{FF2B5EF4-FFF2-40B4-BE49-F238E27FC236}">
                  <a16:creationId xmlns:a16="http://schemas.microsoft.com/office/drawing/2014/main" id="{2768B24A-1E90-4139-8E9B-B4B117E517F1}"/>
                </a:ext>
              </a:extLst>
            </p:cNvPr>
            <p:cNvSpPr>
              <a:spLocks/>
            </p:cNvSpPr>
            <p:nvPr/>
          </p:nvSpPr>
          <p:spPr bwMode="auto">
            <a:xfrm rot="9235772" flipH="1">
              <a:off x="5739691" y="4272038"/>
              <a:ext cx="842959" cy="303261"/>
            </a:xfrm>
            <a:custGeom>
              <a:avLst/>
              <a:gdLst>
                <a:gd name="T0" fmla="*/ 601 w 601"/>
                <a:gd name="T1" fmla="*/ 0 h 217"/>
                <a:gd name="T2" fmla="*/ 600 w 601"/>
                <a:gd name="T3" fmla="*/ 0 h 217"/>
                <a:gd name="T4" fmla="*/ 413 w 601"/>
                <a:gd name="T5" fmla="*/ 19 h 217"/>
                <a:gd name="T6" fmla="*/ 0 w 601"/>
                <a:gd name="T7" fmla="*/ 217 h 217"/>
              </a:gdLst>
              <a:ahLst/>
              <a:cxnLst>
                <a:cxn ang="0">
                  <a:pos x="T0" y="T1"/>
                </a:cxn>
                <a:cxn ang="0">
                  <a:pos x="T2" y="T3"/>
                </a:cxn>
                <a:cxn ang="0">
                  <a:pos x="T4" y="T5"/>
                </a:cxn>
                <a:cxn ang="0">
                  <a:pos x="T6" y="T7"/>
                </a:cxn>
              </a:cxnLst>
              <a:rect l="0" t="0" r="r" b="b"/>
              <a:pathLst>
                <a:path w="601" h="217">
                  <a:moveTo>
                    <a:pt x="601" y="0"/>
                  </a:moveTo>
                  <a:cubicBezTo>
                    <a:pt x="600" y="0"/>
                    <a:pt x="600" y="0"/>
                    <a:pt x="600" y="0"/>
                  </a:cubicBezTo>
                  <a:cubicBezTo>
                    <a:pt x="537" y="0"/>
                    <a:pt x="474" y="6"/>
                    <a:pt x="413" y="19"/>
                  </a:cubicBezTo>
                  <a:cubicBezTo>
                    <a:pt x="262" y="50"/>
                    <a:pt x="120" y="117"/>
                    <a:pt x="0" y="217"/>
                  </a:cubicBezTo>
                </a:path>
              </a:pathLst>
            </a:custGeom>
            <a:noFill/>
            <a:ln w="25400" cap="flat">
              <a:solidFill>
                <a:schemeClr val="bg2"/>
              </a:solidFill>
              <a:prstDash val="solid"/>
              <a:miter lim="800000"/>
              <a:headEnd/>
              <a:tailEnd type="arrow"/>
            </a:ln>
          </p:spPr>
          <p:txBody>
            <a:bodyPr vert="horz" wrap="square" lIns="91440" tIns="45720" rIns="91440" bIns="45720" numCol="1" anchor="t" anchorCtr="0" compatLnSpc="1">
              <a:prstTxWarp prst="textNoShape">
                <a:avLst/>
              </a:prstTxWarp>
            </a:bodyPr>
            <a:lstStyle/>
            <a:p>
              <a:pPr>
                <a:lnSpc>
                  <a:spcPct val="100000"/>
                </a:lnSpc>
              </a:pPr>
              <a:endParaRPr lang="en-US"/>
            </a:p>
          </p:txBody>
        </p:sp>
      </p:grpSp>
      <p:sp>
        <p:nvSpPr>
          <p:cNvPr id="16" name="Oval 15">
            <a:extLst>
              <a:ext uri="{FF2B5EF4-FFF2-40B4-BE49-F238E27FC236}">
                <a16:creationId xmlns:a16="http://schemas.microsoft.com/office/drawing/2014/main" id="{225B7881-80A4-4DE1-92CC-18F43E2DBF8A}"/>
              </a:ext>
            </a:extLst>
          </p:cNvPr>
          <p:cNvSpPr/>
          <p:nvPr/>
        </p:nvSpPr>
        <p:spPr>
          <a:xfrm flipH="1">
            <a:off x="4010019" y="1340375"/>
            <a:ext cx="4171962" cy="417195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spcAft>
                <a:spcPts val="600"/>
              </a:spcAft>
            </a:pPr>
            <a:endParaRPr lang="en-US" sz="3600" b="1">
              <a:latin typeface="+mj-lt"/>
            </a:endParaRPr>
          </a:p>
        </p:txBody>
      </p:sp>
      <p:sp>
        <p:nvSpPr>
          <p:cNvPr id="33" name="Picture Placeholder 18">
            <a:extLst>
              <a:ext uri="{FF2B5EF4-FFF2-40B4-BE49-F238E27FC236}">
                <a16:creationId xmlns:a16="http://schemas.microsoft.com/office/drawing/2014/main" id="{98B8D385-C24B-4777-A949-9567F02FB157}"/>
              </a:ext>
            </a:extLst>
          </p:cNvPr>
          <p:cNvSpPr>
            <a:spLocks noGrp="1"/>
          </p:cNvSpPr>
          <p:nvPr>
            <p:ph type="pic" sz="quarter" idx="21" hasCustomPrompt="1"/>
          </p:nvPr>
        </p:nvSpPr>
        <p:spPr>
          <a:xfrm>
            <a:off x="5266890" y="1703838"/>
            <a:ext cx="1658270" cy="165827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lnSpc>
                <a:spcPct val="100000"/>
              </a:lnSpc>
              <a:buNone/>
              <a:defRPr lang="en-US" sz="3200">
                <a:solidFill>
                  <a:schemeClr val="tx1"/>
                </a:solidFill>
                <a:latin typeface="+mj-lt"/>
              </a:defRPr>
            </a:lvl1pPr>
          </a:lstStyle>
          <a:p>
            <a:pPr lvl="0" algn="ctr"/>
            <a:r>
              <a:rPr lang="en-US"/>
              <a:t> </a:t>
            </a:r>
          </a:p>
        </p:txBody>
      </p:sp>
      <p:sp>
        <p:nvSpPr>
          <p:cNvPr id="34" name="Picture Placeholder 18">
            <a:extLst>
              <a:ext uri="{FF2B5EF4-FFF2-40B4-BE49-F238E27FC236}">
                <a16:creationId xmlns:a16="http://schemas.microsoft.com/office/drawing/2014/main" id="{0FEB6459-32DC-4DA1-A8F5-8F0A8A38CEF6}"/>
              </a:ext>
            </a:extLst>
          </p:cNvPr>
          <p:cNvSpPr>
            <a:spLocks noGrp="1"/>
          </p:cNvSpPr>
          <p:nvPr>
            <p:ph type="pic" sz="quarter" idx="23" hasCustomPrompt="1"/>
          </p:nvPr>
        </p:nvSpPr>
        <p:spPr>
          <a:xfrm>
            <a:off x="6467158" y="3634224"/>
            <a:ext cx="1658270" cy="165827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lnSpc>
                <a:spcPct val="100000"/>
              </a:lnSpc>
              <a:buNone/>
              <a:defRPr lang="en-US" sz="3200" dirty="0">
                <a:solidFill>
                  <a:schemeClr val="tx1"/>
                </a:solidFill>
                <a:latin typeface="+mj-lt"/>
              </a:defRPr>
            </a:lvl1pPr>
          </a:lstStyle>
          <a:p>
            <a:pPr lvl="0" algn="ctr"/>
            <a:r>
              <a:rPr lang="en-US"/>
              <a:t> </a:t>
            </a:r>
          </a:p>
        </p:txBody>
      </p:sp>
      <p:sp>
        <p:nvSpPr>
          <p:cNvPr id="35" name="Picture Placeholder 18">
            <a:extLst>
              <a:ext uri="{FF2B5EF4-FFF2-40B4-BE49-F238E27FC236}">
                <a16:creationId xmlns:a16="http://schemas.microsoft.com/office/drawing/2014/main" id="{1A1E17F1-1D9F-4878-AA4D-733B2CB3375E}"/>
              </a:ext>
            </a:extLst>
          </p:cNvPr>
          <p:cNvSpPr>
            <a:spLocks noGrp="1"/>
          </p:cNvSpPr>
          <p:nvPr>
            <p:ph type="pic" sz="quarter" idx="30" hasCustomPrompt="1"/>
          </p:nvPr>
        </p:nvSpPr>
        <p:spPr>
          <a:xfrm>
            <a:off x="4136020" y="3634224"/>
            <a:ext cx="1658270" cy="165827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lnSpc>
                <a:spcPct val="100000"/>
              </a:lnSpc>
              <a:buNone/>
              <a:defRPr lang="en-US" sz="3200" dirty="0">
                <a:solidFill>
                  <a:schemeClr val="tx1"/>
                </a:solidFill>
                <a:latin typeface="+mj-lt"/>
              </a:defRPr>
            </a:lvl1pPr>
          </a:lstStyle>
          <a:p>
            <a:pPr lvl="0" algn="ctr"/>
            <a:r>
              <a:rPr lang="en-US"/>
              <a:t> </a:t>
            </a:r>
          </a:p>
        </p:txBody>
      </p:sp>
      <p:sp>
        <p:nvSpPr>
          <p:cNvPr id="40" name="Text Placeholder 35">
            <a:extLst>
              <a:ext uri="{FF2B5EF4-FFF2-40B4-BE49-F238E27FC236}">
                <a16:creationId xmlns:a16="http://schemas.microsoft.com/office/drawing/2014/main" id="{B5A9EE24-117D-4356-9278-0CDA5ECC9B11}"/>
              </a:ext>
            </a:extLst>
          </p:cNvPr>
          <p:cNvSpPr>
            <a:spLocks noGrp="1"/>
          </p:cNvSpPr>
          <p:nvPr>
            <p:ph type="body" sz="quarter" idx="35" hasCustomPrompt="1"/>
          </p:nvPr>
        </p:nvSpPr>
        <p:spPr>
          <a:xfrm>
            <a:off x="407989" y="4394948"/>
            <a:ext cx="3405710" cy="889200"/>
          </a:xfrm>
        </p:spPr>
        <p:txBody>
          <a:bodyPr bIns="0" anchor="t" anchorCtr="0"/>
          <a:lstStyle>
            <a:lvl1pPr marL="0" indent="0" algn="l" defTabSz="914400" rtl="0" eaLnBrk="1" latinLnBrk="0" hangingPunct="1">
              <a:lnSpc>
                <a:spcPct val="100000"/>
              </a:lnSpc>
              <a:spcBef>
                <a:spcPts val="0"/>
              </a:spcBef>
              <a:spcAft>
                <a:spcPts val="600"/>
              </a:spcAft>
              <a:buFont typeface="Arial" panose="020B0604020202020204" pitchFamily="34" charset="0"/>
              <a:buNone/>
              <a:defRPr lang="en-US" sz="1600" b="0" kern="1200" dirty="0" smtClean="0">
                <a:solidFill>
                  <a:schemeClr val="tx1"/>
                </a:solidFill>
                <a:latin typeface="+mn-lt"/>
                <a:ea typeface="+mn-ea"/>
                <a:cs typeface="+mn-cs"/>
              </a:defRPr>
            </a:lvl1pPr>
            <a:lvl2pPr marL="0" indent="0">
              <a:buNone/>
              <a:defRPr/>
            </a:lvl2pPr>
          </a:lstStyle>
          <a:p>
            <a:pPr lvl="0"/>
            <a:r>
              <a:rPr lang="en-US"/>
              <a:t>Click to add text.</a:t>
            </a:r>
            <a:br>
              <a:rPr lang="en-US"/>
            </a:br>
            <a:r>
              <a:rPr lang="en-US"/>
              <a:t>Please change lens </a:t>
            </a:r>
            <a:r>
              <a:rPr lang="en-US" err="1"/>
              <a:t>colour</a:t>
            </a:r>
            <a:r>
              <a:rPr lang="en-US"/>
              <a:t> before adding images or icons. </a:t>
            </a:r>
          </a:p>
        </p:txBody>
      </p:sp>
      <p:sp>
        <p:nvSpPr>
          <p:cNvPr id="41" name="Text Placeholder 35">
            <a:extLst>
              <a:ext uri="{FF2B5EF4-FFF2-40B4-BE49-F238E27FC236}">
                <a16:creationId xmlns:a16="http://schemas.microsoft.com/office/drawing/2014/main" id="{FCECF160-D8C9-495C-A20A-83370080554E}"/>
              </a:ext>
            </a:extLst>
          </p:cNvPr>
          <p:cNvSpPr>
            <a:spLocks noGrp="1"/>
          </p:cNvSpPr>
          <p:nvPr>
            <p:ph type="body" sz="quarter" idx="36" hasCustomPrompt="1"/>
          </p:nvPr>
        </p:nvSpPr>
        <p:spPr>
          <a:xfrm>
            <a:off x="407989" y="3990859"/>
            <a:ext cx="3405710" cy="364129"/>
          </a:xfrm>
        </p:spPr>
        <p:txBody>
          <a:bodyPr bIns="0" anchor="ctr" anchorCtr="0"/>
          <a:lstStyle>
            <a:lvl1pPr marL="0" indent="0" algn="l" defTabSz="914400" rtl="0" eaLnBrk="1" latinLnBrk="0" hangingPunct="1">
              <a:lnSpc>
                <a:spcPct val="100000"/>
              </a:lnSpc>
              <a:spcBef>
                <a:spcPts val="0"/>
              </a:spcBef>
              <a:spcAft>
                <a:spcPts val="600"/>
              </a:spcAft>
              <a:buFont typeface="Arial" panose="020B0604020202020204" pitchFamily="34" charset="0"/>
              <a:buNone/>
              <a:defRPr lang="en-US" sz="1600" b="1" kern="1200" dirty="0" smtClean="0">
                <a:solidFill>
                  <a:schemeClr val="accent1"/>
                </a:solidFill>
                <a:latin typeface="+mn-lt"/>
                <a:ea typeface="+mn-ea"/>
                <a:cs typeface="+mn-cs"/>
              </a:defRPr>
            </a:lvl1pPr>
            <a:lvl2pPr marL="0" indent="0">
              <a:buNone/>
              <a:defRPr/>
            </a:lvl2pPr>
          </a:lstStyle>
          <a:p>
            <a:pPr lvl="0"/>
            <a:r>
              <a:rPr lang="en-US"/>
              <a:t>Click to add heading</a:t>
            </a:r>
          </a:p>
        </p:txBody>
      </p:sp>
      <p:sp>
        <p:nvSpPr>
          <p:cNvPr id="42" name="Text Placeholder 35">
            <a:extLst>
              <a:ext uri="{FF2B5EF4-FFF2-40B4-BE49-F238E27FC236}">
                <a16:creationId xmlns:a16="http://schemas.microsoft.com/office/drawing/2014/main" id="{3576F2D3-5E56-44DC-B72E-E5651D4085EB}"/>
              </a:ext>
            </a:extLst>
          </p:cNvPr>
          <p:cNvSpPr>
            <a:spLocks noGrp="1"/>
          </p:cNvSpPr>
          <p:nvPr>
            <p:ph type="body" sz="quarter" idx="37" hasCustomPrompt="1"/>
          </p:nvPr>
        </p:nvSpPr>
        <p:spPr>
          <a:xfrm>
            <a:off x="8378155" y="4394948"/>
            <a:ext cx="3405710" cy="889200"/>
          </a:xfrm>
        </p:spPr>
        <p:txBody>
          <a:bodyPr bIns="0" anchor="t" anchorCtr="0"/>
          <a:lstStyle>
            <a:lvl1pPr marL="0" indent="0" algn="l" defTabSz="914400" rtl="0" eaLnBrk="1" latinLnBrk="0" hangingPunct="1">
              <a:lnSpc>
                <a:spcPct val="100000"/>
              </a:lnSpc>
              <a:spcBef>
                <a:spcPts val="0"/>
              </a:spcBef>
              <a:spcAft>
                <a:spcPts val="600"/>
              </a:spcAft>
              <a:buFont typeface="Arial" panose="020B0604020202020204" pitchFamily="34" charset="0"/>
              <a:buNone/>
              <a:defRPr lang="en-US" sz="1600" b="0" kern="1200" dirty="0" smtClean="0">
                <a:solidFill>
                  <a:schemeClr val="tx1"/>
                </a:solidFill>
                <a:latin typeface="+mn-lt"/>
                <a:ea typeface="+mn-ea"/>
                <a:cs typeface="+mn-cs"/>
              </a:defRPr>
            </a:lvl1pPr>
            <a:lvl2pPr marL="0" indent="0">
              <a:buNone/>
              <a:defRPr/>
            </a:lvl2pPr>
          </a:lstStyle>
          <a:p>
            <a:pPr lvl="0"/>
            <a:r>
              <a:rPr lang="en-US"/>
              <a:t>Click to add text.</a:t>
            </a:r>
            <a:br>
              <a:rPr lang="en-US"/>
            </a:br>
            <a:r>
              <a:rPr lang="en-US"/>
              <a:t>Please change lens </a:t>
            </a:r>
            <a:r>
              <a:rPr lang="en-US" err="1"/>
              <a:t>colour</a:t>
            </a:r>
            <a:r>
              <a:rPr lang="en-US"/>
              <a:t> before adding images or icons. </a:t>
            </a:r>
          </a:p>
        </p:txBody>
      </p:sp>
      <p:sp>
        <p:nvSpPr>
          <p:cNvPr id="43" name="Text Placeholder 35">
            <a:extLst>
              <a:ext uri="{FF2B5EF4-FFF2-40B4-BE49-F238E27FC236}">
                <a16:creationId xmlns:a16="http://schemas.microsoft.com/office/drawing/2014/main" id="{7FC4BBC1-5DC6-4EB2-B41F-E08BFBDE682F}"/>
              </a:ext>
            </a:extLst>
          </p:cNvPr>
          <p:cNvSpPr>
            <a:spLocks noGrp="1"/>
          </p:cNvSpPr>
          <p:nvPr>
            <p:ph type="body" sz="quarter" idx="38" hasCustomPrompt="1"/>
          </p:nvPr>
        </p:nvSpPr>
        <p:spPr>
          <a:xfrm>
            <a:off x="8378155" y="3990859"/>
            <a:ext cx="3405710" cy="364129"/>
          </a:xfrm>
        </p:spPr>
        <p:txBody>
          <a:bodyPr bIns="0" anchor="ctr" anchorCtr="0"/>
          <a:lstStyle>
            <a:lvl1pPr marL="0" indent="0" algn="l" defTabSz="914400" rtl="0" eaLnBrk="1" latinLnBrk="0" hangingPunct="1">
              <a:lnSpc>
                <a:spcPct val="100000"/>
              </a:lnSpc>
              <a:spcBef>
                <a:spcPts val="0"/>
              </a:spcBef>
              <a:spcAft>
                <a:spcPts val="600"/>
              </a:spcAft>
              <a:buFont typeface="Arial" panose="020B0604020202020204" pitchFamily="34" charset="0"/>
              <a:buNone/>
              <a:defRPr lang="en-US" sz="1600" b="1" kern="1200" dirty="0" smtClean="0">
                <a:solidFill>
                  <a:schemeClr val="accent1"/>
                </a:solidFill>
                <a:latin typeface="+mn-lt"/>
                <a:ea typeface="+mn-ea"/>
                <a:cs typeface="+mn-cs"/>
              </a:defRPr>
            </a:lvl1pPr>
            <a:lvl2pPr marL="0" indent="0">
              <a:buNone/>
              <a:defRPr/>
            </a:lvl2pPr>
          </a:lstStyle>
          <a:p>
            <a:pPr lvl="0"/>
            <a:r>
              <a:rPr lang="en-US"/>
              <a:t>Click to add heading</a:t>
            </a:r>
          </a:p>
        </p:txBody>
      </p:sp>
      <p:sp>
        <p:nvSpPr>
          <p:cNvPr id="21" name="Text Placeholder 96">
            <a:extLst>
              <a:ext uri="{FF2B5EF4-FFF2-40B4-BE49-F238E27FC236}">
                <a16:creationId xmlns:a16="http://schemas.microsoft.com/office/drawing/2014/main" id="{E5E4BB74-DA2D-41B2-AA1D-6A62934140E9}"/>
              </a:ext>
            </a:extLst>
          </p:cNvPr>
          <p:cNvSpPr>
            <a:spLocks noGrp="1"/>
          </p:cNvSpPr>
          <p:nvPr>
            <p:ph type="body" sz="quarter" idx="111" hasCustomPrompt="1"/>
          </p:nvPr>
        </p:nvSpPr>
        <p:spPr>
          <a:xfrm>
            <a:off x="407988" y="6200774"/>
            <a:ext cx="9729787" cy="657225"/>
          </a:xfrm>
        </p:spPr>
        <p:txBody>
          <a:bodyPr anchor="b" anchorCtr="0">
            <a:noAutofit/>
          </a:bodyPr>
          <a:lstStyle>
            <a:lvl1pPr>
              <a:lnSpc>
                <a:spcPct val="100000"/>
              </a:lnSpc>
              <a:spcAft>
                <a:spcPts val="300"/>
              </a:spcAft>
              <a:buNone/>
              <a:defRPr sz="800"/>
            </a:lvl1pPr>
          </a:lstStyle>
          <a:p>
            <a:pPr lvl="0"/>
            <a:r>
              <a:rPr lang="en-US"/>
              <a:t>Footnotes</a:t>
            </a:r>
          </a:p>
        </p:txBody>
      </p:sp>
    </p:spTree>
    <p:custDataLst>
      <p:tags r:id="rId1"/>
    </p:custDataLst>
    <p:extLst>
      <p:ext uri="{BB962C8B-B14F-4D97-AF65-F5344CB8AC3E}">
        <p14:creationId xmlns:p14="http://schemas.microsoft.com/office/powerpoint/2010/main" val="2111345146"/>
      </p:ext>
    </p:extLst>
  </p:cSld>
  <p:clrMapOvr>
    <a:masterClrMapping/>
  </p:clrMapOvr>
  <p:extLst>
    <p:ext uri="{DCECCB84-F9BA-43D5-87BE-67443E8EF086}">
      <p15:sldGuideLst xmlns:p15="http://schemas.microsoft.com/office/powerpoint/2012/main">
        <p15:guide id="1" orient="horz" pos="890" userDrawn="1">
          <p15:clr>
            <a:srgbClr val="C35EA4"/>
          </p15:clr>
        </p15:guide>
        <p15:guide id="2" orient="horz" pos="981" userDrawn="1">
          <p15:clr>
            <a:srgbClr val="C35EA4"/>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4 Step Cycle">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8E131E32-D591-4D01-92AB-485CBED924ED}"/>
              </a:ext>
            </a:extLst>
          </p:cNvPr>
          <p:cNvGrpSpPr/>
          <p:nvPr/>
        </p:nvGrpSpPr>
        <p:grpSpPr>
          <a:xfrm>
            <a:off x="4382752" y="2025571"/>
            <a:ext cx="3499796" cy="3499894"/>
            <a:chOff x="4490400" y="1728106"/>
            <a:chExt cx="3211200" cy="3211290"/>
          </a:xfrm>
        </p:grpSpPr>
        <p:sp>
          <p:nvSpPr>
            <p:cNvPr id="50" name="Oval 49">
              <a:extLst>
                <a:ext uri="{FF2B5EF4-FFF2-40B4-BE49-F238E27FC236}">
                  <a16:creationId xmlns:a16="http://schemas.microsoft.com/office/drawing/2014/main" id="{C289433E-E4BD-447F-A5D3-E923FF48D138}"/>
                </a:ext>
              </a:extLst>
            </p:cNvPr>
            <p:cNvSpPr/>
            <p:nvPr/>
          </p:nvSpPr>
          <p:spPr>
            <a:xfrm>
              <a:off x="4490400" y="1728106"/>
              <a:ext cx="3211200" cy="321129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spcAft>
                  <a:spcPts val="600"/>
                </a:spcAft>
              </a:pPr>
              <a:endParaRPr lang="en-US" sz="3600" b="1">
                <a:latin typeface="+mj-lt"/>
              </a:endParaRPr>
            </a:p>
          </p:txBody>
        </p:sp>
        <p:sp>
          <p:nvSpPr>
            <p:cNvPr id="51" name="Freeform 17">
              <a:extLst>
                <a:ext uri="{FF2B5EF4-FFF2-40B4-BE49-F238E27FC236}">
                  <a16:creationId xmlns:a16="http://schemas.microsoft.com/office/drawing/2014/main" id="{42772CDC-6E6C-420D-900E-FDB16E44FD16}"/>
                </a:ext>
              </a:extLst>
            </p:cNvPr>
            <p:cNvSpPr>
              <a:spLocks/>
            </p:cNvSpPr>
            <p:nvPr/>
          </p:nvSpPr>
          <p:spPr bwMode="auto">
            <a:xfrm rot="19854777" flipH="1">
              <a:off x="5535147" y="1908953"/>
              <a:ext cx="841174" cy="349442"/>
            </a:xfrm>
            <a:custGeom>
              <a:avLst/>
              <a:gdLst>
                <a:gd name="T0" fmla="*/ 601 w 601"/>
                <a:gd name="T1" fmla="*/ 0 h 217"/>
                <a:gd name="T2" fmla="*/ 600 w 601"/>
                <a:gd name="T3" fmla="*/ 0 h 217"/>
                <a:gd name="T4" fmla="*/ 413 w 601"/>
                <a:gd name="T5" fmla="*/ 19 h 217"/>
                <a:gd name="T6" fmla="*/ 0 w 601"/>
                <a:gd name="T7" fmla="*/ 217 h 217"/>
              </a:gdLst>
              <a:ahLst/>
              <a:cxnLst>
                <a:cxn ang="0">
                  <a:pos x="T0" y="T1"/>
                </a:cxn>
                <a:cxn ang="0">
                  <a:pos x="T2" y="T3"/>
                </a:cxn>
                <a:cxn ang="0">
                  <a:pos x="T4" y="T5"/>
                </a:cxn>
                <a:cxn ang="0">
                  <a:pos x="T6" y="T7"/>
                </a:cxn>
              </a:cxnLst>
              <a:rect l="0" t="0" r="r" b="b"/>
              <a:pathLst>
                <a:path w="601" h="217">
                  <a:moveTo>
                    <a:pt x="601" y="0"/>
                  </a:moveTo>
                  <a:cubicBezTo>
                    <a:pt x="600" y="0"/>
                    <a:pt x="600" y="0"/>
                    <a:pt x="600" y="0"/>
                  </a:cubicBezTo>
                  <a:cubicBezTo>
                    <a:pt x="537" y="0"/>
                    <a:pt x="474" y="6"/>
                    <a:pt x="413" y="19"/>
                  </a:cubicBezTo>
                  <a:cubicBezTo>
                    <a:pt x="262" y="50"/>
                    <a:pt x="120" y="117"/>
                    <a:pt x="0" y="217"/>
                  </a:cubicBezTo>
                </a:path>
              </a:pathLst>
            </a:custGeom>
            <a:noFill/>
            <a:ln w="25400" cap="flat">
              <a:solidFill>
                <a:schemeClr val="bg2"/>
              </a:solidFill>
              <a:prstDash val="solid"/>
              <a:miter lim="800000"/>
              <a:headEnd/>
              <a:tailEnd type="arrow"/>
            </a:ln>
          </p:spPr>
          <p:txBody>
            <a:bodyPr vert="horz" wrap="square" lIns="91440" tIns="45720" rIns="91440" bIns="45720" numCol="1" anchor="t" anchorCtr="0" compatLnSpc="1">
              <a:prstTxWarp prst="textNoShape">
                <a:avLst/>
              </a:prstTxWarp>
            </a:bodyPr>
            <a:lstStyle/>
            <a:p>
              <a:pPr>
                <a:lnSpc>
                  <a:spcPct val="100000"/>
                </a:lnSpc>
              </a:pPr>
              <a:endParaRPr lang="en-US"/>
            </a:p>
          </p:txBody>
        </p:sp>
        <p:sp>
          <p:nvSpPr>
            <p:cNvPr id="52" name="Freeform 17">
              <a:extLst>
                <a:ext uri="{FF2B5EF4-FFF2-40B4-BE49-F238E27FC236}">
                  <a16:creationId xmlns:a16="http://schemas.microsoft.com/office/drawing/2014/main" id="{0D540155-5B59-4189-895D-F8654D5FF389}"/>
                </a:ext>
              </a:extLst>
            </p:cNvPr>
            <p:cNvSpPr>
              <a:spLocks/>
            </p:cNvSpPr>
            <p:nvPr/>
          </p:nvSpPr>
          <p:spPr bwMode="auto">
            <a:xfrm rot="13554777" flipH="1">
              <a:off x="4504235" y="3618060"/>
              <a:ext cx="841174" cy="349442"/>
            </a:xfrm>
            <a:custGeom>
              <a:avLst/>
              <a:gdLst>
                <a:gd name="T0" fmla="*/ 601 w 601"/>
                <a:gd name="T1" fmla="*/ 0 h 217"/>
                <a:gd name="T2" fmla="*/ 600 w 601"/>
                <a:gd name="T3" fmla="*/ 0 h 217"/>
                <a:gd name="T4" fmla="*/ 413 w 601"/>
                <a:gd name="T5" fmla="*/ 19 h 217"/>
                <a:gd name="T6" fmla="*/ 0 w 601"/>
                <a:gd name="T7" fmla="*/ 217 h 217"/>
              </a:gdLst>
              <a:ahLst/>
              <a:cxnLst>
                <a:cxn ang="0">
                  <a:pos x="T0" y="T1"/>
                </a:cxn>
                <a:cxn ang="0">
                  <a:pos x="T2" y="T3"/>
                </a:cxn>
                <a:cxn ang="0">
                  <a:pos x="T4" y="T5"/>
                </a:cxn>
                <a:cxn ang="0">
                  <a:pos x="T6" y="T7"/>
                </a:cxn>
              </a:cxnLst>
              <a:rect l="0" t="0" r="r" b="b"/>
              <a:pathLst>
                <a:path w="601" h="217">
                  <a:moveTo>
                    <a:pt x="601" y="0"/>
                  </a:moveTo>
                  <a:cubicBezTo>
                    <a:pt x="600" y="0"/>
                    <a:pt x="600" y="0"/>
                    <a:pt x="600" y="0"/>
                  </a:cubicBezTo>
                  <a:cubicBezTo>
                    <a:pt x="537" y="0"/>
                    <a:pt x="474" y="6"/>
                    <a:pt x="413" y="19"/>
                  </a:cubicBezTo>
                  <a:cubicBezTo>
                    <a:pt x="262" y="50"/>
                    <a:pt x="120" y="117"/>
                    <a:pt x="0" y="217"/>
                  </a:cubicBezTo>
                </a:path>
              </a:pathLst>
            </a:custGeom>
            <a:noFill/>
            <a:ln w="25400" cap="flat">
              <a:solidFill>
                <a:schemeClr val="bg2"/>
              </a:solidFill>
              <a:prstDash val="solid"/>
              <a:miter lim="800000"/>
              <a:headEnd/>
              <a:tailEnd type="arrow"/>
            </a:ln>
          </p:spPr>
          <p:txBody>
            <a:bodyPr vert="horz" wrap="square" lIns="91440" tIns="45720" rIns="91440" bIns="45720" numCol="1" anchor="t" anchorCtr="0" compatLnSpc="1">
              <a:prstTxWarp prst="textNoShape">
                <a:avLst/>
              </a:prstTxWarp>
            </a:bodyPr>
            <a:lstStyle/>
            <a:p>
              <a:pPr>
                <a:lnSpc>
                  <a:spcPct val="100000"/>
                </a:lnSpc>
              </a:pPr>
              <a:endParaRPr lang="en-US"/>
            </a:p>
          </p:txBody>
        </p:sp>
        <p:sp>
          <p:nvSpPr>
            <p:cNvPr id="53" name="Freeform 17">
              <a:extLst>
                <a:ext uri="{FF2B5EF4-FFF2-40B4-BE49-F238E27FC236}">
                  <a16:creationId xmlns:a16="http://schemas.microsoft.com/office/drawing/2014/main" id="{FE10B99A-BD03-430A-9F22-CFE36F812487}"/>
                </a:ext>
              </a:extLst>
            </p:cNvPr>
            <p:cNvSpPr>
              <a:spLocks/>
            </p:cNvSpPr>
            <p:nvPr/>
          </p:nvSpPr>
          <p:spPr bwMode="auto">
            <a:xfrm rot="9054777" flipH="1">
              <a:off x="5815679" y="4409107"/>
              <a:ext cx="841174" cy="349442"/>
            </a:xfrm>
            <a:custGeom>
              <a:avLst/>
              <a:gdLst>
                <a:gd name="T0" fmla="*/ 601 w 601"/>
                <a:gd name="T1" fmla="*/ 0 h 217"/>
                <a:gd name="T2" fmla="*/ 600 w 601"/>
                <a:gd name="T3" fmla="*/ 0 h 217"/>
                <a:gd name="T4" fmla="*/ 413 w 601"/>
                <a:gd name="T5" fmla="*/ 19 h 217"/>
                <a:gd name="T6" fmla="*/ 0 w 601"/>
                <a:gd name="T7" fmla="*/ 217 h 217"/>
              </a:gdLst>
              <a:ahLst/>
              <a:cxnLst>
                <a:cxn ang="0">
                  <a:pos x="T0" y="T1"/>
                </a:cxn>
                <a:cxn ang="0">
                  <a:pos x="T2" y="T3"/>
                </a:cxn>
                <a:cxn ang="0">
                  <a:pos x="T4" y="T5"/>
                </a:cxn>
                <a:cxn ang="0">
                  <a:pos x="T6" y="T7"/>
                </a:cxn>
              </a:cxnLst>
              <a:rect l="0" t="0" r="r" b="b"/>
              <a:pathLst>
                <a:path w="601" h="217">
                  <a:moveTo>
                    <a:pt x="601" y="0"/>
                  </a:moveTo>
                  <a:cubicBezTo>
                    <a:pt x="600" y="0"/>
                    <a:pt x="600" y="0"/>
                    <a:pt x="600" y="0"/>
                  </a:cubicBezTo>
                  <a:cubicBezTo>
                    <a:pt x="537" y="0"/>
                    <a:pt x="474" y="6"/>
                    <a:pt x="413" y="19"/>
                  </a:cubicBezTo>
                  <a:cubicBezTo>
                    <a:pt x="262" y="50"/>
                    <a:pt x="120" y="117"/>
                    <a:pt x="0" y="217"/>
                  </a:cubicBezTo>
                </a:path>
              </a:pathLst>
            </a:custGeom>
            <a:noFill/>
            <a:ln w="25400" cap="flat">
              <a:solidFill>
                <a:schemeClr val="bg2"/>
              </a:solidFill>
              <a:prstDash val="solid"/>
              <a:miter lim="800000"/>
              <a:headEnd/>
              <a:tailEnd type="arrow"/>
            </a:ln>
          </p:spPr>
          <p:txBody>
            <a:bodyPr vert="horz" wrap="square" lIns="91440" tIns="45720" rIns="91440" bIns="45720" numCol="1" anchor="t" anchorCtr="0" compatLnSpc="1">
              <a:prstTxWarp prst="textNoShape">
                <a:avLst/>
              </a:prstTxWarp>
            </a:bodyPr>
            <a:lstStyle/>
            <a:p>
              <a:pPr>
                <a:lnSpc>
                  <a:spcPct val="100000"/>
                </a:lnSpc>
              </a:pPr>
              <a:endParaRPr lang="en-US"/>
            </a:p>
          </p:txBody>
        </p:sp>
        <p:sp>
          <p:nvSpPr>
            <p:cNvPr id="54" name="Freeform 17">
              <a:extLst>
                <a:ext uri="{FF2B5EF4-FFF2-40B4-BE49-F238E27FC236}">
                  <a16:creationId xmlns:a16="http://schemas.microsoft.com/office/drawing/2014/main" id="{1D6D7828-85FD-428A-B05F-5C2C1BC9BEF4}"/>
                </a:ext>
              </a:extLst>
            </p:cNvPr>
            <p:cNvSpPr>
              <a:spLocks/>
            </p:cNvSpPr>
            <p:nvPr/>
          </p:nvSpPr>
          <p:spPr bwMode="auto">
            <a:xfrm rot="2754777" flipH="1">
              <a:off x="6846591" y="2700000"/>
              <a:ext cx="841174" cy="349442"/>
            </a:xfrm>
            <a:custGeom>
              <a:avLst/>
              <a:gdLst>
                <a:gd name="T0" fmla="*/ 601 w 601"/>
                <a:gd name="T1" fmla="*/ 0 h 217"/>
                <a:gd name="T2" fmla="*/ 600 w 601"/>
                <a:gd name="T3" fmla="*/ 0 h 217"/>
                <a:gd name="T4" fmla="*/ 413 w 601"/>
                <a:gd name="T5" fmla="*/ 19 h 217"/>
                <a:gd name="T6" fmla="*/ 0 w 601"/>
                <a:gd name="T7" fmla="*/ 217 h 217"/>
              </a:gdLst>
              <a:ahLst/>
              <a:cxnLst>
                <a:cxn ang="0">
                  <a:pos x="T0" y="T1"/>
                </a:cxn>
                <a:cxn ang="0">
                  <a:pos x="T2" y="T3"/>
                </a:cxn>
                <a:cxn ang="0">
                  <a:pos x="T4" y="T5"/>
                </a:cxn>
                <a:cxn ang="0">
                  <a:pos x="T6" y="T7"/>
                </a:cxn>
              </a:cxnLst>
              <a:rect l="0" t="0" r="r" b="b"/>
              <a:pathLst>
                <a:path w="601" h="217">
                  <a:moveTo>
                    <a:pt x="601" y="0"/>
                  </a:moveTo>
                  <a:cubicBezTo>
                    <a:pt x="600" y="0"/>
                    <a:pt x="600" y="0"/>
                    <a:pt x="600" y="0"/>
                  </a:cubicBezTo>
                  <a:cubicBezTo>
                    <a:pt x="537" y="0"/>
                    <a:pt x="474" y="6"/>
                    <a:pt x="413" y="19"/>
                  </a:cubicBezTo>
                  <a:cubicBezTo>
                    <a:pt x="262" y="50"/>
                    <a:pt x="120" y="117"/>
                    <a:pt x="0" y="217"/>
                  </a:cubicBezTo>
                </a:path>
              </a:pathLst>
            </a:custGeom>
            <a:noFill/>
            <a:ln w="25400" cap="flat">
              <a:solidFill>
                <a:schemeClr val="bg2"/>
              </a:solidFill>
              <a:prstDash val="solid"/>
              <a:miter lim="800000"/>
              <a:headEnd/>
              <a:tailEnd type="arrow"/>
            </a:ln>
          </p:spPr>
          <p:txBody>
            <a:bodyPr vert="horz" wrap="square" lIns="91440" tIns="45720" rIns="91440" bIns="45720" numCol="1" anchor="t" anchorCtr="0" compatLnSpc="1">
              <a:prstTxWarp prst="textNoShape">
                <a:avLst/>
              </a:prstTxWarp>
            </a:bodyPr>
            <a:lstStyle/>
            <a:p>
              <a:pPr>
                <a:lnSpc>
                  <a:spcPct val="100000"/>
                </a:lnSpc>
              </a:pPr>
              <a:endParaRPr lang="en-US"/>
            </a:p>
          </p:txBody>
        </p:sp>
      </p:grpSp>
      <p:sp>
        <p:nvSpPr>
          <p:cNvPr id="37" name="Text Placeholder 35">
            <a:extLst>
              <a:ext uri="{FF2B5EF4-FFF2-40B4-BE49-F238E27FC236}">
                <a16:creationId xmlns:a16="http://schemas.microsoft.com/office/drawing/2014/main" id="{8552BE03-1563-4153-9F03-4CF477C6D0B8}"/>
              </a:ext>
            </a:extLst>
          </p:cNvPr>
          <p:cNvSpPr>
            <a:spLocks noGrp="1"/>
          </p:cNvSpPr>
          <p:nvPr>
            <p:ph type="body" sz="quarter" idx="32" hasCustomPrompt="1"/>
          </p:nvPr>
        </p:nvSpPr>
        <p:spPr>
          <a:xfrm>
            <a:off x="407989" y="2381412"/>
            <a:ext cx="3405710" cy="889200"/>
          </a:xfrm>
        </p:spPr>
        <p:txBody>
          <a:bodyPr bIns="0" anchor="t" anchorCtr="0"/>
          <a:lstStyle>
            <a:lvl1pPr marL="0" indent="0" algn="l" defTabSz="914400" rtl="0" eaLnBrk="1" latinLnBrk="0" hangingPunct="1">
              <a:lnSpc>
                <a:spcPct val="100000"/>
              </a:lnSpc>
              <a:spcBef>
                <a:spcPts val="0"/>
              </a:spcBef>
              <a:spcAft>
                <a:spcPts val="600"/>
              </a:spcAft>
              <a:buFont typeface="Arial" panose="020B0604020202020204" pitchFamily="34" charset="0"/>
              <a:buNone/>
              <a:defRPr lang="en-US" sz="1600" b="0" kern="1200" dirty="0" smtClean="0">
                <a:solidFill>
                  <a:schemeClr val="tx1"/>
                </a:solidFill>
                <a:latin typeface="+mn-lt"/>
                <a:ea typeface="+mn-ea"/>
                <a:cs typeface="+mn-cs"/>
              </a:defRPr>
            </a:lvl1pPr>
            <a:lvl2pPr marL="0" indent="0">
              <a:buNone/>
              <a:defRPr/>
            </a:lvl2pPr>
          </a:lstStyle>
          <a:p>
            <a:pPr lvl="0"/>
            <a:r>
              <a:rPr lang="en-US"/>
              <a:t>Click to add text.</a:t>
            </a:r>
            <a:br>
              <a:rPr lang="en-US"/>
            </a:br>
            <a:r>
              <a:rPr lang="en-US"/>
              <a:t>Please change lens </a:t>
            </a:r>
            <a:r>
              <a:rPr lang="en-US" err="1"/>
              <a:t>colour</a:t>
            </a:r>
            <a:r>
              <a:rPr lang="en-US"/>
              <a:t> before adding images or icons. </a:t>
            </a:r>
          </a:p>
        </p:txBody>
      </p:sp>
      <p:sp>
        <p:nvSpPr>
          <p:cNvPr id="36" name="Text Placeholder 35">
            <a:extLst>
              <a:ext uri="{FF2B5EF4-FFF2-40B4-BE49-F238E27FC236}">
                <a16:creationId xmlns:a16="http://schemas.microsoft.com/office/drawing/2014/main" id="{8D44FBB5-0816-4A67-9A1E-11064CBAD7FC}"/>
              </a:ext>
            </a:extLst>
          </p:cNvPr>
          <p:cNvSpPr>
            <a:spLocks noGrp="1"/>
          </p:cNvSpPr>
          <p:nvPr>
            <p:ph type="body" sz="quarter" idx="31" hasCustomPrompt="1"/>
          </p:nvPr>
        </p:nvSpPr>
        <p:spPr>
          <a:xfrm>
            <a:off x="407989" y="1977323"/>
            <a:ext cx="3405710" cy="364129"/>
          </a:xfrm>
        </p:spPr>
        <p:txBody>
          <a:bodyPr bIns="0" anchor="ctr" anchorCtr="0"/>
          <a:lstStyle>
            <a:lvl1pPr marL="0" indent="0" algn="l" defTabSz="914400" rtl="0" eaLnBrk="1" latinLnBrk="0" hangingPunct="1">
              <a:lnSpc>
                <a:spcPct val="100000"/>
              </a:lnSpc>
              <a:spcBef>
                <a:spcPts val="0"/>
              </a:spcBef>
              <a:spcAft>
                <a:spcPts val="600"/>
              </a:spcAft>
              <a:buFont typeface="Arial" panose="020B0604020202020204" pitchFamily="34" charset="0"/>
              <a:buNone/>
              <a:defRPr lang="en-US" sz="1600" b="1" kern="1200" dirty="0" smtClean="0">
                <a:solidFill>
                  <a:schemeClr val="accent1"/>
                </a:solidFill>
                <a:latin typeface="+mn-lt"/>
                <a:ea typeface="+mn-ea"/>
                <a:cs typeface="+mn-cs"/>
              </a:defRPr>
            </a:lvl1pPr>
            <a:lvl2pPr marL="0" indent="0">
              <a:buNone/>
              <a:defRPr/>
            </a:lvl2pPr>
          </a:lstStyle>
          <a:p>
            <a:pPr lvl="0"/>
            <a:r>
              <a:rPr lang="en-US"/>
              <a:t>Click to add heading</a:t>
            </a:r>
          </a:p>
        </p:txBody>
      </p:sp>
      <p:sp>
        <p:nvSpPr>
          <p:cNvPr id="3" name="Date Placeholder 2">
            <a:extLst>
              <a:ext uri="{FF2B5EF4-FFF2-40B4-BE49-F238E27FC236}">
                <a16:creationId xmlns:a16="http://schemas.microsoft.com/office/drawing/2014/main" id="{FE4832AD-985D-4D13-ADFF-E382CC2CA7F2}"/>
              </a:ext>
            </a:extLst>
          </p:cNvPr>
          <p:cNvSpPr>
            <a:spLocks noGrp="1"/>
          </p:cNvSpPr>
          <p:nvPr>
            <p:ph type="dt" sz="half" idx="10"/>
          </p:nvPr>
        </p:nvSpPr>
        <p:spPr/>
        <p:txBody>
          <a:bodyPr/>
          <a:lstStyle>
            <a:lvl1pPr>
              <a:lnSpc>
                <a:spcPct val="100000"/>
              </a:lnSpc>
              <a:defRPr/>
            </a:lvl1pPr>
          </a:lstStyle>
          <a:p>
            <a:endParaRPr lang="en-GB"/>
          </a:p>
        </p:txBody>
      </p:sp>
      <p:sp>
        <p:nvSpPr>
          <p:cNvPr id="5" name="Slide Number Placeholder 4">
            <a:extLst>
              <a:ext uri="{FF2B5EF4-FFF2-40B4-BE49-F238E27FC236}">
                <a16:creationId xmlns:a16="http://schemas.microsoft.com/office/drawing/2014/main" id="{D0F3331A-221C-4BB7-BE2C-92316653FCF1}"/>
              </a:ext>
            </a:extLst>
          </p:cNvPr>
          <p:cNvSpPr>
            <a:spLocks noGrp="1"/>
          </p:cNvSpPr>
          <p:nvPr>
            <p:ph type="sldNum" sz="quarter" idx="12"/>
          </p:nvPr>
        </p:nvSpPr>
        <p:spPr/>
        <p:txBody>
          <a:bodyPr/>
          <a:lstStyle>
            <a:lvl1pPr>
              <a:lnSpc>
                <a:spcPct val="100000"/>
              </a:lnSpc>
              <a:defRPr/>
            </a:lvl1pPr>
          </a:lstStyle>
          <a:p>
            <a:fld id="{F8E47D07-9D1E-4FE9-B31A-2F5863681021}" type="slidenum">
              <a:rPr lang="en-GB" smtClean="0"/>
              <a:pPr/>
              <a:t>‹#›</a:t>
            </a:fld>
            <a:endParaRPr lang="en-GB"/>
          </a:p>
        </p:txBody>
      </p:sp>
      <p:sp>
        <p:nvSpPr>
          <p:cNvPr id="2" name="Title 1">
            <a:extLst>
              <a:ext uri="{FF2B5EF4-FFF2-40B4-BE49-F238E27FC236}">
                <a16:creationId xmlns:a16="http://schemas.microsoft.com/office/drawing/2014/main" id="{BB48A82D-1FED-420A-9205-FF50EB5B805B}"/>
              </a:ext>
            </a:extLst>
          </p:cNvPr>
          <p:cNvSpPr>
            <a:spLocks noGrp="1"/>
          </p:cNvSpPr>
          <p:nvPr>
            <p:ph type="title" hasCustomPrompt="1"/>
          </p:nvPr>
        </p:nvSpPr>
        <p:spPr/>
        <p:txBody>
          <a:bodyPr/>
          <a:lstStyle>
            <a:lvl1pPr>
              <a:lnSpc>
                <a:spcPct val="100000"/>
              </a:lnSpc>
              <a:defRPr/>
            </a:lvl1pPr>
          </a:lstStyle>
          <a:p>
            <a:r>
              <a:rPr lang="en-US"/>
              <a:t>Click to enter title here</a:t>
            </a:r>
          </a:p>
        </p:txBody>
      </p:sp>
      <p:sp>
        <p:nvSpPr>
          <p:cNvPr id="34" name="Picture Placeholder 18">
            <a:extLst>
              <a:ext uri="{FF2B5EF4-FFF2-40B4-BE49-F238E27FC236}">
                <a16:creationId xmlns:a16="http://schemas.microsoft.com/office/drawing/2014/main" id="{0FEB6459-32DC-4DA1-A8F5-8F0A8A38CEF6}"/>
              </a:ext>
            </a:extLst>
          </p:cNvPr>
          <p:cNvSpPr>
            <a:spLocks noGrp="1"/>
          </p:cNvSpPr>
          <p:nvPr>
            <p:ph type="pic" sz="quarter" idx="23" hasCustomPrompt="1"/>
          </p:nvPr>
        </p:nvSpPr>
        <p:spPr>
          <a:xfrm>
            <a:off x="6198447" y="3791095"/>
            <a:ext cx="1915200" cy="19152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lnSpc>
                <a:spcPct val="100000"/>
              </a:lnSpc>
              <a:buNone/>
              <a:defRPr lang="en-US" sz="3200" dirty="0">
                <a:solidFill>
                  <a:schemeClr val="tx1"/>
                </a:solidFill>
                <a:latin typeface="+mj-lt"/>
              </a:defRPr>
            </a:lvl1pPr>
          </a:lstStyle>
          <a:p>
            <a:pPr lvl="0" algn="ctr"/>
            <a:r>
              <a:rPr lang="en-US"/>
              <a:t> </a:t>
            </a:r>
          </a:p>
        </p:txBody>
      </p:sp>
      <p:sp>
        <p:nvSpPr>
          <p:cNvPr id="35" name="Picture Placeholder 18">
            <a:extLst>
              <a:ext uri="{FF2B5EF4-FFF2-40B4-BE49-F238E27FC236}">
                <a16:creationId xmlns:a16="http://schemas.microsoft.com/office/drawing/2014/main" id="{1A1E17F1-1D9F-4878-AA4D-733B2CB3375E}"/>
              </a:ext>
            </a:extLst>
          </p:cNvPr>
          <p:cNvSpPr>
            <a:spLocks noGrp="1"/>
          </p:cNvSpPr>
          <p:nvPr>
            <p:ph type="pic" sz="quarter" idx="30" hasCustomPrompt="1"/>
          </p:nvPr>
        </p:nvSpPr>
        <p:spPr>
          <a:xfrm>
            <a:off x="4471325" y="4079859"/>
            <a:ext cx="1317600" cy="131760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lnSpc>
                <a:spcPct val="100000"/>
              </a:lnSpc>
              <a:buNone/>
              <a:defRPr lang="en-US" sz="3200" dirty="0">
                <a:solidFill>
                  <a:schemeClr val="tx1"/>
                </a:solidFill>
                <a:latin typeface="+mj-lt"/>
              </a:defRPr>
            </a:lvl1pPr>
          </a:lstStyle>
          <a:p>
            <a:pPr lvl="0" algn="ctr"/>
            <a:r>
              <a:rPr lang="en-US"/>
              <a:t> </a:t>
            </a:r>
          </a:p>
        </p:txBody>
      </p:sp>
      <p:sp>
        <p:nvSpPr>
          <p:cNvPr id="38" name="Text Placeholder 35">
            <a:extLst>
              <a:ext uri="{FF2B5EF4-FFF2-40B4-BE49-F238E27FC236}">
                <a16:creationId xmlns:a16="http://schemas.microsoft.com/office/drawing/2014/main" id="{B2CDFEC6-77B5-48E1-AD00-558860A3B7D7}"/>
              </a:ext>
            </a:extLst>
          </p:cNvPr>
          <p:cNvSpPr>
            <a:spLocks noGrp="1"/>
          </p:cNvSpPr>
          <p:nvPr>
            <p:ph type="body" sz="quarter" idx="33" hasCustomPrompt="1"/>
          </p:nvPr>
        </p:nvSpPr>
        <p:spPr>
          <a:xfrm>
            <a:off x="407989" y="4394948"/>
            <a:ext cx="3405710" cy="889200"/>
          </a:xfrm>
        </p:spPr>
        <p:txBody>
          <a:bodyPr bIns="0" anchor="t" anchorCtr="0"/>
          <a:lstStyle>
            <a:lvl1pPr marL="0" indent="0" algn="l" defTabSz="914400" rtl="0" eaLnBrk="1" latinLnBrk="0" hangingPunct="1">
              <a:lnSpc>
                <a:spcPct val="100000"/>
              </a:lnSpc>
              <a:spcBef>
                <a:spcPts val="0"/>
              </a:spcBef>
              <a:spcAft>
                <a:spcPts val="600"/>
              </a:spcAft>
              <a:buFont typeface="Arial" panose="020B0604020202020204" pitchFamily="34" charset="0"/>
              <a:buNone/>
              <a:defRPr lang="en-US" sz="1600" b="0" kern="1200" dirty="0" smtClean="0">
                <a:solidFill>
                  <a:schemeClr val="tx1"/>
                </a:solidFill>
                <a:latin typeface="+mn-lt"/>
                <a:ea typeface="+mn-ea"/>
                <a:cs typeface="+mn-cs"/>
              </a:defRPr>
            </a:lvl1pPr>
            <a:lvl2pPr marL="0" indent="0">
              <a:buNone/>
              <a:defRPr/>
            </a:lvl2pPr>
          </a:lstStyle>
          <a:p>
            <a:pPr lvl="0"/>
            <a:r>
              <a:rPr lang="en-US"/>
              <a:t>Click to add text.</a:t>
            </a:r>
            <a:br>
              <a:rPr lang="en-US"/>
            </a:br>
            <a:r>
              <a:rPr lang="en-US"/>
              <a:t>Please change lens </a:t>
            </a:r>
            <a:r>
              <a:rPr lang="en-US" err="1"/>
              <a:t>colour</a:t>
            </a:r>
            <a:r>
              <a:rPr lang="en-US"/>
              <a:t> before adding images or icons. </a:t>
            </a:r>
          </a:p>
        </p:txBody>
      </p:sp>
      <p:sp>
        <p:nvSpPr>
          <p:cNvPr id="39" name="Text Placeholder 35">
            <a:extLst>
              <a:ext uri="{FF2B5EF4-FFF2-40B4-BE49-F238E27FC236}">
                <a16:creationId xmlns:a16="http://schemas.microsoft.com/office/drawing/2014/main" id="{6D92BE5C-CD11-4FE3-BBAA-4E269EF03186}"/>
              </a:ext>
            </a:extLst>
          </p:cNvPr>
          <p:cNvSpPr>
            <a:spLocks noGrp="1"/>
          </p:cNvSpPr>
          <p:nvPr>
            <p:ph type="body" sz="quarter" idx="34" hasCustomPrompt="1"/>
          </p:nvPr>
        </p:nvSpPr>
        <p:spPr>
          <a:xfrm>
            <a:off x="407989" y="3990859"/>
            <a:ext cx="3405710" cy="364129"/>
          </a:xfrm>
        </p:spPr>
        <p:txBody>
          <a:bodyPr bIns="0" anchor="ctr" anchorCtr="0"/>
          <a:lstStyle>
            <a:lvl1pPr marL="0" indent="0" algn="l" defTabSz="914400" rtl="0" eaLnBrk="1" latinLnBrk="0" hangingPunct="1">
              <a:lnSpc>
                <a:spcPct val="100000"/>
              </a:lnSpc>
              <a:spcBef>
                <a:spcPts val="0"/>
              </a:spcBef>
              <a:spcAft>
                <a:spcPts val="600"/>
              </a:spcAft>
              <a:buFont typeface="Arial" panose="020B0604020202020204" pitchFamily="34" charset="0"/>
              <a:buNone/>
              <a:defRPr lang="en-US" sz="1600" b="1" kern="1200" dirty="0" smtClean="0">
                <a:solidFill>
                  <a:schemeClr val="accent1"/>
                </a:solidFill>
                <a:latin typeface="+mn-lt"/>
                <a:ea typeface="+mn-ea"/>
                <a:cs typeface="+mn-cs"/>
              </a:defRPr>
            </a:lvl1pPr>
            <a:lvl2pPr marL="0" indent="0">
              <a:buNone/>
              <a:defRPr/>
            </a:lvl2pPr>
          </a:lstStyle>
          <a:p>
            <a:pPr lvl="0"/>
            <a:r>
              <a:rPr lang="en-US"/>
              <a:t>Click to add heading</a:t>
            </a:r>
          </a:p>
        </p:txBody>
      </p:sp>
      <p:sp>
        <p:nvSpPr>
          <p:cNvPr id="40" name="Text Placeholder 35">
            <a:extLst>
              <a:ext uri="{FF2B5EF4-FFF2-40B4-BE49-F238E27FC236}">
                <a16:creationId xmlns:a16="http://schemas.microsoft.com/office/drawing/2014/main" id="{B5A9EE24-117D-4356-9278-0CDA5ECC9B11}"/>
              </a:ext>
            </a:extLst>
          </p:cNvPr>
          <p:cNvSpPr>
            <a:spLocks noGrp="1"/>
          </p:cNvSpPr>
          <p:nvPr>
            <p:ph type="body" sz="quarter" idx="35" hasCustomPrompt="1"/>
          </p:nvPr>
        </p:nvSpPr>
        <p:spPr>
          <a:xfrm>
            <a:off x="8378155" y="4394948"/>
            <a:ext cx="3405710" cy="889200"/>
          </a:xfrm>
        </p:spPr>
        <p:txBody>
          <a:bodyPr bIns="0" anchor="t" anchorCtr="0"/>
          <a:lstStyle>
            <a:lvl1pPr marL="0" indent="0" algn="l" defTabSz="914400" rtl="0" eaLnBrk="1" latinLnBrk="0" hangingPunct="1">
              <a:lnSpc>
                <a:spcPct val="100000"/>
              </a:lnSpc>
              <a:spcBef>
                <a:spcPts val="0"/>
              </a:spcBef>
              <a:spcAft>
                <a:spcPts val="600"/>
              </a:spcAft>
              <a:buFont typeface="Arial" panose="020B0604020202020204" pitchFamily="34" charset="0"/>
              <a:buNone/>
              <a:defRPr lang="en-US" sz="1600" b="0" kern="1200" dirty="0" smtClean="0">
                <a:solidFill>
                  <a:schemeClr val="tx1"/>
                </a:solidFill>
                <a:latin typeface="+mn-lt"/>
                <a:ea typeface="+mn-ea"/>
                <a:cs typeface="+mn-cs"/>
              </a:defRPr>
            </a:lvl1pPr>
            <a:lvl2pPr marL="0" indent="0">
              <a:buNone/>
              <a:defRPr/>
            </a:lvl2pPr>
          </a:lstStyle>
          <a:p>
            <a:pPr lvl="0"/>
            <a:r>
              <a:rPr lang="en-US"/>
              <a:t>Click to add text.</a:t>
            </a:r>
            <a:br>
              <a:rPr lang="en-US"/>
            </a:br>
            <a:r>
              <a:rPr lang="en-US"/>
              <a:t>Please change lens </a:t>
            </a:r>
            <a:r>
              <a:rPr lang="en-US" err="1"/>
              <a:t>colour</a:t>
            </a:r>
            <a:r>
              <a:rPr lang="en-US"/>
              <a:t> before adding images or icons. </a:t>
            </a:r>
          </a:p>
        </p:txBody>
      </p:sp>
      <p:sp>
        <p:nvSpPr>
          <p:cNvPr id="41" name="Text Placeholder 35">
            <a:extLst>
              <a:ext uri="{FF2B5EF4-FFF2-40B4-BE49-F238E27FC236}">
                <a16:creationId xmlns:a16="http://schemas.microsoft.com/office/drawing/2014/main" id="{FCECF160-D8C9-495C-A20A-83370080554E}"/>
              </a:ext>
            </a:extLst>
          </p:cNvPr>
          <p:cNvSpPr>
            <a:spLocks noGrp="1"/>
          </p:cNvSpPr>
          <p:nvPr>
            <p:ph type="body" sz="quarter" idx="36" hasCustomPrompt="1"/>
          </p:nvPr>
        </p:nvSpPr>
        <p:spPr>
          <a:xfrm>
            <a:off x="8378155" y="3990859"/>
            <a:ext cx="3405710" cy="364129"/>
          </a:xfrm>
        </p:spPr>
        <p:txBody>
          <a:bodyPr bIns="0" anchor="ctr" anchorCtr="0"/>
          <a:lstStyle>
            <a:lvl1pPr marL="0" indent="0" algn="l" defTabSz="914400" rtl="0" eaLnBrk="1" latinLnBrk="0" hangingPunct="1">
              <a:lnSpc>
                <a:spcPct val="100000"/>
              </a:lnSpc>
              <a:spcBef>
                <a:spcPts val="0"/>
              </a:spcBef>
              <a:spcAft>
                <a:spcPts val="600"/>
              </a:spcAft>
              <a:buFont typeface="Arial" panose="020B0604020202020204" pitchFamily="34" charset="0"/>
              <a:buNone/>
              <a:defRPr lang="en-US" sz="1600" b="1" kern="1200" dirty="0" smtClean="0">
                <a:solidFill>
                  <a:schemeClr val="accent1"/>
                </a:solidFill>
                <a:latin typeface="+mn-lt"/>
                <a:ea typeface="+mn-ea"/>
                <a:cs typeface="+mn-cs"/>
              </a:defRPr>
            </a:lvl1pPr>
            <a:lvl2pPr marL="0" indent="0">
              <a:buNone/>
              <a:defRPr/>
            </a:lvl2pPr>
          </a:lstStyle>
          <a:p>
            <a:pPr lvl="0"/>
            <a:r>
              <a:rPr lang="en-US"/>
              <a:t>Click to add heading</a:t>
            </a:r>
          </a:p>
        </p:txBody>
      </p:sp>
      <p:sp>
        <p:nvSpPr>
          <p:cNvPr id="42" name="Text Placeholder 35">
            <a:extLst>
              <a:ext uri="{FF2B5EF4-FFF2-40B4-BE49-F238E27FC236}">
                <a16:creationId xmlns:a16="http://schemas.microsoft.com/office/drawing/2014/main" id="{3576F2D3-5E56-44DC-B72E-E5651D4085EB}"/>
              </a:ext>
            </a:extLst>
          </p:cNvPr>
          <p:cNvSpPr>
            <a:spLocks noGrp="1"/>
          </p:cNvSpPr>
          <p:nvPr>
            <p:ph type="body" sz="quarter" idx="37" hasCustomPrompt="1"/>
          </p:nvPr>
        </p:nvSpPr>
        <p:spPr>
          <a:xfrm>
            <a:off x="8378155" y="2381412"/>
            <a:ext cx="3405710" cy="889200"/>
          </a:xfrm>
        </p:spPr>
        <p:txBody>
          <a:bodyPr bIns="0" anchor="t" anchorCtr="0"/>
          <a:lstStyle>
            <a:lvl1pPr marL="0" indent="0" algn="l" defTabSz="914400" rtl="0" eaLnBrk="1" latinLnBrk="0" hangingPunct="1">
              <a:lnSpc>
                <a:spcPct val="100000"/>
              </a:lnSpc>
              <a:spcBef>
                <a:spcPts val="0"/>
              </a:spcBef>
              <a:spcAft>
                <a:spcPts val="600"/>
              </a:spcAft>
              <a:buFont typeface="Arial" panose="020B0604020202020204" pitchFamily="34" charset="0"/>
              <a:buNone/>
              <a:defRPr lang="en-US" sz="1600" b="0" kern="1200" dirty="0" smtClean="0">
                <a:solidFill>
                  <a:schemeClr val="tx1"/>
                </a:solidFill>
                <a:latin typeface="+mn-lt"/>
                <a:ea typeface="+mn-ea"/>
                <a:cs typeface="+mn-cs"/>
              </a:defRPr>
            </a:lvl1pPr>
            <a:lvl2pPr marL="0" indent="0">
              <a:buNone/>
              <a:defRPr/>
            </a:lvl2pPr>
          </a:lstStyle>
          <a:p>
            <a:pPr lvl="0"/>
            <a:r>
              <a:rPr lang="en-US"/>
              <a:t>Click to add text.</a:t>
            </a:r>
            <a:br>
              <a:rPr lang="en-US"/>
            </a:br>
            <a:r>
              <a:rPr lang="en-US"/>
              <a:t>Please change lens </a:t>
            </a:r>
            <a:r>
              <a:rPr lang="en-US" err="1"/>
              <a:t>colour</a:t>
            </a:r>
            <a:r>
              <a:rPr lang="en-US"/>
              <a:t> before adding images or icons. </a:t>
            </a:r>
          </a:p>
        </p:txBody>
      </p:sp>
      <p:sp>
        <p:nvSpPr>
          <p:cNvPr id="43" name="Text Placeholder 35">
            <a:extLst>
              <a:ext uri="{FF2B5EF4-FFF2-40B4-BE49-F238E27FC236}">
                <a16:creationId xmlns:a16="http://schemas.microsoft.com/office/drawing/2014/main" id="{7FC4BBC1-5DC6-4EB2-B41F-E08BFBDE682F}"/>
              </a:ext>
            </a:extLst>
          </p:cNvPr>
          <p:cNvSpPr>
            <a:spLocks noGrp="1"/>
          </p:cNvSpPr>
          <p:nvPr>
            <p:ph type="body" sz="quarter" idx="38" hasCustomPrompt="1"/>
          </p:nvPr>
        </p:nvSpPr>
        <p:spPr>
          <a:xfrm>
            <a:off x="8378155" y="1977323"/>
            <a:ext cx="3405710" cy="364129"/>
          </a:xfrm>
        </p:spPr>
        <p:txBody>
          <a:bodyPr bIns="0" anchor="ctr" anchorCtr="0"/>
          <a:lstStyle>
            <a:lvl1pPr marL="0" indent="0" algn="l" defTabSz="914400" rtl="0" eaLnBrk="1" latinLnBrk="0" hangingPunct="1">
              <a:lnSpc>
                <a:spcPct val="100000"/>
              </a:lnSpc>
              <a:spcBef>
                <a:spcPts val="0"/>
              </a:spcBef>
              <a:spcAft>
                <a:spcPts val="600"/>
              </a:spcAft>
              <a:buFont typeface="Arial" panose="020B0604020202020204" pitchFamily="34" charset="0"/>
              <a:buNone/>
              <a:defRPr lang="en-US" sz="1600" b="1" kern="1200" dirty="0" smtClean="0">
                <a:solidFill>
                  <a:schemeClr val="accent1"/>
                </a:solidFill>
                <a:latin typeface="+mn-lt"/>
                <a:ea typeface="+mn-ea"/>
                <a:cs typeface="+mn-cs"/>
              </a:defRPr>
            </a:lvl1pPr>
            <a:lvl2pPr marL="0" indent="0">
              <a:buNone/>
              <a:defRPr/>
            </a:lvl2pPr>
          </a:lstStyle>
          <a:p>
            <a:pPr lvl="0"/>
            <a:r>
              <a:rPr lang="en-US"/>
              <a:t>Click to add heading</a:t>
            </a:r>
          </a:p>
        </p:txBody>
      </p:sp>
      <p:sp>
        <p:nvSpPr>
          <p:cNvPr id="55" name="Picture Placeholder 18">
            <a:extLst>
              <a:ext uri="{FF2B5EF4-FFF2-40B4-BE49-F238E27FC236}">
                <a16:creationId xmlns:a16="http://schemas.microsoft.com/office/drawing/2014/main" id="{1C0612FC-2E67-4816-A17C-A913B264C318}"/>
              </a:ext>
            </a:extLst>
          </p:cNvPr>
          <p:cNvSpPr>
            <a:spLocks noGrp="1"/>
          </p:cNvSpPr>
          <p:nvPr>
            <p:ph type="pic" sz="quarter" idx="39" hasCustomPrompt="1"/>
          </p:nvPr>
        </p:nvSpPr>
        <p:spPr>
          <a:xfrm>
            <a:off x="6497247" y="2133195"/>
            <a:ext cx="1317600" cy="13176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lnSpc>
                <a:spcPct val="100000"/>
              </a:lnSpc>
              <a:buNone/>
              <a:defRPr lang="en-US" sz="3200" dirty="0">
                <a:solidFill>
                  <a:schemeClr val="tx1"/>
                </a:solidFill>
                <a:latin typeface="+mj-lt"/>
              </a:defRPr>
            </a:lvl1pPr>
          </a:lstStyle>
          <a:p>
            <a:pPr lvl="0" algn="ctr"/>
            <a:r>
              <a:rPr lang="en-US"/>
              <a:t> </a:t>
            </a:r>
          </a:p>
        </p:txBody>
      </p:sp>
      <p:sp>
        <p:nvSpPr>
          <p:cNvPr id="33" name="Picture Placeholder 18">
            <a:extLst>
              <a:ext uri="{FF2B5EF4-FFF2-40B4-BE49-F238E27FC236}">
                <a16:creationId xmlns:a16="http://schemas.microsoft.com/office/drawing/2014/main" id="{98B8D385-C24B-4777-A949-9567F02FB157}"/>
              </a:ext>
            </a:extLst>
          </p:cNvPr>
          <p:cNvSpPr>
            <a:spLocks noGrp="1"/>
          </p:cNvSpPr>
          <p:nvPr>
            <p:ph type="pic" sz="quarter" idx="21" hasCustomPrompt="1"/>
          </p:nvPr>
        </p:nvSpPr>
        <p:spPr>
          <a:xfrm rot="5400000">
            <a:off x="4172926" y="1834797"/>
            <a:ext cx="1914398" cy="191439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lnSpc>
                <a:spcPct val="100000"/>
              </a:lnSpc>
              <a:buNone/>
              <a:defRPr lang="en-US" sz="3200">
                <a:solidFill>
                  <a:schemeClr val="tx1"/>
                </a:solidFill>
                <a:latin typeface="+mj-lt"/>
              </a:defRPr>
            </a:lvl1pPr>
          </a:lstStyle>
          <a:p>
            <a:pPr lvl="0" algn="ctr"/>
            <a:r>
              <a:rPr lang="en-US"/>
              <a:t> </a:t>
            </a:r>
          </a:p>
        </p:txBody>
      </p:sp>
      <p:sp>
        <p:nvSpPr>
          <p:cNvPr id="24" name="Text Placeholder 96">
            <a:extLst>
              <a:ext uri="{FF2B5EF4-FFF2-40B4-BE49-F238E27FC236}">
                <a16:creationId xmlns:a16="http://schemas.microsoft.com/office/drawing/2014/main" id="{CE8C3807-87D9-42F7-9FDA-C83B7DA9469E}"/>
              </a:ext>
            </a:extLst>
          </p:cNvPr>
          <p:cNvSpPr>
            <a:spLocks noGrp="1"/>
          </p:cNvSpPr>
          <p:nvPr>
            <p:ph type="body" sz="quarter" idx="111" hasCustomPrompt="1"/>
          </p:nvPr>
        </p:nvSpPr>
        <p:spPr>
          <a:xfrm>
            <a:off x="407988" y="6200774"/>
            <a:ext cx="9729787" cy="657225"/>
          </a:xfrm>
        </p:spPr>
        <p:txBody>
          <a:bodyPr anchor="b" anchorCtr="0">
            <a:noAutofit/>
          </a:bodyPr>
          <a:lstStyle>
            <a:lvl1pPr>
              <a:lnSpc>
                <a:spcPct val="100000"/>
              </a:lnSpc>
              <a:spcAft>
                <a:spcPts val="300"/>
              </a:spcAft>
              <a:buNone/>
              <a:defRPr sz="800"/>
            </a:lvl1pPr>
          </a:lstStyle>
          <a:p>
            <a:pPr lvl="0"/>
            <a:r>
              <a:rPr lang="en-US"/>
              <a:t>Footnotes</a:t>
            </a:r>
          </a:p>
        </p:txBody>
      </p:sp>
    </p:spTree>
    <p:custDataLst>
      <p:tags r:id="rId1"/>
    </p:custDataLst>
    <p:extLst>
      <p:ext uri="{BB962C8B-B14F-4D97-AF65-F5344CB8AC3E}">
        <p14:creationId xmlns:p14="http://schemas.microsoft.com/office/powerpoint/2010/main" val="496562107"/>
      </p:ext>
    </p:extLst>
  </p:cSld>
  <p:clrMapOvr>
    <a:masterClrMapping/>
  </p:clrMapOvr>
  <p:extLst>
    <p:ext uri="{DCECCB84-F9BA-43D5-87BE-67443E8EF086}">
      <p15:sldGuideLst xmlns:p15="http://schemas.microsoft.com/office/powerpoint/2012/main">
        <p15:guide id="1" orient="horz" pos="890" userDrawn="1">
          <p15:clr>
            <a:srgbClr val="C35EA4"/>
          </p15:clr>
        </p15:guide>
        <p15:guide id="2" orient="horz" pos="981" userDrawn="1">
          <p15:clr>
            <a:srgbClr val="C35EA4"/>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5 Step Cycle">
    <p:spTree>
      <p:nvGrpSpPr>
        <p:cNvPr id="1" name=""/>
        <p:cNvGrpSpPr/>
        <p:nvPr/>
      </p:nvGrpSpPr>
      <p:grpSpPr>
        <a:xfrm>
          <a:off x="0" y="0"/>
          <a:ext cx="0" cy="0"/>
          <a:chOff x="0" y="0"/>
          <a:chExt cx="0" cy="0"/>
        </a:xfrm>
      </p:grpSpPr>
      <p:grpSp>
        <p:nvGrpSpPr>
          <p:cNvPr id="51" name="Group 50">
            <a:extLst>
              <a:ext uri="{FF2B5EF4-FFF2-40B4-BE49-F238E27FC236}">
                <a16:creationId xmlns:a16="http://schemas.microsoft.com/office/drawing/2014/main" id="{25E9D534-D83A-4B31-A3BE-9427DD348BAF}"/>
              </a:ext>
            </a:extLst>
          </p:cNvPr>
          <p:cNvGrpSpPr/>
          <p:nvPr userDrawn="1"/>
        </p:nvGrpSpPr>
        <p:grpSpPr>
          <a:xfrm>
            <a:off x="4500562" y="2232668"/>
            <a:ext cx="3267076" cy="3267070"/>
            <a:chOff x="4500562" y="1662253"/>
            <a:chExt cx="3267076" cy="3267070"/>
          </a:xfrm>
        </p:grpSpPr>
        <p:sp>
          <p:nvSpPr>
            <p:cNvPr id="52" name="Oval 51">
              <a:extLst>
                <a:ext uri="{FF2B5EF4-FFF2-40B4-BE49-F238E27FC236}">
                  <a16:creationId xmlns:a16="http://schemas.microsoft.com/office/drawing/2014/main" id="{3C512217-6459-4660-9829-4DE5567187F7}"/>
                </a:ext>
              </a:extLst>
            </p:cNvPr>
            <p:cNvSpPr/>
            <p:nvPr/>
          </p:nvSpPr>
          <p:spPr>
            <a:xfrm rot="1639321">
              <a:off x="4500562" y="1662253"/>
              <a:ext cx="3267076" cy="326707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spcAft>
                  <a:spcPts val="600"/>
                </a:spcAft>
              </a:pPr>
              <a:endParaRPr lang="en-US" sz="3600" b="1">
                <a:latin typeface="+mj-lt"/>
              </a:endParaRPr>
            </a:p>
          </p:txBody>
        </p:sp>
        <p:sp>
          <p:nvSpPr>
            <p:cNvPr id="53" name="Freeform 19">
              <a:extLst>
                <a:ext uri="{FF2B5EF4-FFF2-40B4-BE49-F238E27FC236}">
                  <a16:creationId xmlns:a16="http://schemas.microsoft.com/office/drawing/2014/main" id="{59D28C0B-069A-4D30-B857-D43033D72094}"/>
                </a:ext>
              </a:extLst>
            </p:cNvPr>
            <p:cNvSpPr>
              <a:spLocks/>
            </p:cNvSpPr>
            <p:nvPr/>
          </p:nvSpPr>
          <p:spPr bwMode="auto">
            <a:xfrm rot="1405703" flipH="1">
              <a:off x="6695740" y="2010380"/>
              <a:ext cx="294717" cy="30962"/>
            </a:xfrm>
            <a:custGeom>
              <a:avLst/>
              <a:gdLst>
                <a:gd name="T0" fmla="*/ 188 w 188"/>
                <a:gd name="T1" fmla="*/ 1 h 20"/>
                <a:gd name="T2" fmla="*/ 188 w 188"/>
                <a:gd name="T3" fmla="*/ 0 h 20"/>
                <a:gd name="T4" fmla="*/ 0 w 188"/>
                <a:gd name="T5" fmla="*/ 20 h 20"/>
              </a:gdLst>
              <a:ahLst/>
              <a:cxnLst>
                <a:cxn ang="0">
                  <a:pos x="T0" y="T1"/>
                </a:cxn>
                <a:cxn ang="0">
                  <a:pos x="T2" y="T3"/>
                </a:cxn>
                <a:cxn ang="0">
                  <a:pos x="T4" y="T5"/>
                </a:cxn>
              </a:cxnLst>
              <a:rect l="0" t="0" r="r" b="b"/>
              <a:pathLst>
                <a:path w="188" h="20">
                  <a:moveTo>
                    <a:pt x="188" y="1"/>
                  </a:moveTo>
                  <a:cubicBezTo>
                    <a:pt x="188" y="0"/>
                    <a:pt x="188" y="0"/>
                    <a:pt x="188" y="0"/>
                  </a:cubicBezTo>
                  <a:cubicBezTo>
                    <a:pt x="124" y="0"/>
                    <a:pt x="61" y="7"/>
                    <a:pt x="0" y="20"/>
                  </a:cubicBezTo>
                </a:path>
              </a:pathLst>
            </a:custGeom>
            <a:noFill/>
            <a:ln w="25400" cap="flat">
              <a:solidFill>
                <a:schemeClr val="bg2"/>
              </a:solidFill>
              <a:prstDash val="solid"/>
              <a:miter lim="800000"/>
              <a:headEnd/>
              <a:tailEnd type="arrow"/>
            </a:ln>
          </p:spPr>
          <p:txBody>
            <a:bodyPr vert="horz" wrap="square" lIns="91440" tIns="45720" rIns="91440" bIns="45720" numCol="1" anchor="t" anchorCtr="0" compatLnSpc="1">
              <a:prstTxWarp prst="textNoShape">
                <a:avLst/>
              </a:prstTxWarp>
            </a:bodyPr>
            <a:lstStyle/>
            <a:p>
              <a:pPr>
                <a:lnSpc>
                  <a:spcPct val="100000"/>
                </a:lnSpc>
              </a:pPr>
              <a:endParaRPr lang="en-US"/>
            </a:p>
          </p:txBody>
        </p:sp>
        <p:sp>
          <p:nvSpPr>
            <p:cNvPr id="54" name="Freeform 19">
              <a:extLst>
                <a:ext uri="{FF2B5EF4-FFF2-40B4-BE49-F238E27FC236}">
                  <a16:creationId xmlns:a16="http://schemas.microsoft.com/office/drawing/2014/main" id="{245FE08A-350D-4ADF-B528-DE0441A1AB41}"/>
                </a:ext>
              </a:extLst>
            </p:cNvPr>
            <p:cNvSpPr>
              <a:spLocks/>
            </p:cNvSpPr>
            <p:nvPr/>
          </p:nvSpPr>
          <p:spPr bwMode="auto">
            <a:xfrm rot="14365703" flipH="1">
              <a:off x="4628605" y="3890961"/>
              <a:ext cx="294717" cy="30962"/>
            </a:xfrm>
            <a:custGeom>
              <a:avLst/>
              <a:gdLst>
                <a:gd name="T0" fmla="*/ 188 w 188"/>
                <a:gd name="T1" fmla="*/ 1 h 20"/>
                <a:gd name="T2" fmla="*/ 188 w 188"/>
                <a:gd name="T3" fmla="*/ 0 h 20"/>
                <a:gd name="T4" fmla="*/ 0 w 188"/>
                <a:gd name="T5" fmla="*/ 20 h 20"/>
              </a:gdLst>
              <a:ahLst/>
              <a:cxnLst>
                <a:cxn ang="0">
                  <a:pos x="T0" y="T1"/>
                </a:cxn>
                <a:cxn ang="0">
                  <a:pos x="T2" y="T3"/>
                </a:cxn>
                <a:cxn ang="0">
                  <a:pos x="T4" y="T5"/>
                </a:cxn>
              </a:cxnLst>
              <a:rect l="0" t="0" r="r" b="b"/>
              <a:pathLst>
                <a:path w="188" h="20">
                  <a:moveTo>
                    <a:pt x="188" y="1"/>
                  </a:moveTo>
                  <a:cubicBezTo>
                    <a:pt x="188" y="0"/>
                    <a:pt x="188" y="0"/>
                    <a:pt x="188" y="0"/>
                  </a:cubicBezTo>
                  <a:cubicBezTo>
                    <a:pt x="124" y="0"/>
                    <a:pt x="61" y="7"/>
                    <a:pt x="0" y="20"/>
                  </a:cubicBezTo>
                </a:path>
              </a:pathLst>
            </a:custGeom>
            <a:noFill/>
            <a:ln w="25400" cap="flat">
              <a:solidFill>
                <a:schemeClr val="bg2"/>
              </a:solidFill>
              <a:prstDash val="solid"/>
              <a:miter lim="800000"/>
              <a:headEnd/>
              <a:tailEnd type="arrow"/>
            </a:ln>
          </p:spPr>
          <p:txBody>
            <a:bodyPr vert="horz" wrap="square" lIns="91440" tIns="45720" rIns="91440" bIns="45720" numCol="1" anchor="t" anchorCtr="0" compatLnSpc="1">
              <a:prstTxWarp prst="textNoShape">
                <a:avLst/>
              </a:prstTxWarp>
            </a:bodyPr>
            <a:lstStyle/>
            <a:p>
              <a:pPr>
                <a:lnSpc>
                  <a:spcPct val="100000"/>
                </a:lnSpc>
              </a:pPr>
              <a:endParaRPr lang="en-US"/>
            </a:p>
          </p:txBody>
        </p:sp>
        <p:sp>
          <p:nvSpPr>
            <p:cNvPr id="56" name="Freeform 19">
              <a:extLst>
                <a:ext uri="{FF2B5EF4-FFF2-40B4-BE49-F238E27FC236}">
                  <a16:creationId xmlns:a16="http://schemas.microsoft.com/office/drawing/2014/main" id="{EE0CA3E0-C143-41E0-AF74-49D1F216DF07}"/>
                </a:ext>
              </a:extLst>
            </p:cNvPr>
            <p:cNvSpPr>
              <a:spLocks/>
            </p:cNvSpPr>
            <p:nvPr/>
          </p:nvSpPr>
          <p:spPr bwMode="auto">
            <a:xfrm rot="18685703" flipH="1">
              <a:off x="4959962" y="2213580"/>
              <a:ext cx="294717" cy="30962"/>
            </a:xfrm>
            <a:custGeom>
              <a:avLst/>
              <a:gdLst>
                <a:gd name="T0" fmla="*/ 188 w 188"/>
                <a:gd name="T1" fmla="*/ 1 h 20"/>
                <a:gd name="T2" fmla="*/ 188 w 188"/>
                <a:gd name="T3" fmla="*/ 0 h 20"/>
                <a:gd name="T4" fmla="*/ 0 w 188"/>
                <a:gd name="T5" fmla="*/ 20 h 20"/>
              </a:gdLst>
              <a:ahLst/>
              <a:cxnLst>
                <a:cxn ang="0">
                  <a:pos x="T0" y="T1"/>
                </a:cxn>
                <a:cxn ang="0">
                  <a:pos x="T2" y="T3"/>
                </a:cxn>
                <a:cxn ang="0">
                  <a:pos x="T4" y="T5"/>
                </a:cxn>
              </a:cxnLst>
              <a:rect l="0" t="0" r="r" b="b"/>
              <a:pathLst>
                <a:path w="188" h="20">
                  <a:moveTo>
                    <a:pt x="188" y="1"/>
                  </a:moveTo>
                  <a:cubicBezTo>
                    <a:pt x="188" y="0"/>
                    <a:pt x="188" y="0"/>
                    <a:pt x="188" y="0"/>
                  </a:cubicBezTo>
                  <a:cubicBezTo>
                    <a:pt x="124" y="0"/>
                    <a:pt x="61" y="7"/>
                    <a:pt x="0" y="20"/>
                  </a:cubicBezTo>
                </a:path>
              </a:pathLst>
            </a:custGeom>
            <a:noFill/>
            <a:ln w="25400" cap="flat">
              <a:solidFill>
                <a:schemeClr val="bg2"/>
              </a:solidFill>
              <a:prstDash val="solid"/>
              <a:miter lim="800000"/>
              <a:headEnd/>
              <a:tailEnd type="arrow"/>
            </a:ln>
          </p:spPr>
          <p:txBody>
            <a:bodyPr vert="horz" wrap="square" lIns="91440" tIns="45720" rIns="91440" bIns="45720" numCol="1" anchor="t" anchorCtr="0" compatLnSpc="1">
              <a:prstTxWarp prst="textNoShape">
                <a:avLst/>
              </a:prstTxWarp>
            </a:bodyPr>
            <a:lstStyle/>
            <a:p>
              <a:pPr>
                <a:lnSpc>
                  <a:spcPct val="100000"/>
                </a:lnSpc>
              </a:pPr>
              <a:endParaRPr lang="en-US"/>
            </a:p>
          </p:txBody>
        </p:sp>
        <p:sp>
          <p:nvSpPr>
            <p:cNvPr id="57" name="Freeform 19">
              <a:extLst>
                <a:ext uri="{FF2B5EF4-FFF2-40B4-BE49-F238E27FC236}">
                  <a16:creationId xmlns:a16="http://schemas.microsoft.com/office/drawing/2014/main" id="{D2153C8F-EEA8-494D-A76E-24CE12EDC97D}"/>
                </a:ext>
              </a:extLst>
            </p:cNvPr>
            <p:cNvSpPr>
              <a:spLocks/>
            </p:cNvSpPr>
            <p:nvPr/>
          </p:nvSpPr>
          <p:spPr bwMode="auto">
            <a:xfrm rot="10045703" flipH="1">
              <a:off x="6121494" y="4724438"/>
              <a:ext cx="294717" cy="30962"/>
            </a:xfrm>
            <a:custGeom>
              <a:avLst/>
              <a:gdLst>
                <a:gd name="T0" fmla="*/ 188 w 188"/>
                <a:gd name="T1" fmla="*/ 1 h 20"/>
                <a:gd name="T2" fmla="*/ 188 w 188"/>
                <a:gd name="T3" fmla="*/ 0 h 20"/>
                <a:gd name="T4" fmla="*/ 0 w 188"/>
                <a:gd name="T5" fmla="*/ 20 h 20"/>
              </a:gdLst>
              <a:ahLst/>
              <a:cxnLst>
                <a:cxn ang="0">
                  <a:pos x="T0" y="T1"/>
                </a:cxn>
                <a:cxn ang="0">
                  <a:pos x="T2" y="T3"/>
                </a:cxn>
                <a:cxn ang="0">
                  <a:pos x="T4" y="T5"/>
                </a:cxn>
              </a:cxnLst>
              <a:rect l="0" t="0" r="r" b="b"/>
              <a:pathLst>
                <a:path w="188" h="20">
                  <a:moveTo>
                    <a:pt x="188" y="1"/>
                  </a:moveTo>
                  <a:cubicBezTo>
                    <a:pt x="188" y="0"/>
                    <a:pt x="188" y="0"/>
                    <a:pt x="188" y="0"/>
                  </a:cubicBezTo>
                  <a:cubicBezTo>
                    <a:pt x="124" y="0"/>
                    <a:pt x="61" y="7"/>
                    <a:pt x="0" y="20"/>
                  </a:cubicBezTo>
                </a:path>
              </a:pathLst>
            </a:custGeom>
            <a:noFill/>
            <a:ln w="25400" cap="flat">
              <a:solidFill>
                <a:schemeClr val="bg2"/>
              </a:solidFill>
              <a:prstDash val="solid"/>
              <a:miter lim="800000"/>
              <a:headEnd/>
              <a:tailEnd type="arrow"/>
            </a:ln>
          </p:spPr>
          <p:txBody>
            <a:bodyPr vert="horz" wrap="square" lIns="91440" tIns="45720" rIns="91440" bIns="45720" numCol="1" anchor="t" anchorCtr="0" compatLnSpc="1">
              <a:prstTxWarp prst="textNoShape">
                <a:avLst/>
              </a:prstTxWarp>
            </a:bodyPr>
            <a:lstStyle/>
            <a:p>
              <a:pPr>
                <a:lnSpc>
                  <a:spcPct val="100000"/>
                </a:lnSpc>
              </a:pPr>
              <a:endParaRPr lang="en-US"/>
            </a:p>
          </p:txBody>
        </p:sp>
        <p:sp>
          <p:nvSpPr>
            <p:cNvPr id="58" name="Freeform 19">
              <a:extLst>
                <a:ext uri="{FF2B5EF4-FFF2-40B4-BE49-F238E27FC236}">
                  <a16:creationId xmlns:a16="http://schemas.microsoft.com/office/drawing/2014/main" id="{CD30E02F-8444-4044-9031-40722B9986B9}"/>
                </a:ext>
              </a:extLst>
            </p:cNvPr>
            <p:cNvSpPr>
              <a:spLocks/>
            </p:cNvSpPr>
            <p:nvPr/>
          </p:nvSpPr>
          <p:spPr bwMode="auto">
            <a:xfrm rot="5725703" flipH="1">
              <a:off x="7375506" y="3562176"/>
              <a:ext cx="294717" cy="30962"/>
            </a:xfrm>
            <a:custGeom>
              <a:avLst/>
              <a:gdLst>
                <a:gd name="T0" fmla="*/ 188 w 188"/>
                <a:gd name="T1" fmla="*/ 1 h 20"/>
                <a:gd name="T2" fmla="*/ 188 w 188"/>
                <a:gd name="T3" fmla="*/ 0 h 20"/>
                <a:gd name="T4" fmla="*/ 0 w 188"/>
                <a:gd name="T5" fmla="*/ 20 h 20"/>
              </a:gdLst>
              <a:ahLst/>
              <a:cxnLst>
                <a:cxn ang="0">
                  <a:pos x="T0" y="T1"/>
                </a:cxn>
                <a:cxn ang="0">
                  <a:pos x="T2" y="T3"/>
                </a:cxn>
                <a:cxn ang="0">
                  <a:pos x="T4" y="T5"/>
                </a:cxn>
              </a:cxnLst>
              <a:rect l="0" t="0" r="r" b="b"/>
              <a:pathLst>
                <a:path w="188" h="20">
                  <a:moveTo>
                    <a:pt x="188" y="1"/>
                  </a:moveTo>
                  <a:cubicBezTo>
                    <a:pt x="188" y="0"/>
                    <a:pt x="188" y="0"/>
                    <a:pt x="188" y="0"/>
                  </a:cubicBezTo>
                  <a:cubicBezTo>
                    <a:pt x="124" y="0"/>
                    <a:pt x="61" y="7"/>
                    <a:pt x="0" y="20"/>
                  </a:cubicBezTo>
                </a:path>
              </a:pathLst>
            </a:custGeom>
            <a:noFill/>
            <a:ln w="25400" cap="flat">
              <a:solidFill>
                <a:schemeClr val="bg2"/>
              </a:solidFill>
              <a:prstDash val="solid"/>
              <a:miter lim="800000"/>
              <a:headEnd/>
              <a:tailEnd type="arrow"/>
            </a:ln>
          </p:spPr>
          <p:txBody>
            <a:bodyPr vert="horz" wrap="square" lIns="91440" tIns="45720" rIns="91440" bIns="45720" numCol="1" anchor="t" anchorCtr="0" compatLnSpc="1">
              <a:prstTxWarp prst="textNoShape">
                <a:avLst/>
              </a:prstTxWarp>
            </a:bodyPr>
            <a:lstStyle/>
            <a:p>
              <a:pPr>
                <a:lnSpc>
                  <a:spcPct val="100000"/>
                </a:lnSpc>
              </a:pPr>
              <a:endParaRPr lang="en-US"/>
            </a:p>
          </p:txBody>
        </p:sp>
      </p:grpSp>
      <p:sp>
        <p:nvSpPr>
          <p:cNvPr id="37" name="Text Placeholder 35">
            <a:extLst>
              <a:ext uri="{FF2B5EF4-FFF2-40B4-BE49-F238E27FC236}">
                <a16:creationId xmlns:a16="http://schemas.microsoft.com/office/drawing/2014/main" id="{8552BE03-1563-4153-9F03-4CF477C6D0B8}"/>
              </a:ext>
            </a:extLst>
          </p:cNvPr>
          <p:cNvSpPr>
            <a:spLocks noGrp="1"/>
          </p:cNvSpPr>
          <p:nvPr userDrawn="1">
            <p:ph type="body" sz="quarter" idx="32" hasCustomPrompt="1"/>
          </p:nvPr>
        </p:nvSpPr>
        <p:spPr>
          <a:xfrm>
            <a:off x="7454652" y="1977992"/>
            <a:ext cx="3405710" cy="889200"/>
          </a:xfrm>
        </p:spPr>
        <p:txBody>
          <a:bodyPr bIns="0" anchor="t" anchorCtr="0"/>
          <a:lstStyle>
            <a:lvl1pPr marL="0" indent="0" algn="l" defTabSz="914400" rtl="0" eaLnBrk="1" latinLnBrk="0" hangingPunct="1">
              <a:lnSpc>
                <a:spcPct val="100000"/>
              </a:lnSpc>
              <a:spcBef>
                <a:spcPts val="0"/>
              </a:spcBef>
              <a:spcAft>
                <a:spcPts val="600"/>
              </a:spcAft>
              <a:buFont typeface="Arial" panose="020B0604020202020204" pitchFamily="34" charset="0"/>
              <a:buNone/>
              <a:defRPr lang="en-US" sz="1600" b="0" kern="1200" dirty="0" smtClean="0">
                <a:solidFill>
                  <a:schemeClr val="tx1"/>
                </a:solidFill>
                <a:latin typeface="+mn-lt"/>
                <a:ea typeface="+mn-ea"/>
                <a:cs typeface="+mn-cs"/>
              </a:defRPr>
            </a:lvl1pPr>
            <a:lvl2pPr marL="0" indent="0">
              <a:buNone/>
              <a:defRPr/>
            </a:lvl2pPr>
          </a:lstStyle>
          <a:p>
            <a:pPr lvl="0"/>
            <a:r>
              <a:rPr lang="en-US"/>
              <a:t>Click to add text.</a:t>
            </a:r>
            <a:br>
              <a:rPr lang="en-US"/>
            </a:br>
            <a:r>
              <a:rPr lang="en-US"/>
              <a:t>Please change lens </a:t>
            </a:r>
            <a:r>
              <a:rPr lang="en-US" err="1"/>
              <a:t>colour</a:t>
            </a:r>
            <a:r>
              <a:rPr lang="en-US"/>
              <a:t> before adding images or icons. </a:t>
            </a:r>
          </a:p>
        </p:txBody>
      </p:sp>
      <p:sp>
        <p:nvSpPr>
          <p:cNvPr id="36" name="Text Placeholder 35">
            <a:extLst>
              <a:ext uri="{FF2B5EF4-FFF2-40B4-BE49-F238E27FC236}">
                <a16:creationId xmlns:a16="http://schemas.microsoft.com/office/drawing/2014/main" id="{8D44FBB5-0816-4A67-9A1E-11064CBAD7FC}"/>
              </a:ext>
            </a:extLst>
          </p:cNvPr>
          <p:cNvSpPr>
            <a:spLocks noGrp="1"/>
          </p:cNvSpPr>
          <p:nvPr userDrawn="1">
            <p:ph type="body" sz="quarter" idx="31" hasCustomPrompt="1"/>
          </p:nvPr>
        </p:nvSpPr>
        <p:spPr>
          <a:xfrm>
            <a:off x="7454652" y="1573903"/>
            <a:ext cx="3405710" cy="364129"/>
          </a:xfrm>
        </p:spPr>
        <p:txBody>
          <a:bodyPr bIns="0" anchor="ctr" anchorCtr="0"/>
          <a:lstStyle>
            <a:lvl1pPr marL="0" indent="0" algn="l" defTabSz="914400" rtl="0" eaLnBrk="1" latinLnBrk="0" hangingPunct="1">
              <a:lnSpc>
                <a:spcPct val="100000"/>
              </a:lnSpc>
              <a:spcBef>
                <a:spcPts val="0"/>
              </a:spcBef>
              <a:spcAft>
                <a:spcPts val="600"/>
              </a:spcAft>
              <a:buFont typeface="Arial" panose="020B0604020202020204" pitchFamily="34" charset="0"/>
              <a:buNone/>
              <a:defRPr lang="en-US" sz="1600" b="1" kern="1200" dirty="0" smtClean="0">
                <a:solidFill>
                  <a:schemeClr val="accent1"/>
                </a:solidFill>
                <a:latin typeface="+mn-lt"/>
                <a:ea typeface="+mn-ea"/>
                <a:cs typeface="+mn-cs"/>
              </a:defRPr>
            </a:lvl1pPr>
            <a:lvl2pPr marL="0" indent="0">
              <a:buNone/>
              <a:defRPr/>
            </a:lvl2pPr>
          </a:lstStyle>
          <a:p>
            <a:pPr lvl="0"/>
            <a:r>
              <a:rPr lang="en-US"/>
              <a:t>Click to add heading</a:t>
            </a:r>
          </a:p>
        </p:txBody>
      </p:sp>
      <p:sp>
        <p:nvSpPr>
          <p:cNvPr id="3" name="Date Placeholder 2">
            <a:extLst>
              <a:ext uri="{FF2B5EF4-FFF2-40B4-BE49-F238E27FC236}">
                <a16:creationId xmlns:a16="http://schemas.microsoft.com/office/drawing/2014/main" id="{FE4832AD-985D-4D13-ADFF-E382CC2CA7F2}"/>
              </a:ext>
            </a:extLst>
          </p:cNvPr>
          <p:cNvSpPr>
            <a:spLocks noGrp="1"/>
          </p:cNvSpPr>
          <p:nvPr userDrawn="1">
            <p:ph type="dt" sz="half" idx="10"/>
          </p:nvPr>
        </p:nvSpPr>
        <p:spPr/>
        <p:txBody>
          <a:bodyPr/>
          <a:lstStyle>
            <a:lvl1pPr>
              <a:lnSpc>
                <a:spcPct val="100000"/>
              </a:lnSpc>
              <a:defRPr/>
            </a:lvl1pPr>
          </a:lstStyle>
          <a:p>
            <a:endParaRPr lang="en-GB"/>
          </a:p>
        </p:txBody>
      </p:sp>
      <p:sp>
        <p:nvSpPr>
          <p:cNvPr id="5" name="Slide Number Placeholder 4">
            <a:extLst>
              <a:ext uri="{FF2B5EF4-FFF2-40B4-BE49-F238E27FC236}">
                <a16:creationId xmlns:a16="http://schemas.microsoft.com/office/drawing/2014/main" id="{D0F3331A-221C-4BB7-BE2C-92316653FCF1}"/>
              </a:ext>
            </a:extLst>
          </p:cNvPr>
          <p:cNvSpPr>
            <a:spLocks noGrp="1"/>
          </p:cNvSpPr>
          <p:nvPr userDrawn="1">
            <p:ph type="sldNum" sz="quarter" idx="12"/>
          </p:nvPr>
        </p:nvSpPr>
        <p:spPr/>
        <p:txBody>
          <a:bodyPr/>
          <a:lstStyle>
            <a:lvl1pPr>
              <a:lnSpc>
                <a:spcPct val="100000"/>
              </a:lnSpc>
              <a:defRPr/>
            </a:lvl1pPr>
          </a:lstStyle>
          <a:p>
            <a:fld id="{F8E47D07-9D1E-4FE9-B31A-2F5863681021}" type="slidenum">
              <a:rPr lang="en-GB" smtClean="0"/>
              <a:pPr/>
              <a:t>‹#›</a:t>
            </a:fld>
            <a:endParaRPr lang="en-GB"/>
          </a:p>
        </p:txBody>
      </p:sp>
      <p:sp>
        <p:nvSpPr>
          <p:cNvPr id="2" name="Title 1">
            <a:extLst>
              <a:ext uri="{FF2B5EF4-FFF2-40B4-BE49-F238E27FC236}">
                <a16:creationId xmlns:a16="http://schemas.microsoft.com/office/drawing/2014/main" id="{BB48A82D-1FED-420A-9205-FF50EB5B805B}"/>
              </a:ext>
            </a:extLst>
          </p:cNvPr>
          <p:cNvSpPr>
            <a:spLocks noGrp="1"/>
          </p:cNvSpPr>
          <p:nvPr userDrawn="1">
            <p:ph type="title" hasCustomPrompt="1"/>
          </p:nvPr>
        </p:nvSpPr>
        <p:spPr>
          <a:xfrm>
            <a:off x="407987" y="404812"/>
            <a:ext cx="11376025" cy="1007427"/>
          </a:xfrm>
        </p:spPr>
        <p:txBody>
          <a:bodyPr/>
          <a:lstStyle>
            <a:lvl1pPr>
              <a:lnSpc>
                <a:spcPct val="100000"/>
              </a:lnSpc>
              <a:defRPr/>
            </a:lvl1pPr>
          </a:lstStyle>
          <a:p>
            <a:r>
              <a:rPr lang="en-US"/>
              <a:t>Click to enter title here</a:t>
            </a:r>
          </a:p>
        </p:txBody>
      </p:sp>
      <p:sp>
        <p:nvSpPr>
          <p:cNvPr id="34" name="Picture Placeholder 18">
            <a:extLst>
              <a:ext uri="{FF2B5EF4-FFF2-40B4-BE49-F238E27FC236}">
                <a16:creationId xmlns:a16="http://schemas.microsoft.com/office/drawing/2014/main" id="{0FEB6459-32DC-4DA1-A8F5-8F0A8A38CEF6}"/>
              </a:ext>
            </a:extLst>
          </p:cNvPr>
          <p:cNvSpPr>
            <a:spLocks noGrp="1"/>
          </p:cNvSpPr>
          <p:nvPr userDrawn="1">
            <p:ph type="pic" sz="quarter" idx="23" hasCustomPrompt="1"/>
          </p:nvPr>
        </p:nvSpPr>
        <p:spPr>
          <a:xfrm>
            <a:off x="4615503" y="4283154"/>
            <a:ext cx="1382400" cy="138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lnSpc>
                <a:spcPct val="100000"/>
              </a:lnSpc>
              <a:buNone/>
              <a:defRPr lang="en-US" sz="3200" dirty="0">
                <a:solidFill>
                  <a:schemeClr val="tx1"/>
                </a:solidFill>
                <a:latin typeface="+mj-lt"/>
              </a:defRPr>
            </a:lvl1pPr>
          </a:lstStyle>
          <a:p>
            <a:pPr lvl="0" algn="ctr"/>
            <a:r>
              <a:rPr lang="en-US"/>
              <a:t> </a:t>
            </a:r>
          </a:p>
        </p:txBody>
      </p:sp>
      <p:sp>
        <p:nvSpPr>
          <p:cNvPr id="35" name="Picture Placeholder 18">
            <a:extLst>
              <a:ext uri="{FF2B5EF4-FFF2-40B4-BE49-F238E27FC236}">
                <a16:creationId xmlns:a16="http://schemas.microsoft.com/office/drawing/2014/main" id="{1A1E17F1-1D9F-4878-AA4D-733B2CB3375E}"/>
              </a:ext>
            </a:extLst>
          </p:cNvPr>
          <p:cNvSpPr>
            <a:spLocks noGrp="1"/>
          </p:cNvSpPr>
          <p:nvPr userDrawn="1">
            <p:ph type="pic" sz="quarter" idx="30" hasCustomPrompt="1"/>
          </p:nvPr>
        </p:nvSpPr>
        <p:spPr>
          <a:xfrm>
            <a:off x="4106791" y="2766804"/>
            <a:ext cx="1382400" cy="138240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lnSpc>
                <a:spcPct val="100000"/>
              </a:lnSpc>
              <a:buNone/>
              <a:defRPr lang="en-US" sz="3200" dirty="0">
                <a:solidFill>
                  <a:schemeClr val="tx1"/>
                </a:solidFill>
                <a:latin typeface="+mj-lt"/>
              </a:defRPr>
            </a:lvl1pPr>
          </a:lstStyle>
          <a:p>
            <a:pPr lvl="0" algn="ctr"/>
            <a:r>
              <a:rPr lang="en-US"/>
              <a:t> </a:t>
            </a:r>
          </a:p>
        </p:txBody>
      </p:sp>
      <p:sp>
        <p:nvSpPr>
          <p:cNvPr id="40" name="Text Placeholder 35">
            <a:extLst>
              <a:ext uri="{FF2B5EF4-FFF2-40B4-BE49-F238E27FC236}">
                <a16:creationId xmlns:a16="http://schemas.microsoft.com/office/drawing/2014/main" id="{B5A9EE24-117D-4356-9278-0CDA5ECC9B11}"/>
              </a:ext>
            </a:extLst>
          </p:cNvPr>
          <p:cNvSpPr>
            <a:spLocks noGrp="1"/>
          </p:cNvSpPr>
          <p:nvPr userDrawn="1">
            <p:ph type="body" sz="quarter" idx="35" hasCustomPrompt="1"/>
          </p:nvPr>
        </p:nvSpPr>
        <p:spPr>
          <a:xfrm>
            <a:off x="407989" y="3345501"/>
            <a:ext cx="3405710" cy="889200"/>
          </a:xfrm>
        </p:spPr>
        <p:txBody>
          <a:bodyPr bIns="0" anchor="t" anchorCtr="0"/>
          <a:lstStyle>
            <a:lvl1pPr marL="0" indent="0" algn="l" defTabSz="914400" rtl="0" eaLnBrk="1" latinLnBrk="0" hangingPunct="1">
              <a:lnSpc>
                <a:spcPct val="100000"/>
              </a:lnSpc>
              <a:spcBef>
                <a:spcPts val="0"/>
              </a:spcBef>
              <a:spcAft>
                <a:spcPts val="600"/>
              </a:spcAft>
              <a:buFont typeface="Arial" panose="020B0604020202020204" pitchFamily="34" charset="0"/>
              <a:buNone/>
              <a:defRPr lang="en-US" sz="1600" b="0" kern="1200" dirty="0" smtClean="0">
                <a:solidFill>
                  <a:schemeClr val="tx1"/>
                </a:solidFill>
                <a:latin typeface="+mn-lt"/>
                <a:ea typeface="+mn-ea"/>
                <a:cs typeface="+mn-cs"/>
              </a:defRPr>
            </a:lvl1pPr>
            <a:lvl2pPr marL="0" indent="0">
              <a:buNone/>
              <a:defRPr/>
            </a:lvl2pPr>
          </a:lstStyle>
          <a:p>
            <a:pPr lvl="0"/>
            <a:r>
              <a:rPr lang="en-US"/>
              <a:t>Click to add text.</a:t>
            </a:r>
            <a:br>
              <a:rPr lang="en-US"/>
            </a:br>
            <a:r>
              <a:rPr lang="en-US"/>
              <a:t>Please change lens </a:t>
            </a:r>
            <a:r>
              <a:rPr lang="en-US" err="1"/>
              <a:t>colour</a:t>
            </a:r>
            <a:r>
              <a:rPr lang="en-US"/>
              <a:t> before adding images or icons. </a:t>
            </a:r>
          </a:p>
        </p:txBody>
      </p:sp>
      <p:sp>
        <p:nvSpPr>
          <p:cNvPr id="41" name="Text Placeholder 35">
            <a:extLst>
              <a:ext uri="{FF2B5EF4-FFF2-40B4-BE49-F238E27FC236}">
                <a16:creationId xmlns:a16="http://schemas.microsoft.com/office/drawing/2014/main" id="{FCECF160-D8C9-495C-A20A-83370080554E}"/>
              </a:ext>
            </a:extLst>
          </p:cNvPr>
          <p:cNvSpPr>
            <a:spLocks noGrp="1"/>
          </p:cNvSpPr>
          <p:nvPr userDrawn="1">
            <p:ph type="body" sz="quarter" idx="36" hasCustomPrompt="1"/>
          </p:nvPr>
        </p:nvSpPr>
        <p:spPr>
          <a:xfrm>
            <a:off x="407989" y="2941412"/>
            <a:ext cx="3405710" cy="364129"/>
          </a:xfrm>
        </p:spPr>
        <p:txBody>
          <a:bodyPr bIns="0" anchor="ctr" anchorCtr="0"/>
          <a:lstStyle>
            <a:lvl1pPr marL="0" indent="0" algn="l" defTabSz="914400" rtl="0" eaLnBrk="1" latinLnBrk="0" hangingPunct="1">
              <a:lnSpc>
                <a:spcPct val="100000"/>
              </a:lnSpc>
              <a:spcBef>
                <a:spcPts val="0"/>
              </a:spcBef>
              <a:spcAft>
                <a:spcPts val="600"/>
              </a:spcAft>
              <a:buFont typeface="Arial" panose="020B0604020202020204" pitchFamily="34" charset="0"/>
              <a:buNone/>
              <a:defRPr lang="en-US" sz="1600" b="1" kern="1200" dirty="0" smtClean="0">
                <a:solidFill>
                  <a:schemeClr val="accent1"/>
                </a:solidFill>
                <a:latin typeface="+mn-lt"/>
                <a:ea typeface="+mn-ea"/>
                <a:cs typeface="+mn-cs"/>
              </a:defRPr>
            </a:lvl1pPr>
            <a:lvl2pPr marL="0" indent="0">
              <a:buNone/>
              <a:defRPr/>
            </a:lvl2pPr>
          </a:lstStyle>
          <a:p>
            <a:pPr lvl="0"/>
            <a:r>
              <a:rPr lang="en-US"/>
              <a:t>Click to add heading</a:t>
            </a:r>
          </a:p>
        </p:txBody>
      </p:sp>
      <p:sp>
        <p:nvSpPr>
          <p:cNvPr id="42" name="Text Placeholder 35">
            <a:extLst>
              <a:ext uri="{FF2B5EF4-FFF2-40B4-BE49-F238E27FC236}">
                <a16:creationId xmlns:a16="http://schemas.microsoft.com/office/drawing/2014/main" id="{3576F2D3-5E56-44DC-B72E-E5651D4085EB}"/>
              </a:ext>
            </a:extLst>
          </p:cNvPr>
          <p:cNvSpPr>
            <a:spLocks noGrp="1"/>
          </p:cNvSpPr>
          <p:nvPr userDrawn="1">
            <p:ph type="body" sz="quarter" idx="37" hasCustomPrompt="1"/>
          </p:nvPr>
        </p:nvSpPr>
        <p:spPr>
          <a:xfrm>
            <a:off x="407989" y="4887792"/>
            <a:ext cx="3405710" cy="889200"/>
          </a:xfrm>
        </p:spPr>
        <p:txBody>
          <a:bodyPr bIns="0" anchor="t" anchorCtr="0"/>
          <a:lstStyle>
            <a:lvl1pPr marL="0" indent="0" algn="l" defTabSz="914400" rtl="0" eaLnBrk="1" latinLnBrk="0" hangingPunct="1">
              <a:lnSpc>
                <a:spcPct val="100000"/>
              </a:lnSpc>
              <a:spcBef>
                <a:spcPts val="0"/>
              </a:spcBef>
              <a:spcAft>
                <a:spcPts val="600"/>
              </a:spcAft>
              <a:buFont typeface="Arial" panose="020B0604020202020204" pitchFamily="34" charset="0"/>
              <a:buNone/>
              <a:defRPr lang="en-US" sz="1600" b="0" kern="1200" dirty="0" smtClean="0">
                <a:solidFill>
                  <a:schemeClr val="tx1"/>
                </a:solidFill>
                <a:latin typeface="+mn-lt"/>
                <a:ea typeface="+mn-ea"/>
                <a:cs typeface="+mn-cs"/>
              </a:defRPr>
            </a:lvl1pPr>
            <a:lvl2pPr marL="0" indent="0">
              <a:buNone/>
              <a:defRPr/>
            </a:lvl2pPr>
          </a:lstStyle>
          <a:p>
            <a:pPr lvl="0"/>
            <a:r>
              <a:rPr lang="en-US"/>
              <a:t>Click to add text.</a:t>
            </a:r>
            <a:br>
              <a:rPr lang="en-US"/>
            </a:br>
            <a:r>
              <a:rPr lang="en-US"/>
              <a:t>Please change lens </a:t>
            </a:r>
            <a:r>
              <a:rPr lang="en-US" err="1"/>
              <a:t>colour</a:t>
            </a:r>
            <a:r>
              <a:rPr lang="en-US"/>
              <a:t> before adding images or icons. </a:t>
            </a:r>
          </a:p>
        </p:txBody>
      </p:sp>
      <p:sp>
        <p:nvSpPr>
          <p:cNvPr id="43" name="Text Placeholder 35">
            <a:extLst>
              <a:ext uri="{FF2B5EF4-FFF2-40B4-BE49-F238E27FC236}">
                <a16:creationId xmlns:a16="http://schemas.microsoft.com/office/drawing/2014/main" id="{7FC4BBC1-5DC6-4EB2-B41F-E08BFBDE682F}"/>
              </a:ext>
            </a:extLst>
          </p:cNvPr>
          <p:cNvSpPr>
            <a:spLocks noGrp="1"/>
          </p:cNvSpPr>
          <p:nvPr userDrawn="1">
            <p:ph type="body" sz="quarter" idx="38" hasCustomPrompt="1"/>
          </p:nvPr>
        </p:nvSpPr>
        <p:spPr>
          <a:xfrm>
            <a:off x="407989" y="4483703"/>
            <a:ext cx="3405710" cy="364129"/>
          </a:xfrm>
        </p:spPr>
        <p:txBody>
          <a:bodyPr bIns="0" anchor="ctr" anchorCtr="0"/>
          <a:lstStyle>
            <a:lvl1pPr marL="0" indent="0" algn="l" defTabSz="914400" rtl="0" eaLnBrk="1" latinLnBrk="0" hangingPunct="1">
              <a:lnSpc>
                <a:spcPct val="100000"/>
              </a:lnSpc>
              <a:spcBef>
                <a:spcPts val="0"/>
              </a:spcBef>
              <a:spcAft>
                <a:spcPts val="600"/>
              </a:spcAft>
              <a:buFont typeface="Arial" panose="020B0604020202020204" pitchFamily="34" charset="0"/>
              <a:buNone/>
              <a:defRPr lang="en-US" sz="1600" b="1" kern="1200" dirty="0" smtClean="0">
                <a:solidFill>
                  <a:schemeClr val="accent1"/>
                </a:solidFill>
                <a:latin typeface="+mn-lt"/>
                <a:ea typeface="+mn-ea"/>
                <a:cs typeface="+mn-cs"/>
              </a:defRPr>
            </a:lvl1pPr>
            <a:lvl2pPr marL="0" indent="0">
              <a:buNone/>
              <a:defRPr/>
            </a:lvl2pPr>
          </a:lstStyle>
          <a:p>
            <a:pPr lvl="0"/>
            <a:r>
              <a:rPr lang="en-US"/>
              <a:t>Click to add heading</a:t>
            </a:r>
          </a:p>
        </p:txBody>
      </p:sp>
      <p:sp>
        <p:nvSpPr>
          <p:cNvPr id="55" name="Picture Placeholder 18">
            <a:extLst>
              <a:ext uri="{FF2B5EF4-FFF2-40B4-BE49-F238E27FC236}">
                <a16:creationId xmlns:a16="http://schemas.microsoft.com/office/drawing/2014/main" id="{1C0612FC-2E67-4816-A17C-A913B264C318}"/>
              </a:ext>
            </a:extLst>
          </p:cNvPr>
          <p:cNvSpPr>
            <a:spLocks noGrp="1"/>
          </p:cNvSpPr>
          <p:nvPr userDrawn="1">
            <p:ph type="pic" sz="quarter" idx="39" hasCustomPrompt="1"/>
          </p:nvPr>
        </p:nvSpPr>
        <p:spPr>
          <a:xfrm>
            <a:off x="6214837" y="4268148"/>
            <a:ext cx="1382400" cy="13824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lnSpc>
                <a:spcPct val="100000"/>
              </a:lnSpc>
              <a:buNone/>
              <a:defRPr lang="en-US" sz="3200" dirty="0">
                <a:solidFill>
                  <a:schemeClr val="tx1"/>
                </a:solidFill>
                <a:latin typeface="+mj-lt"/>
              </a:defRPr>
            </a:lvl1pPr>
          </a:lstStyle>
          <a:p>
            <a:pPr lvl="0" algn="ctr"/>
            <a:r>
              <a:rPr lang="en-US"/>
              <a:t> </a:t>
            </a:r>
          </a:p>
        </p:txBody>
      </p:sp>
      <p:sp>
        <p:nvSpPr>
          <p:cNvPr id="33" name="Picture Placeholder 18">
            <a:extLst>
              <a:ext uri="{FF2B5EF4-FFF2-40B4-BE49-F238E27FC236}">
                <a16:creationId xmlns:a16="http://schemas.microsoft.com/office/drawing/2014/main" id="{98B8D385-C24B-4777-A949-9567F02FB157}"/>
              </a:ext>
            </a:extLst>
          </p:cNvPr>
          <p:cNvSpPr>
            <a:spLocks noGrp="1"/>
          </p:cNvSpPr>
          <p:nvPr userDrawn="1">
            <p:ph type="pic" sz="quarter" idx="21" hasCustomPrompt="1"/>
          </p:nvPr>
        </p:nvSpPr>
        <p:spPr>
          <a:xfrm rot="5400000">
            <a:off x="5391956" y="1814412"/>
            <a:ext cx="1382400" cy="1382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lnSpc>
                <a:spcPct val="100000"/>
              </a:lnSpc>
              <a:buNone/>
              <a:defRPr lang="en-US" sz="3200">
                <a:solidFill>
                  <a:schemeClr val="tx1"/>
                </a:solidFill>
                <a:latin typeface="+mj-lt"/>
              </a:defRPr>
            </a:lvl1pPr>
          </a:lstStyle>
          <a:p>
            <a:pPr lvl="0" algn="ctr"/>
            <a:r>
              <a:rPr lang="en-US"/>
              <a:t> </a:t>
            </a:r>
          </a:p>
        </p:txBody>
      </p:sp>
      <p:sp>
        <p:nvSpPr>
          <p:cNvPr id="100" name="Text Placeholder 35">
            <a:extLst>
              <a:ext uri="{FF2B5EF4-FFF2-40B4-BE49-F238E27FC236}">
                <a16:creationId xmlns:a16="http://schemas.microsoft.com/office/drawing/2014/main" id="{2FEFE8F0-9BAA-4346-BB21-AE04B912909E}"/>
              </a:ext>
            </a:extLst>
          </p:cNvPr>
          <p:cNvSpPr>
            <a:spLocks noGrp="1"/>
          </p:cNvSpPr>
          <p:nvPr userDrawn="1">
            <p:ph type="body" sz="quarter" idx="40" hasCustomPrompt="1"/>
          </p:nvPr>
        </p:nvSpPr>
        <p:spPr>
          <a:xfrm>
            <a:off x="8378155" y="4887792"/>
            <a:ext cx="3405710" cy="889200"/>
          </a:xfrm>
        </p:spPr>
        <p:txBody>
          <a:bodyPr bIns="0" anchor="t" anchorCtr="0"/>
          <a:lstStyle>
            <a:lvl1pPr marL="0" indent="0" algn="l" defTabSz="914400" rtl="0" eaLnBrk="1" latinLnBrk="0" hangingPunct="1">
              <a:lnSpc>
                <a:spcPct val="100000"/>
              </a:lnSpc>
              <a:spcBef>
                <a:spcPts val="0"/>
              </a:spcBef>
              <a:spcAft>
                <a:spcPts val="600"/>
              </a:spcAft>
              <a:buFont typeface="Arial" panose="020B0604020202020204" pitchFamily="34" charset="0"/>
              <a:buNone/>
              <a:defRPr lang="en-US" sz="1600" b="0" kern="1200" dirty="0" smtClean="0">
                <a:solidFill>
                  <a:schemeClr val="tx1"/>
                </a:solidFill>
                <a:latin typeface="+mn-lt"/>
                <a:ea typeface="+mn-ea"/>
                <a:cs typeface="+mn-cs"/>
              </a:defRPr>
            </a:lvl1pPr>
            <a:lvl2pPr marL="0" indent="0">
              <a:buNone/>
              <a:defRPr/>
            </a:lvl2pPr>
          </a:lstStyle>
          <a:p>
            <a:pPr lvl="0"/>
            <a:r>
              <a:rPr lang="en-US"/>
              <a:t>Click to add text.</a:t>
            </a:r>
            <a:br>
              <a:rPr lang="en-US"/>
            </a:br>
            <a:r>
              <a:rPr lang="en-US"/>
              <a:t>Please change lens </a:t>
            </a:r>
            <a:r>
              <a:rPr lang="en-US" err="1"/>
              <a:t>colour</a:t>
            </a:r>
            <a:r>
              <a:rPr lang="en-US"/>
              <a:t> before adding images or icons. </a:t>
            </a:r>
          </a:p>
        </p:txBody>
      </p:sp>
      <p:sp>
        <p:nvSpPr>
          <p:cNvPr id="101" name="Text Placeholder 35">
            <a:extLst>
              <a:ext uri="{FF2B5EF4-FFF2-40B4-BE49-F238E27FC236}">
                <a16:creationId xmlns:a16="http://schemas.microsoft.com/office/drawing/2014/main" id="{C99D92DC-FF86-40FE-B29A-81222ADC7B00}"/>
              </a:ext>
            </a:extLst>
          </p:cNvPr>
          <p:cNvSpPr>
            <a:spLocks noGrp="1"/>
          </p:cNvSpPr>
          <p:nvPr userDrawn="1">
            <p:ph type="body" sz="quarter" idx="41" hasCustomPrompt="1"/>
          </p:nvPr>
        </p:nvSpPr>
        <p:spPr>
          <a:xfrm>
            <a:off x="8378155" y="4483703"/>
            <a:ext cx="3405710" cy="364129"/>
          </a:xfrm>
        </p:spPr>
        <p:txBody>
          <a:bodyPr bIns="0" anchor="ctr" anchorCtr="0"/>
          <a:lstStyle>
            <a:lvl1pPr marL="0" indent="0" algn="l" defTabSz="914400" rtl="0" eaLnBrk="1" latinLnBrk="0" hangingPunct="1">
              <a:lnSpc>
                <a:spcPct val="100000"/>
              </a:lnSpc>
              <a:spcBef>
                <a:spcPts val="0"/>
              </a:spcBef>
              <a:spcAft>
                <a:spcPts val="600"/>
              </a:spcAft>
              <a:buFont typeface="Arial" panose="020B0604020202020204" pitchFamily="34" charset="0"/>
              <a:buNone/>
              <a:defRPr lang="en-US" sz="1600" b="1" kern="1200" dirty="0" smtClean="0">
                <a:solidFill>
                  <a:schemeClr val="accent1"/>
                </a:solidFill>
                <a:latin typeface="+mn-lt"/>
                <a:ea typeface="+mn-ea"/>
                <a:cs typeface="+mn-cs"/>
              </a:defRPr>
            </a:lvl1pPr>
            <a:lvl2pPr marL="0" indent="0">
              <a:buNone/>
              <a:defRPr/>
            </a:lvl2pPr>
          </a:lstStyle>
          <a:p>
            <a:pPr lvl="0"/>
            <a:r>
              <a:rPr lang="en-US"/>
              <a:t>Click to add heading</a:t>
            </a:r>
          </a:p>
        </p:txBody>
      </p:sp>
      <p:sp>
        <p:nvSpPr>
          <p:cNvPr id="102" name="Text Placeholder 35">
            <a:extLst>
              <a:ext uri="{FF2B5EF4-FFF2-40B4-BE49-F238E27FC236}">
                <a16:creationId xmlns:a16="http://schemas.microsoft.com/office/drawing/2014/main" id="{B03F4B5C-D836-4E4C-A2EB-DE5761A3FD20}"/>
              </a:ext>
            </a:extLst>
          </p:cNvPr>
          <p:cNvSpPr>
            <a:spLocks noGrp="1"/>
          </p:cNvSpPr>
          <p:nvPr userDrawn="1">
            <p:ph type="body" sz="quarter" idx="42" hasCustomPrompt="1"/>
          </p:nvPr>
        </p:nvSpPr>
        <p:spPr>
          <a:xfrm>
            <a:off x="8378155" y="3345501"/>
            <a:ext cx="3405710" cy="889200"/>
          </a:xfrm>
        </p:spPr>
        <p:txBody>
          <a:bodyPr bIns="0" anchor="t" anchorCtr="0"/>
          <a:lstStyle>
            <a:lvl1pPr marL="0" indent="0" algn="l" defTabSz="914400" rtl="0" eaLnBrk="1" latinLnBrk="0" hangingPunct="1">
              <a:lnSpc>
                <a:spcPct val="100000"/>
              </a:lnSpc>
              <a:spcBef>
                <a:spcPts val="0"/>
              </a:spcBef>
              <a:spcAft>
                <a:spcPts val="600"/>
              </a:spcAft>
              <a:buFont typeface="Arial" panose="020B0604020202020204" pitchFamily="34" charset="0"/>
              <a:buNone/>
              <a:defRPr lang="en-US" sz="1600" b="0" kern="1200" dirty="0" smtClean="0">
                <a:solidFill>
                  <a:schemeClr val="tx1"/>
                </a:solidFill>
                <a:latin typeface="+mn-lt"/>
                <a:ea typeface="+mn-ea"/>
                <a:cs typeface="+mn-cs"/>
              </a:defRPr>
            </a:lvl1pPr>
            <a:lvl2pPr marL="0" indent="0">
              <a:buNone/>
              <a:defRPr/>
            </a:lvl2pPr>
          </a:lstStyle>
          <a:p>
            <a:pPr lvl="0"/>
            <a:r>
              <a:rPr lang="en-US"/>
              <a:t>Click to add text.</a:t>
            </a:r>
            <a:br>
              <a:rPr lang="en-US"/>
            </a:br>
            <a:r>
              <a:rPr lang="en-US"/>
              <a:t>Please change lens </a:t>
            </a:r>
            <a:r>
              <a:rPr lang="en-US" err="1"/>
              <a:t>colour</a:t>
            </a:r>
            <a:r>
              <a:rPr lang="en-US"/>
              <a:t> before adding images or icons. </a:t>
            </a:r>
          </a:p>
        </p:txBody>
      </p:sp>
      <p:sp>
        <p:nvSpPr>
          <p:cNvPr id="103" name="Text Placeholder 35">
            <a:extLst>
              <a:ext uri="{FF2B5EF4-FFF2-40B4-BE49-F238E27FC236}">
                <a16:creationId xmlns:a16="http://schemas.microsoft.com/office/drawing/2014/main" id="{BD7432FC-8E33-4D4A-9C94-1BD0E1D05DF5}"/>
              </a:ext>
            </a:extLst>
          </p:cNvPr>
          <p:cNvSpPr>
            <a:spLocks noGrp="1"/>
          </p:cNvSpPr>
          <p:nvPr userDrawn="1">
            <p:ph type="body" sz="quarter" idx="43" hasCustomPrompt="1"/>
          </p:nvPr>
        </p:nvSpPr>
        <p:spPr>
          <a:xfrm>
            <a:off x="8378155" y="2941412"/>
            <a:ext cx="3405710" cy="364129"/>
          </a:xfrm>
        </p:spPr>
        <p:txBody>
          <a:bodyPr bIns="0" anchor="ctr" anchorCtr="0"/>
          <a:lstStyle>
            <a:lvl1pPr marL="0" indent="0" algn="l" defTabSz="914400" rtl="0" eaLnBrk="1" latinLnBrk="0" hangingPunct="1">
              <a:lnSpc>
                <a:spcPct val="100000"/>
              </a:lnSpc>
              <a:spcBef>
                <a:spcPts val="0"/>
              </a:spcBef>
              <a:spcAft>
                <a:spcPts val="600"/>
              </a:spcAft>
              <a:buFont typeface="Arial" panose="020B0604020202020204" pitchFamily="34" charset="0"/>
              <a:buNone/>
              <a:defRPr lang="en-US" sz="1600" b="1" kern="1200" dirty="0" smtClean="0">
                <a:solidFill>
                  <a:schemeClr val="accent1"/>
                </a:solidFill>
                <a:latin typeface="+mn-lt"/>
                <a:ea typeface="+mn-ea"/>
                <a:cs typeface="+mn-cs"/>
              </a:defRPr>
            </a:lvl1pPr>
            <a:lvl2pPr marL="0" indent="0">
              <a:buNone/>
              <a:defRPr/>
            </a:lvl2pPr>
          </a:lstStyle>
          <a:p>
            <a:pPr lvl="0"/>
            <a:r>
              <a:rPr lang="en-US"/>
              <a:t>Click to add heading</a:t>
            </a:r>
          </a:p>
        </p:txBody>
      </p:sp>
      <p:sp>
        <p:nvSpPr>
          <p:cNvPr id="105" name="Picture Placeholder 18">
            <a:extLst>
              <a:ext uri="{FF2B5EF4-FFF2-40B4-BE49-F238E27FC236}">
                <a16:creationId xmlns:a16="http://schemas.microsoft.com/office/drawing/2014/main" id="{BFC280A5-9513-416C-8C61-E8C8CEE671F9}"/>
              </a:ext>
            </a:extLst>
          </p:cNvPr>
          <p:cNvSpPr>
            <a:spLocks noGrp="1"/>
          </p:cNvSpPr>
          <p:nvPr userDrawn="1">
            <p:ph type="pic" sz="quarter" idx="45" hasCustomPrompt="1"/>
          </p:nvPr>
        </p:nvSpPr>
        <p:spPr>
          <a:xfrm>
            <a:off x="6694800" y="2742382"/>
            <a:ext cx="1382400" cy="13824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lnSpc>
                <a:spcPct val="100000"/>
              </a:lnSpc>
              <a:buNone/>
              <a:defRPr lang="en-US" sz="3200" dirty="0">
                <a:solidFill>
                  <a:schemeClr val="tx1"/>
                </a:solidFill>
                <a:latin typeface="+mj-lt"/>
              </a:defRPr>
            </a:lvl1pPr>
          </a:lstStyle>
          <a:p>
            <a:pPr lvl="0" algn="ctr"/>
            <a:r>
              <a:rPr lang="en-US"/>
              <a:t> </a:t>
            </a:r>
          </a:p>
        </p:txBody>
      </p:sp>
      <p:sp>
        <p:nvSpPr>
          <p:cNvPr id="28" name="Text Placeholder 96">
            <a:extLst>
              <a:ext uri="{FF2B5EF4-FFF2-40B4-BE49-F238E27FC236}">
                <a16:creationId xmlns:a16="http://schemas.microsoft.com/office/drawing/2014/main" id="{5D62670B-0564-448A-81BB-05FE5CE78A4B}"/>
              </a:ext>
            </a:extLst>
          </p:cNvPr>
          <p:cNvSpPr>
            <a:spLocks noGrp="1"/>
          </p:cNvSpPr>
          <p:nvPr>
            <p:ph type="body" sz="quarter" idx="111" hasCustomPrompt="1"/>
          </p:nvPr>
        </p:nvSpPr>
        <p:spPr>
          <a:xfrm>
            <a:off x="407988" y="6200774"/>
            <a:ext cx="9729787" cy="657225"/>
          </a:xfrm>
        </p:spPr>
        <p:txBody>
          <a:bodyPr anchor="b" anchorCtr="0">
            <a:noAutofit/>
          </a:bodyPr>
          <a:lstStyle>
            <a:lvl1pPr>
              <a:lnSpc>
                <a:spcPct val="100000"/>
              </a:lnSpc>
              <a:spcAft>
                <a:spcPts val="300"/>
              </a:spcAft>
              <a:buNone/>
              <a:defRPr sz="800"/>
            </a:lvl1pPr>
          </a:lstStyle>
          <a:p>
            <a:pPr lvl="0"/>
            <a:r>
              <a:rPr lang="en-US"/>
              <a:t>Footnotes</a:t>
            </a:r>
          </a:p>
        </p:txBody>
      </p:sp>
    </p:spTree>
    <p:custDataLst>
      <p:tags r:id="rId1"/>
    </p:custDataLst>
    <p:extLst>
      <p:ext uri="{BB962C8B-B14F-4D97-AF65-F5344CB8AC3E}">
        <p14:creationId xmlns:p14="http://schemas.microsoft.com/office/powerpoint/2010/main" val="3263918533"/>
      </p:ext>
    </p:extLst>
  </p:cSld>
  <p:clrMapOvr>
    <a:masterClrMapping/>
  </p:clrMapOvr>
  <p:extLst>
    <p:ext uri="{DCECCB84-F9BA-43D5-87BE-67443E8EF086}">
      <p15:sldGuideLst xmlns:p15="http://schemas.microsoft.com/office/powerpoint/2012/main">
        <p15:guide id="1" orient="horz" pos="890" userDrawn="1">
          <p15:clr>
            <a:srgbClr val="C35EA4"/>
          </p15:clr>
        </p15:guide>
        <p15:guide id="2" orient="horz" pos="981" userDrawn="1">
          <p15:clr>
            <a:srgbClr val="C35EA4"/>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6 Step Cycle">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E434940-7559-4041-A9F9-0DF5F3567311}"/>
              </a:ext>
            </a:extLst>
          </p:cNvPr>
          <p:cNvGrpSpPr/>
          <p:nvPr userDrawn="1"/>
        </p:nvGrpSpPr>
        <p:grpSpPr>
          <a:xfrm>
            <a:off x="3962400" y="1656710"/>
            <a:ext cx="4343400" cy="4343392"/>
            <a:chOff x="3962400" y="1182148"/>
            <a:chExt cx="4343400" cy="4343392"/>
          </a:xfrm>
        </p:grpSpPr>
        <p:sp>
          <p:nvSpPr>
            <p:cNvPr id="85" name="Oval 84">
              <a:extLst>
                <a:ext uri="{FF2B5EF4-FFF2-40B4-BE49-F238E27FC236}">
                  <a16:creationId xmlns:a16="http://schemas.microsoft.com/office/drawing/2014/main" id="{97068049-9E9C-4AB6-9ED8-B5CB565293A5}"/>
                </a:ext>
              </a:extLst>
            </p:cNvPr>
            <p:cNvSpPr/>
            <p:nvPr/>
          </p:nvSpPr>
          <p:spPr>
            <a:xfrm>
              <a:off x="4500562" y="1720309"/>
              <a:ext cx="3267076" cy="326707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lnSpc>
                  <a:spcPct val="100000"/>
                </a:lnSpc>
                <a:spcAft>
                  <a:spcPts val="600"/>
                </a:spcAft>
                <a:buFont typeface="Arial" panose="020B0604020202020204" pitchFamily="34" charset="0"/>
                <a:buNone/>
              </a:pPr>
              <a:endParaRPr lang="en-US" sz="3600" b="1">
                <a:latin typeface="+mj-lt"/>
              </a:endParaRPr>
            </a:p>
          </p:txBody>
        </p:sp>
        <p:grpSp>
          <p:nvGrpSpPr>
            <p:cNvPr id="86" name="Group 85">
              <a:extLst>
                <a:ext uri="{FF2B5EF4-FFF2-40B4-BE49-F238E27FC236}">
                  <a16:creationId xmlns:a16="http://schemas.microsoft.com/office/drawing/2014/main" id="{542CFC9C-095F-4B94-A8F5-C216A77EFFF4}"/>
                </a:ext>
              </a:extLst>
            </p:cNvPr>
            <p:cNvGrpSpPr/>
            <p:nvPr/>
          </p:nvGrpSpPr>
          <p:grpSpPr>
            <a:xfrm rot="20663140">
              <a:off x="4928258" y="2358665"/>
              <a:ext cx="2665070" cy="2434571"/>
              <a:chOff x="5344949" y="2692885"/>
              <a:chExt cx="1655223" cy="1512065"/>
            </a:xfrm>
          </p:grpSpPr>
          <p:sp>
            <p:nvSpPr>
              <p:cNvPr id="91" name="Freeform 18">
                <a:extLst>
                  <a:ext uri="{FF2B5EF4-FFF2-40B4-BE49-F238E27FC236}">
                    <a16:creationId xmlns:a16="http://schemas.microsoft.com/office/drawing/2014/main" id="{5A557AD1-06A3-429C-A17C-67C2D6FC16E1}"/>
                  </a:ext>
                </a:extLst>
              </p:cNvPr>
              <p:cNvSpPr>
                <a:spLocks/>
              </p:cNvSpPr>
              <p:nvPr/>
            </p:nvSpPr>
            <p:spPr bwMode="auto">
              <a:xfrm flipH="1">
                <a:off x="5344949" y="2692885"/>
                <a:ext cx="106835" cy="148144"/>
              </a:xfrm>
              <a:custGeom>
                <a:avLst/>
                <a:gdLst>
                  <a:gd name="T0" fmla="*/ 110 w 110"/>
                  <a:gd name="T1" fmla="*/ 153 h 153"/>
                  <a:gd name="T2" fmla="*/ 110 w 110"/>
                  <a:gd name="T3" fmla="*/ 153 h 153"/>
                  <a:gd name="T4" fmla="*/ 0 w 110"/>
                  <a:gd name="T5" fmla="*/ 0 h 153"/>
                </a:gdLst>
                <a:ahLst/>
                <a:cxnLst>
                  <a:cxn ang="0">
                    <a:pos x="T0" y="T1"/>
                  </a:cxn>
                  <a:cxn ang="0">
                    <a:pos x="T2" y="T3"/>
                  </a:cxn>
                  <a:cxn ang="0">
                    <a:pos x="T4" y="T5"/>
                  </a:cxn>
                </a:cxnLst>
                <a:rect l="0" t="0" r="r" b="b"/>
                <a:pathLst>
                  <a:path w="110" h="153">
                    <a:moveTo>
                      <a:pt x="110" y="153"/>
                    </a:moveTo>
                    <a:cubicBezTo>
                      <a:pt x="110" y="153"/>
                      <a:pt x="110" y="153"/>
                      <a:pt x="110" y="153"/>
                    </a:cubicBezTo>
                    <a:cubicBezTo>
                      <a:pt x="79" y="98"/>
                      <a:pt x="41" y="47"/>
                      <a:pt x="0" y="0"/>
                    </a:cubicBezTo>
                  </a:path>
                </a:pathLst>
              </a:custGeom>
              <a:noFill/>
              <a:ln w="25400" cap="flat">
                <a:solidFill>
                  <a:schemeClr val="bg2"/>
                </a:solidFill>
                <a:prstDash val="solid"/>
                <a:miter lim="800000"/>
                <a:headEnd/>
                <a:tailEnd type="arrow"/>
              </a:ln>
            </p:spPr>
            <p:txBody>
              <a:bodyPr vert="horz" wrap="square" lIns="91440" tIns="45720" rIns="91440" bIns="45720" numCol="1" anchor="t" anchorCtr="0" compatLnSpc="1">
                <a:prstTxWarp prst="textNoShape">
                  <a:avLst/>
                </a:prstTxWarp>
              </a:bodyPr>
              <a:lstStyle/>
              <a:p>
                <a:pPr marL="0" indent="0">
                  <a:lnSpc>
                    <a:spcPct val="100000"/>
                  </a:lnSpc>
                  <a:buFont typeface="Arial" panose="020B0604020202020204" pitchFamily="34" charset="0"/>
                  <a:buNone/>
                </a:pPr>
                <a:endParaRPr lang="en-US"/>
              </a:p>
            </p:txBody>
          </p:sp>
          <p:sp>
            <p:nvSpPr>
              <p:cNvPr id="92" name="Freeform 20">
                <a:extLst>
                  <a:ext uri="{FF2B5EF4-FFF2-40B4-BE49-F238E27FC236}">
                    <a16:creationId xmlns:a16="http://schemas.microsoft.com/office/drawing/2014/main" id="{B070BC1C-33C1-4074-AC0D-8088E6060A07}"/>
                  </a:ext>
                </a:extLst>
              </p:cNvPr>
              <p:cNvSpPr>
                <a:spLocks/>
              </p:cNvSpPr>
              <p:nvPr/>
            </p:nvSpPr>
            <p:spPr bwMode="auto">
              <a:xfrm flipH="1">
                <a:off x="6924676" y="2841029"/>
                <a:ext cx="75496" cy="167374"/>
              </a:xfrm>
              <a:custGeom>
                <a:avLst/>
                <a:gdLst>
                  <a:gd name="T0" fmla="*/ 78 w 78"/>
                  <a:gd name="T1" fmla="*/ 0 h 173"/>
                  <a:gd name="T2" fmla="*/ 77 w 78"/>
                  <a:gd name="T3" fmla="*/ 0 h 173"/>
                  <a:gd name="T4" fmla="*/ 0 w 78"/>
                  <a:gd name="T5" fmla="*/ 173 h 173"/>
                </a:gdLst>
                <a:ahLst/>
                <a:cxnLst>
                  <a:cxn ang="0">
                    <a:pos x="T0" y="T1"/>
                  </a:cxn>
                  <a:cxn ang="0">
                    <a:pos x="T2" y="T3"/>
                  </a:cxn>
                  <a:cxn ang="0">
                    <a:pos x="T4" y="T5"/>
                  </a:cxn>
                </a:cxnLst>
                <a:rect l="0" t="0" r="r" b="b"/>
                <a:pathLst>
                  <a:path w="78" h="173">
                    <a:moveTo>
                      <a:pt x="78" y="0"/>
                    </a:moveTo>
                    <a:cubicBezTo>
                      <a:pt x="77" y="0"/>
                      <a:pt x="77" y="0"/>
                      <a:pt x="77" y="0"/>
                    </a:cubicBezTo>
                    <a:cubicBezTo>
                      <a:pt x="46" y="55"/>
                      <a:pt x="20" y="113"/>
                      <a:pt x="0" y="173"/>
                    </a:cubicBezTo>
                  </a:path>
                </a:pathLst>
              </a:custGeom>
              <a:noFill/>
              <a:ln w="25400" cap="flat">
                <a:solidFill>
                  <a:schemeClr val="bg2"/>
                </a:solidFill>
                <a:prstDash val="solid"/>
                <a:miter lim="800000"/>
                <a:headEnd/>
                <a:tailEnd type="arrow"/>
              </a:ln>
            </p:spPr>
            <p:txBody>
              <a:bodyPr vert="horz" wrap="square" lIns="91440" tIns="45720" rIns="91440" bIns="45720" numCol="1" anchor="t" anchorCtr="0" compatLnSpc="1">
                <a:prstTxWarp prst="textNoShape">
                  <a:avLst/>
                </a:prstTxWarp>
              </a:bodyPr>
              <a:lstStyle/>
              <a:p>
                <a:pPr marL="0" indent="0">
                  <a:lnSpc>
                    <a:spcPct val="100000"/>
                  </a:lnSpc>
                  <a:buFont typeface="Arial" panose="020B0604020202020204" pitchFamily="34" charset="0"/>
                  <a:buNone/>
                </a:pPr>
                <a:endParaRPr lang="en-US"/>
              </a:p>
            </p:txBody>
          </p:sp>
          <p:sp>
            <p:nvSpPr>
              <p:cNvPr id="93" name="Freeform 22">
                <a:extLst>
                  <a:ext uri="{FF2B5EF4-FFF2-40B4-BE49-F238E27FC236}">
                    <a16:creationId xmlns:a16="http://schemas.microsoft.com/office/drawing/2014/main" id="{7E226681-5C0D-4724-8383-5DC8F39D29AF}"/>
                  </a:ext>
                </a:extLst>
              </p:cNvPr>
              <p:cNvSpPr>
                <a:spLocks/>
              </p:cNvSpPr>
              <p:nvPr/>
            </p:nvSpPr>
            <p:spPr bwMode="auto">
              <a:xfrm flipH="1">
                <a:off x="5951769" y="4186432"/>
                <a:ext cx="182331" cy="18518"/>
              </a:xfrm>
              <a:custGeom>
                <a:avLst/>
                <a:gdLst>
                  <a:gd name="T0" fmla="*/ 0 w 188"/>
                  <a:gd name="T1" fmla="*/ 18 h 19"/>
                  <a:gd name="T2" fmla="*/ 0 w 188"/>
                  <a:gd name="T3" fmla="*/ 19 h 19"/>
                  <a:gd name="T4" fmla="*/ 188 w 188"/>
                  <a:gd name="T5" fmla="*/ 0 h 19"/>
                </a:gdLst>
                <a:ahLst/>
                <a:cxnLst>
                  <a:cxn ang="0">
                    <a:pos x="T0" y="T1"/>
                  </a:cxn>
                  <a:cxn ang="0">
                    <a:pos x="T2" y="T3"/>
                  </a:cxn>
                  <a:cxn ang="0">
                    <a:pos x="T4" y="T5"/>
                  </a:cxn>
                </a:cxnLst>
                <a:rect l="0" t="0" r="r" b="b"/>
                <a:pathLst>
                  <a:path w="188" h="19">
                    <a:moveTo>
                      <a:pt x="0" y="18"/>
                    </a:moveTo>
                    <a:cubicBezTo>
                      <a:pt x="0" y="19"/>
                      <a:pt x="0" y="19"/>
                      <a:pt x="0" y="19"/>
                    </a:cubicBezTo>
                    <a:cubicBezTo>
                      <a:pt x="63" y="19"/>
                      <a:pt x="126" y="12"/>
                      <a:pt x="188" y="0"/>
                    </a:cubicBezTo>
                  </a:path>
                </a:pathLst>
              </a:custGeom>
              <a:noFill/>
              <a:ln w="25400" cap="flat">
                <a:solidFill>
                  <a:schemeClr val="bg2"/>
                </a:solidFill>
                <a:prstDash val="solid"/>
                <a:miter lim="800000"/>
                <a:headEnd/>
                <a:tailEnd type="arrow"/>
              </a:ln>
            </p:spPr>
            <p:txBody>
              <a:bodyPr vert="horz" wrap="square" lIns="91440" tIns="45720" rIns="91440" bIns="45720" numCol="1" anchor="t" anchorCtr="0" compatLnSpc="1">
                <a:prstTxWarp prst="textNoShape">
                  <a:avLst/>
                </a:prstTxWarp>
              </a:bodyPr>
              <a:lstStyle/>
              <a:p>
                <a:pPr marL="0" indent="0">
                  <a:lnSpc>
                    <a:spcPct val="100000"/>
                  </a:lnSpc>
                  <a:buFont typeface="Arial" panose="020B0604020202020204" pitchFamily="34" charset="0"/>
                  <a:buNone/>
                </a:pPr>
                <a:endParaRPr lang="en-US"/>
              </a:p>
            </p:txBody>
          </p:sp>
        </p:grpSp>
        <p:grpSp>
          <p:nvGrpSpPr>
            <p:cNvPr id="87" name="Group 86">
              <a:extLst>
                <a:ext uri="{FF2B5EF4-FFF2-40B4-BE49-F238E27FC236}">
                  <a16:creationId xmlns:a16="http://schemas.microsoft.com/office/drawing/2014/main" id="{96A6398B-0687-499A-A3EF-3864749ECD92}"/>
                </a:ext>
              </a:extLst>
            </p:cNvPr>
            <p:cNvGrpSpPr/>
            <p:nvPr/>
          </p:nvGrpSpPr>
          <p:grpSpPr>
            <a:xfrm rot="21366382">
              <a:off x="4721545" y="1896038"/>
              <a:ext cx="2667364" cy="2439158"/>
              <a:chOff x="5268028" y="2386626"/>
              <a:chExt cx="1656648" cy="1514914"/>
            </a:xfrm>
          </p:grpSpPr>
          <p:sp>
            <p:nvSpPr>
              <p:cNvPr id="88" name="Freeform 19">
                <a:extLst>
                  <a:ext uri="{FF2B5EF4-FFF2-40B4-BE49-F238E27FC236}">
                    <a16:creationId xmlns:a16="http://schemas.microsoft.com/office/drawing/2014/main" id="{52B27D6F-750C-4E87-9F46-CB20F0ACCC22}"/>
                  </a:ext>
                </a:extLst>
              </p:cNvPr>
              <p:cNvSpPr>
                <a:spLocks/>
              </p:cNvSpPr>
              <p:nvPr/>
            </p:nvSpPr>
            <p:spPr bwMode="auto">
              <a:xfrm flipH="1">
                <a:off x="6134100" y="2386626"/>
                <a:ext cx="183043" cy="19230"/>
              </a:xfrm>
              <a:custGeom>
                <a:avLst/>
                <a:gdLst>
                  <a:gd name="T0" fmla="*/ 188 w 188"/>
                  <a:gd name="T1" fmla="*/ 1 h 20"/>
                  <a:gd name="T2" fmla="*/ 188 w 188"/>
                  <a:gd name="T3" fmla="*/ 0 h 20"/>
                  <a:gd name="T4" fmla="*/ 0 w 188"/>
                  <a:gd name="T5" fmla="*/ 20 h 20"/>
                </a:gdLst>
                <a:ahLst/>
                <a:cxnLst>
                  <a:cxn ang="0">
                    <a:pos x="T0" y="T1"/>
                  </a:cxn>
                  <a:cxn ang="0">
                    <a:pos x="T2" y="T3"/>
                  </a:cxn>
                  <a:cxn ang="0">
                    <a:pos x="T4" y="T5"/>
                  </a:cxn>
                </a:cxnLst>
                <a:rect l="0" t="0" r="r" b="b"/>
                <a:pathLst>
                  <a:path w="188" h="20">
                    <a:moveTo>
                      <a:pt x="188" y="1"/>
                    </a:moveTo>
                    <a:cubicBezTo>
                      <a:pt x="188" y="0"/>
                      <a:pt x="188" y="0"/>
                      <a:pt x="188" y="0"/>
                    </a:cubicBezTo>
                    <a:cubicBezTo>
                      <a:pt x="124" y="0"/>
                      <a:pt x="61" y="7"/>
                      <a:pt x="0" y="20"/>
                    </a:cubicBezTo>
                  </a:path>
                </a:pathLst>
              </a:custGeom>
              <a:noFill/>
              <a:ln w="25400" cap="flat">
                <a:solidFill>
                  <a:schemeClr val="bg2"/>
                </a:solidFill>
                <a:prstDash val="solid"/>
                <a:miter lim="800000"/>
                <a:headEnd/>
                <a:tailEnd type="arrow"/>
              </a:ln>
            </p:spPr>
            <p:txBody>
              <a:bodyPr vert="horz" wrap="square" lIns="91440" tIns="45720" rIns="91440" bIns="45720" numCol="1" anchor="t" anchorCtr="0" compatLnSpc="1">
                <a:prstTxWarp prst="textNoShape">
                  <a:avLst/>
                </a:prstTxWarp>
              </a:bodyPr>
              <a:lstStyle/>
              <a:p>
                <a:pPr marL="0" indent="0">
                  <a:lnSpc>
                    <a:spcPct val="100000"/>
                  </a:lnSpc>
                  <a:buFont typeface="Arial" panose="020B0604020202020204" pitchFamily="34" charset="0"/>
                  <a:buNone/>
                </a:pPr>
                <a:endParaRPr lang="en-US"/>
              </a:p>
            </p:txBody>
          </p:sp>
          <p:sp>
            <p:nvSpPr>
              <p:cNvPr id="89" name="Freeform 21">
                <a:extLst>
                  <a:ext uri="{FF2B5EF4-FFF2-40B4-BE49-F238E27FC236}">
                    <a16:creationId xmlns:a16="http://schemas.microsoft.com/office/drawing/2014/main" id="{0148AA9A-F791-4EE1-8751-874899E8757B}"/>
                  </a:ext>
                </a:extLst>
              </p:cNvPr>
              <p:cNvSpPr>
                <a:spLocks/>
              </p:cNvSpPr>
              <p:nvPr/>
            </p:nvSpPr>
            <p:spPr bwMode="auto">
              <a:xfrm flipH="1">
                <a:off x="6817841" y="3751972"/>
                <a:ext cx="106835" cy="149568"/>
              </a:xfrm>
              <a:custGeom>
                <a:avLst/>
                <a:gdLst>
                  <a:gd name="T0" fmla="*/ 0 w 110"/>
                  <a:gd name="T1" fmla="*/ 0 h 154"/>
                  <a:gd name="T2" fmla="*/ 0 w 110"/>
                  <a:gd name="T3" fmla="*/ 1 h 154"/>
                  <a:gd name="T4" fmla="*/ 110 w 110"/>
                  <a:gd name="T5" fmla="*/ 154 h 154"/>
                </a:gdLst>
                <a:ahLst/>
                <a:cxnLst>
                  <a:cxn ang="0">
                    <a:pos x="T0" y="T1"/>
                  </a:cxn>
                  <a:cxn ang="0">
                    <a:pos x="T2" y="T3"/>
                  </a:cxn>
                  <a:cxn ang="0">
                    <a:pos x="T4" y="T5"/>
                  </a:cxn>
                </a:cxnLst>
                <a:rect l="0" t="0" r="r" b="b"/>
                <a:pathLst>
                  <a:path w="110" h="154">
                    <a:moveTo>
                      <a:pt x="0" y="0"/>
                    </a:moveTo>
                    <a:cubicBezTo>
                      <a:pt x="0" y="1"/>
                      <a:pt x="0" y="1"/>
                      <a:pt x="0" y="1"/>
                    </a:cubicBezTo>
                    <a:cubicBezTo>
                      <a:pt x="32" y="56"/>
                      <a:pt x="69" y="107"/>
                      <a:pt x="110" y="154"/>
                    </a:cubicBezTo>
                  </a:path>
                </a:pathLst>
              </a:custGeom>
              <a:noFill/>
              <a:ln w="25400" cap="flat">
                <a:solidFill>
                  <a:schemeClr val="bg2"/>
                </a:solidFill>
                <a:prstDash val="solid"/>
                <a:miter lim="800000"/>
                <a:headEnd/>
                <a:tailEnd type="arrow"/>
              </a:ln>
            </p:spPr>
            <p:txBody>
              <a:bodyPr vert="horz" wrap="square" lIns="91440" tIns="45720" rIns="91440" bIns="45720" numCol="1" anchor="t" anchorCtr="0" compatLnSpc="1">
                <a:prstTxWarp prst="textNoShape">
                  <a:avLst/>
                </a:prstTxWarp>
              </a:bodyPr>
              <a:lstStyle/>
              <a:p>
                <a:pPr marL="0" indent="0">
                  <a:lnSpc>
                    <a:spcPct val="100000"/>
                  </a:lnSpc>
                  <a:buFont typeface="Arial" panose="020B0604020202020204" pitchFamily="34" charset="0"/>
                  <a:buNone/>
                </a:pPr>
                <a:endParaRPr lang="en-US"/>
              </a:p>
            </p:txBody>
          </p:sp>
          <p:sp>
            <p:nvSpPr>
              <p:cNvPr id="90" name="Freeform 23">
                <a:extLst>
                  <a:ext uri="{FF2B5EF4-FFF2-40B4-BE49-F238E27FC236}">
                    <a16:creationId xmlns:a16="http://schemas.microsoft.com/office/drawing/2014/main" id="{0465E06E-A8C3-45A2-A1D6-6C0A7EBA5414}"/>
                  </a:ext>
                </a:extLst>
              </p:cNvPr>
              <p:cNvSpPr>
                <a:spLocks/>
              </p:cNvSpPr>
              <p:nvPr/>
            </p:nvSpPr>
            <p:spPr bwMode="auto">
              <a:xfrm flipH="1">
                <a:off x="5268028" y="3583173"/>
                <a:ext cx="76209" cy="165950"/>
              </a:xfrm>
              <a:custGeom>
                <a:avLst/>
                <a:gdLst>
                  <a:gd name="T0" fmla="*/ 0 w 78"/>
                  <a:gd name="T1" fmla="*/ 172 h 172"/>
                  <a:gd name="T2" fmla="*/ 0 w 78"/>
                  <a:gd name="T3" fmla="*/ 172 h 172"/>
                  <a:gd name="T4" fmla="*/ 78 w 78"/>
                  <a:gd name="T5" fmla="*/ 0 h 172"/>
                </a:gdLst>
                <a:ahLst/>
                <a:cxnLst>
                  <a:cxn ang="0">
                    <a:pos x="T0" y="T1"/>
                  </a:cxn>
                  <a:cxn ang="0">
                    <a:pos x="T2" y="T3"/>
                  </a:cxn>
                  <a:cxn ang="0">
                    <a:pos x="T4" y="T5"/>
                  </a:cxn>
                </a:cxnLst>
                <a:rect l="0" t="0" r="r" b="b"/>
                <a:pathLst>
                  <a:path w="78" h="172">
                    <a:moveTo>
                      <a:pt x="0" y="172"/>
                    </a:moveTo>
                    <a:cubicBezTo>
                      <a:pt x="0" y="172"/>
                      <a:pt x="0" y="172"/>
                      <a:pt x="0" y="172"/>
                    </a:cubicBezTo>
                    <a:cubicBezTo>
                      <a:pt x="32" y="117"/>
                      <a:pt x="58" y="60"/>
                      <a:pt x="78" y="0"/>
                    </a:cubicBezTo>
                  </a:path>
                </a:pathLst>
              </a:custGeom>
              <a:noFill/>
              <a:ln w="25400" cap="flat">
                <a:solidFill>
                  <a:schemeClr val="bg2"/>
                </a:solidFill>
                <a:prstDash val="solid"/>
                <a:miter lim="800000"/>
                <a:headEnd/>
                <a:tailEnd type="arrow"/>
              </a:ln>
            </p:spPr>
            <p:txBody>
              <a:bodyPr vert="horz" wrap="square" lIns="91440" tIns="45720" rIns="91440" bIns="45720" numCol="1" anchor="t" anchorCtr="0" compatLnSpc="1">
                <a:prstTxWarp prst="textNoShape">
                  <a:avLst/>
                </a:prstTxWarp>
              </a:bodyPr>
              <a:lstStyle/>
              <a:p>
                <a:pPr marL="0" indent="0">
                  <a:lnSpc>
                    <a:spcPct val="100000"/>
                  </a:lnSpc>
                  <a:buFont typeface="Arial" panose="020B0604020202020204" pitchFamily="34" charset="0"/>
                  <a:buNone/>
                </a:pPr>
                <a:endParaRPr lang="en-US"/>
              </a:p>
            </p:txBody>
          </p:sp>
        </p:grpSp>
        <p:sp>
          <p:nvSpPr>
            <p:cNvPr id="78" name="Oval 77">
              <a:extLst>
                <a:ext uri="{FF2B5EF4-FFF2-40B4-BE49-F238E27FC236}">
                  <a16:creationId xmlns:a16="http://schemas.microsoft.com/office/drawing/2014/main" id="{93C7739D-8BC1-4056-B29E-95C7CA15BDCF}"/>
                </a:ext>
              </a:extLst>
            </p:cNvPr>
            <p:cNvSpPr/>
            <p:nvPr/>
          </p:nvSpPr>
          <p:spPr>
            <a:xfrm>
              <a:off x="3962400" y="1182148"/>
              <a:ext cx="4343400" cy="4343392"/>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lnSpc>
                  <a:spcPct val="100000"/>
                </a:lnSpc>
                <a:spcAft>
                  <a:spcPts val="600"/>
                </a:spcAft>
                <a:buFont typeface="Arial" panose="020B0604020202020204" pitchFamily="34" charset="0"/>
                <a:buNone/>
              </a:pPr>
              <a:endParaRPr lang="en-US" sz="3600" b="1">
                <a:latin typeface="+mj-lt"/>
              </a:endParaRPr>
            </a:p>
          </p:txBody>
        </p:sp>
      </p:grpSp>
      <p:sp>
        <p:nvSpPr>
          <p:cNvPr id="37" name="Text Placeholder 35">
            <a:extLst>
              <a:ext uri="{FF2B5EF4-FFF2-40B4-BE49-F238E27FC236}">
                <a16:creationId xmlns:a16="http://schemas.microsoft.com/office/drawing/2014/main" id="{8552BE03-1563-4153-9F03-4CF477C6D0B8}"/>
              </a:ext>
            </a:extLst>
          </p:cNvPr>
          <p:cNvSpPr>
            <a:spLocks noGrp="1"/>
          </p:cNvSpPr>
          <p:nvPr>
            <p:ph type="body" sz="quarter" idx="32" hasCustomPrompt="1"/>
          </p:nvPr>
        </p:nvSpPr>
        <p:spPr>
          <a:xfrm>
            <a:off x="407989" y="2364941"/>
            <a:ext cx="3405710" cy="889200"/>
          </a:xfrm>
        </p:spPr>
        <p:txBody>
          <a:bodyPr bIns="0" anchor="t" anchorCtr="0"/>
          <a:lstStyle>
            <a:lvl1pPr marL="0" indent="0" algn="l" defTabSz="914400" rtl="0" eaLnBrk="1" latinLnBrk="0" hangingPunct="1">
              <a:lnSpc>
                <a:spcPct val="100000"/>
              </a:lnSpc>
              <a:spcBef>
                <a:spcPts val="0"/>
              </a:spcBef>
              <a:spcAft>
                <a:spcPts val="600"/>
              </a:spcAft>
              <a:buFont typeface="Arial" panose="020B0604020202020204" pitchFamily="34" charset="0"/>
              <a:buNone/>
              <a:defRPr lang="en-US" sz="1600" b="0" kern="1200" dirty="0" smtClean="0">
                <a:solidFill>
                  <a:schemeClr val="tx1"/>
                </a:solidFill>
                <a:latin typeface="+mn-lt"/>
                <a:ea typeface="+mn-ea"/>
                <a:cs typeface="+mn-cs"/>
              </a:defRPr>
            </a:lvl1pPr>
            <a:lvl2pPr marL="0" indent="0">
              <a:buNone/>
              <a:defRPr/>
            </a:lvl2pPr>
          </a:lstStyle>
          <a:p>
            <a:pPr lvl="0"/>
            <a:r>
              <a:rPr lang="en-US"/>
              <a:t>Click to add text.</a:t>
            </a:r>
            <a:br>
              <a:rPr lang="en-US"/>
            </a:br>
            <a:r>
              <a:rPr lang="en-US"/>
              <a:t>Please change lens </a:t>
            </a:r>
            <a:r>
              <a:rPr lang="en-US" err="1"/>
              <a:t>colour</a:t>
            </a:r>
            <a:r>
              <a:rPr lang="en-US"/>
              <a:t> before adding images or icons. </a:t>
            </a:r>
          </a:p>
        </p:txBody>
      </p:sp>
      <p:sp>
        <p:nvSpPr>
          <p:cNvPr id="36" name="Text Placeholder 35">
            <a:extLst>
              <a:ext uri="{FF2B5EF4-FFF2-40B4-BE49-F238E27FC236}">
                <a16:creationId xmlns:a16="http://schemas.microsoft.com/office/drawing/2014/main" id="{8D44FBB5-0816-4A67-9A1E-11064CBAD7FC}"/>
              </a:ext>
            </a:extLst>
          </p:cNvPr>
          <p:cNvSpPr>
            <a:spLocks noGrp="1"/>
          </p:cNvSpPr>
          <p:nvPr>
            <p:ph type="body" sz="quarter" idx="31" hasCustomPrompt="1"/>
          </p:nvPr>
        </p:nvSpPr>
        <p:spPr>
          <a:xfrm>
            <a:off x="407989" y="1960852"/>
            <a:ext cx="3405710" cy="364129"/>
          </a:xfrm>
        </p:spPr>
        <p:txBody>
          <a:bodyPr bIns="0" anchor="ctr" anchorCtr="0"/>
          <a:lstStyle>
            <a:lvl1pPr marL="0" indent="0" algn="l" defTabSz="914400" rtl="0" eaLnBrk="1" latinLnBrk="0" hangingPunct="1">
              <a:lnSpc>
                <a:spcPct val="100000"/>
              </a:lnSpc>
              <a:spcBef>
                <a:spcPts val="0"/>
              </a:spcBef>
              <a:spcAft>
                <a:spcPts val="600"/>
              </a:spcAft>
              <a:buFont typeface="Arial" panose="020B0604020202020204" pitchFamily="34" charset="0"/>
              <a:buNone/>
              <a:defRPr lang="en-US" sz="1600" b="1" kern="1200" dirty="0" smtClean="0">
                <a:solidFill>
                  <a:schemeClr val="accent1"/>
                </a:solidFill>
                <a:latin typeface="+mn-lt"/>
                <a:ea typeface="+mn-ea"/>
                <a:cs typeface="+mn-cs"/>
              </a:defRPr>
            </a:lvl1pPr>
            <a:lvl2pPr marL="0" indent="0">
              <a:buNone/>
              <a:defRPr/>
            </a:lvl2pPr>
          </a:lstStyle>
          <a:p>
            <a:pPr lvl="0"/>
            <a:r>
              <a:rPr lang="en-US"/>
              <a:t>Click to add heading</a:t>
            </a:r>
          </a:p>
        </p:txBody>
      </p:sp>
      <p:sp>
        <p:nvSpPr>
          <p:cNvPr id="3" name="Date Placeholder 2">
            <a:extLst>
              <a:ext uri="{FF2B5EF4-FFF2-40B4-BE49-F238E27FC236}">
                <a16:creationId xmlns:a16="http://schemas.microsoft.com/office/drawing/2014/main" id="{FE4832AD-985D-4D13-ADFF-E382CC2CA7F2}"/>
              </a:ext>
            </a:extLst>
          </p:cNvPr>
          <p:cNvSpPr>
            <a:spLocks noGrp="1"/>
          </p:cNvSpPr>
          <p:nvPr>
            <p:ph type="dt" sz="half" idx="10"/>
          </p:nvPr>
        </p:nvSpPr>
        <p:spPr/>
        <p:txBody>
          <a:bodyPr/>
          <a:lstStyle>
            <a:lvl1pPr>
              <a:lnSpc>
                <a:spcPct val="100000"/>
              </a:lnSpc>
              <a:defRPr/>
            </a:lvl1pPr>
          </a:lstStyle>
          <a:p>
            <a:endParaRPr lang="en-GB"/>
          </a:p>
        </p:txBody>
      </p:sp>
      <p:sp>
        <p:nvSpPr>
          <p:cNvPr id="5" name="Slide Number Placeholder 4">
            <a:extLst>
              <a:ext uri="{FF2B5EF4-FFF2-40B4-BE49-F238E27FC236}">
                <a16:creationId xmlns:a16="http://schemas.microsoft.com/office/drawing/2014/main" id="{D0F3331A-221C-4BB7-BE2C-92316653FCF1}"/>
              </a:ext>
            </a:extLst>
          </p:cNvPr>
          <p:cNvSpPr>
            <a:spLocks noGrp="1"/>
          </p:cNvSpPr>
          <p:nvPr>
            <p:ph type="sldNum" sz="quarter" idx="12"/>
          </p:nvPr>
        </p:nvSpPr>
        <p:spPr/>
        <p:txBody>
          <a:bodyPr/>
          <a:lstStyle>
            <a:lvl1pPr>
              <a:lnSpc>
                <a:spcPct val="100000"/>
              </a:lnSpc>
              <a:defRPr/>
            </a:lvl1pPr>
          </a:lstStyle>
          <a:p>
            <a:fld id="{F8E47D07-9D1E-4FE9-B31A-2F5863681021}" type="slidenum">
              <a:rPr lang="en-GB" smtClean="0"/>
              <a:pPr/>
              <a:t>‹#›</a:t>
            </a:fld>
            <a:endParaRPr lang="en-GB"/>
          </a:p>
        </p:txBody>
      </p:sp>
      <p:sp>
        <p:nvSpPr>
          <p:cNvPr id="2" name="Title 1">
            <a:extLst>
              <a:ext uri="{FF2B5EF4-FFF2-40B4-BE49-F238E27FC236}">
                <a16:creationId xmlns:a16="http://schemas.microsoft.com/office/drawing/2014/main" id="{BB48A82D-1FED-420A-9205-FF50EB5B805B}"/>
              </a:ext>
            </a:extLst>
          </p:cNvPr>
          <p:cNvSpPr>
            <a:spLocks noGrp="1"/>
          </p:cNvSpPr>
          <p:nvPr>
            <p:ph type="title" hasCustomPrompt="1"/>
          </p:nvPr>
        </p:nvSpPr>
        <p:spPr>
          <a:xfrm>
            <a:off x="407987" y="404812"/>
            <a:ext cx="11376025" cy="1007427"/>
          </a:xfrm>
        </p:spPr>
        <p:txBody>
          <a:bodyPr/>
          <a:lstStyle>
            <a:lvl1pPr>
              <a:lnSpc>
                <a:spcPct val="100000"/>
              </a:lnSpc>
              <a:defRPr/>
            </a:lvl1pPr>
          </a:lstStyle>
          <a:p>
            <a:r>
              <a:rPr lang="en-US"/>
              <a:t>Click to enter title here</a:t>
            </a:r>
          </a:p>
        </p:txBody>
      </p:sp>
      <p:sp>
        <p:nvSpPr>
          <p:cNvPr id="34" name="Picture Placeholder 18">
            <a:extLst>
              <a:ext uri="{FF2B5EF4-FFF2-40B4-BE49-F238E27FC236}">
                <a16:creationId xmlns:a16="http://schemas.microsoft.com/office/drawing/2014/main" id="{0FEB6459-32DC-4DA1-A8F5-8F0A8A38CEF6}"/>
              </a:ext>
            </a:extLst>
          </p:cNvPr>
          <p:cNvSpPr>
            <a:spLocks noGrp="1"/>
          </p:cNvSpPr>
          <p:nvPr>
            <p:ph type="pic" sz="quarter" idx="23" hasCustomPrompt="1"/>
          </p:nvPr>
        </p:nvSpPr>
        <p:spPr>
          <a:xfrm>
            <a:off x="4714516" y="4308980"/>
            <a:ext cx="1479600" cy="14796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lnSpc>
                <a:spcPct val="100000"/>
              </a:lnSpc>
              <a:buNone/>
              <a:defRPr lang="en-US" sz="3200" dirty="0">
                <a:solidFill>
                  <a:schemeClr val="tx1"/>
                </a:solidFill>
                <a:latin typeface="+mj-lt"/>
              </a:defRPr>
            </a:lvl1pPr>
          </a:lstStyle>
          <a:p>
            <a:pPr lvl="0" algn="ctr"/>
            <a:r>
              <a:rPr lang="en-US"/>
              <a:t> </a:t>
            </a:r>
          </a:p>
        </p:txBody>
      </p:sp>
      <p:sp>
        <p:nvSpPr>
          <p:cNvPr id="35" name="Picture Placeholder 18">
            <a:extLst>
              <a:ext uri="{FF2B5EF4-FFF2-40B4-BE49-F238E27FC236}">
                <a16:creationId xmlns:a16="http://schemas.microsoft.com/office/drawing/2014/main" id="{1A1E17F1-1D9F-4878-AA4D-733B2CB3375E}"/>
              </a:ext>
            </a:extLst>
          </p:cNvPr>
          <p:cNvSpPr>
            <a:spLocks noGrp="1"/>
          </p:cNvSpPr>
          <p:nvPr>
            <p:ph type="pic" sz="quarter" idx="30" hasCustomPrompt="1"/>
          </p:nvPr>
        </p:nvSpPr>
        <p:spPr>
          <a:xfrm>
            <a:off x="4218562" y="3358161"/>
            <a:ext cx="939600" cy="93960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lnSpc>
                <a:spcPct val="100000"/>
              </a:lnSpc>
              <a:buNone/>
              <a:defRPr lang="en-US" sz="3200" dirty="0">
                <a:solidFill>
                  <a:schemeClr val="tx1"/>
                </a:solidFill>
                <a:latin typeface="+mj-lt"/>
              </a:defRPr>
            </a:lvl1pPr>
          </a:lstStyle>
          <a:p>
            <a:pPr lvl="0" algn="ctr"/>
            <a:r>
              <a:rPr lang="en-US"/>
              <a:t> </a:t>
            </a:r>
          </a:p>
        </p:txBody>
      </p:sp>
      <p:sp>
        <p:nvSpPr>
          <p:cNvPr id="38" name="Text Placeholder 35">
            <a:extLst>
              <a:ext uri="{FF2B5EF4-FFF2-40B4-BE49-F238E27FC236}">
                <a16:creationId xmlns:a16="http://schemas.microsoft.com/office/drawing/2014/main" id="{B2CDFEC6-77B5-48E1-AD00-558860A3B7D7}"/>
              </a:ext>
            </a:extLst>
          </p:cNvPr>
          <p:cNvSpPr>
            <a:spLocks noGrp="1"/>
          </p:cNvSpPr>
          <p:nvPr>
            <p:ph type="body" sz="quarter" idx="33" hasCustomPrompt="1"/>
          </p:nvPr>
        </p:nvSpPr>
        <p:spPr>
          <a:xfrm>
            <a:off x="407989" y="3732450"/>
            <a:ext cx="3405710" cy="889200"/>
          </a:xfrm>
        </p:spPr>
        <p:txBody>
          <a:bodyPr bIns="0" anchor="t" anchorCtr="0"/>
          <a:lstStyle>
            <a:lvl1pPr marL="0" indent="0" algn="l" defTabSz="914400" rtl="0" eaLnBrk="1" latinLnBrk="0" hangingPunct="1">
              <a:lnSpc>
                <a:spcPct val="100000"/>
              </a:lnSpc>
              <a:spcBef>
                <a:spcPts val="0"/>
              </a:spcBef>
              <a:spcAft>
                <a:spcPts val="600"/>
              </a:spcAft>
              <a:buFont typeface="Arial" panose="020B0604020202020204" pitchFamily="34" charset="0"/>
              <a:buNone/>
              <a:defRPr lang="en-US" sz="1600" b="0" kern="1200" dirty="0" smtClean="0">
                <a:solidFill>
                  <a:schemeClr val="tx1"/>
                </a:solidFill>
                <a:latin typeface="+mn-lt"/>
                <a:ea typeface="+mn-ea"/>
                <a:cs typeface="+mn-cs"/>
              </a:defRPr>
            </a:lvl1pPr>
            <a:lvl2pPr marL="0" indent="0">
              <a:buNone/>
              <a:defRPr/>
            </a:lvl2pPr>
          </a:lstStyle>
          <a:p>
            <a:pPr lvl="0"/>
            <a:r>
              <a:rPr lang="en-US"/>
              <a:t>Click to add text.</a:t>
            </a:r>
            <a:br>
              <a:rPr lang="en-US"/>
            </a:br>
            <a:r>
              <a:rPr lang="en-US"/>
              <a:t>Please change lens </a:t>
            </a:r>
            <a:r>
              <a:rPr lang="en-US" err="1"/>
              <a:t>colour</a:t>
            </a:r>
            <a:r>
              <a:rPr lang="en-US"/>
              <a:t> before adding images or icons. </a:t>
            </a:r>
          </a:p>
        </p:txBody>
      </p:sp>
      <p:sp>
        <p:nvSpPr>
          <p:cNvPr id="39" name="Text Placeholder 35">
            <a:extLst>
              <a:ext uri="{FF2B5EF4-FFF2-40B4-BE49-F238E27FC236}">
                <a16:creationId xmlns:a16="http://schemas.microsoft.com/office/drawing/2014/main" id="{6D92BE5C-CD11-4FE3-BBAA-4E269EF03186}"/>
              </a:ext>
            </a:extLst>
          </p:cNvPr>
          <p:cNvSpPr>
            <a:spLocks noGrp="1"/>
          </p:cNvSpPr>
          <p:nvPr>
            <p:ph type="body" sz="quarter" idx="34" hasCustomPrompt="1"/>
          </p:nvPr>
        </p:nvSpPr>
        <p:spPr>
          <a:xfrm>
            <a:off x="407989" y="3328361"/>
            <a:ext cx="3405710" cy="364129"/>
          </a:xfrm>
        </p:spPr>
        <p:txBody>
          <a:bodyPr bIns="0" anchor="ctr" anchorCtr="0"/>
          <a:lstStyle>
            <a:lvl1pPr marL="0" indent="0" algn="l" defTabSz="914400" rtl="0" eaLnBrk="1" latinLnBrk="0" hangingPunct="1">
              <a:lnSpc>
                <a:spcPct val="100000"/>
              </a:lnSpc>
              <a:spcBef>
                <a:spcPts val="0"/>
              </a:spcBef>
              <a:spcAft>
                <a:spcPts val="600"/>
              </a:spcAft>
              <a:buFont typeface="Arial" panose="020B0604020202020204" pitchFamily="34" charset="0"/>
              <a:buNone/>
              <a:defRPr lang="en-US" sz="1600" b="1" kern="1200" dirty="0" smtClean="0">
                <a:solidFill>
                  <a:schemeClr val="accent1"/>
                </a:solidFill>
                <a:latin typeface="+mn-lt"/>
                <a:ea typeface="+mn-ea"/>
                <a:cs typeface="+mn-cs"/>
              </a:defRPr>
            </a:lvl1pPr>
            <a:lvl2pPr marL="0" indent="0">
              <a:buNone/>
              <a:defRPr/>
            </a:lvl2pPr>
          </a:lstStyle>
          <a:p>
            <a:pPr lvl="0"/>
            <a:r>
              <a:rPr lang="en-US"/>
              <a:t>Click to add heading</a:t>
            </a:r>
          </a:p>
        </p:txBody>
      </p:sp>
      <p:sp>
        <p:nvSpPr>
          <p:cNvPr id="40" name="Text Placeholder 35">
            <a:extLst>
              <a:ext uri="{FF2B5EF4-FFF2-40B4-BE49-F238E27FC236}">
                <a16:creationId xmlns:a16="http://schemas.microsoft.com/office/drawing/2014/main" id="{B5A9EE24-117D-4356-9278-0CDA5ECC9B11}"/>
              </a:ext>
            </a:extLst>
          </p:cNvPr>
          <p:cNvSpPr>
            <a:spLocks noGrp="1"/>
          </p:cNvSpPr>
          <p:nvPr>
            <p:ph type="body" sz="quarter" idx="35" hasCustomPrompt="1"/>
          </p:nvPr>
        </p:nvSpPr>
        <p:spPr>
          <a:xfrm>
            <a:off x="407989" y="5142435"/>
            <a:ext cx="3405710" cy="889200"/>
          </a:xfrm>
        </p:spPr>
        <p:txBody>
          <a:bodyPr bIns="0" anchor="t" anchorCtr="0"/>
          <a:lstStyle>
            <a:lvl1pPr marL="0" indent="0" algn="l" defTabSz="914400" rtl="0" eaLnBrk="1" latinLnBrk="0" hangingPunct="1">
              <a:lnSpc>
                <a:spcPct val="100000"/>
              </a:lnSpc>
              <a:spcBef>
                <a:spcPts val="0"/>
              </a:spcBef>
              <a:spcAft>
                <a:spcPts val="600"/>
              </a:spcAft>
              <a:buFont typeface="Arial" panose="020B0604020202020204" pitchFamily="34" charset="0"/>
              <a:buNone/>
              <a:defRPr lang="en-US" sz="1600" b="0" kern="1200" dirty="0" smtClean="0">
                <a:solidFill>
                  <a:schemeClr val="tx1"/>
                </a:solidFill>
                <a:latin typeface="+mn-lt"/>
                <a:ea typeface="+mn-ea"/>
                <a:cs typeface="+mn-cs"/>
              </a:defRPr>
            </a:lvl1pPr>
            <a:lvl2pPr marL="0" indent="0">
              <a:buNone/>
              <a:defRPr/>
            </a:lvl2pPr>
          </a:lstStyle>
          <a:p>
            <a:pPr lvl="0"/>
            <a:r>
              <a:rPr lang="en-US"/>
              <a:t>Click to add text.</a:t>
            </a:r>
            <a:br>
              <a:rPr lang="en-US"/>
            </a:br>
            <a:r>
              <a:rPr lang="en-US"/>
              <a:t>Please change lens </a:t>
            </a:r>
            <a:r>
              <a:rPr lang="en-US" err="1"/>
              <a:t>colour</a:t>
            </a:r>
            <a:r>
              <a:rPr lang="en-US"/>
              <a:t> before adding images or icons. </a:t>
            </a:r>
          </a:p>
        </p:txBody>
      </p:sp>
      <p:sp>
        <p:nvSpPr>
          <p:cNvPr id="41" name="Text Placeholder 35">
            <a:extLst>
              <a:ext uri="{FF2B5EF4-FFF2-40B4-BE49-F238E27FC236}">
                <a16:creationId xmlns:a16="http://schemas.microsoft.com/office/drawing/2014/main" id="{FCECF160-D8C9-495C-A20A-83370080554E}"/>
              </a:ext>
            </a:extLst>
          </p:cNvPr>
          <p:cNvSpPr>
            <a:spLocks noGrp="1"/>
          </p:cNvSpPr>
          <p:nvPr>
            <p:ph type="body" sz="quarter" idx="36" hasCustomPrompt="1"/>
          </p:nvPr>
        </p:nvSpPr>
        <p:spPr>
          <a:xfrm>
            <a:off x="407989" y="4738346"/>
            <a:ext cx="3405710" cy="364129"/>
          </a:xfrm>
        </p:spPr>
        <p:txBody>
          <a:bodyPr bIns="0" anchor="ctr" anchorCtr="0"/>
          <a:lstStyle>
            <a:lvl1pPr marL="0" indent="0" algn="l" defTabSz="914400" rtl="0" eaLnBrk="1" latinLnBrk="0" hangingPunct="1">
              <a:lnSpc>
                <a:spcPct val="100000"/>
              </a:lnSpc>
              <a:spcBef>
                <a:spcPts val="0"/>
              </a:spcBef>
              <a:spcAft>
                <a:spcPts val="600"/>
              </a:spcAft>
              <a:buFont typeface="Arial" panose="020B0604020202020204" pitchFamily="34" charset="0"/>
              <a:buNone/>
              <a:defRPr lang="en-US" sz="1600" b="1" kern="1200" dirty="0" smtClean="0">
                <a:solidFill>
                  <a:schemeClr val="accent1"/>
                </a:solidFill>
                <a:latin typeface="+mn-lt"/>
                <a:ea typeface="+mn-ea"/>
                <a:cs typeface="+mn-cs"/>
              </a:defRPr>
            </a:lvl1pPr>
            <a:lvl2pPr marL="0" indent="0">
              <a:buNone/>
              <a:defRPr/>
            </a:lvl2pPr>
          </a:lstStyle>
          <a:p>
            <a:pPr lvl="0"/>
            <a:r>
              <a:rPr lang="en-US"/>
              <a:t>Click to add heading</a:t>
            </a:r>
          </a:p>
        </p:txBody>
      </p:sp>
      <p:sp>
        <p:nvSpPr>
          <p:cNvPr id="42" name="Text Placeholder 35">
            <a:extLst>
              <a:ext uri="{FF2B5EF4-FFF2-40B4-BE49-F238E27FC236}">
                <a16:creationId xmlns:a16="http://schemas.microsoft.com/office/drawing/2014/main" id="{3576F2D3-5E56-44DC-B72E-E5651D4085EB}"/>
              </a:ext>
            </a:extLst>
          </p:cNvPr>
          <p:cNvSpPr>
            <a:spLocks noGrp="1"/>
          </p:cNvSpPr>
          <p:nvPr>
            <p:ph type="body" sz="quarter" idx="37" hasCustomPrompt="1"/>
          </p:nvPr>
        </p:nvSpPr>
        <p:spPr>
          <a:xfrm>
            <a:off x="8378155" y="5142435"/>
            <a:ext cx="3405710" cy="889200"/>
          </a:xfrm>
        </p:spPr>
        <p:txBody>
          <a:bodyPr bIns="0" anchor="t" anchorCtr="0"/>
          <a:lstStyle>
            <a:lvl1pPr marL="0" indent="0" algn="l" defTabSz="914400" rtl="0" eaLnBrk="1" latinLnBrk="0" hangingPunct="1">
              <a:lnSpc>
                <a:spcPct val="100000"/>
              </a:lnSpc>
              <a:spcBef>
                <a:spcPts val="0"/>
              </a:spcBef>
              <a:spcAft>
                <a:spcPts val="600"/>
              </a:spcAft>
              <a:buFont typeface="Arial" panose="020B0604020202020204" pitchFamily="34" charset="0"/>
              <a:buNone/>
              <a:defRPr lang="en-US" sz="1600" b="0" kern="1200" dirty="0" smtClean="0">
                <a:solidFill>
                  <a:schemeClr val="tx1"/>
                </a:solidFill>
                <a:latin typeface="+mn-lt"/>
                <a:ea typeface="+mn-ea"/>
                <a:cs typeface="+mn-cs"/>
              </a:defRPr>
            </a:lvl1pPr>
            <a:lvl2pPr marL="0" indent="0">
              <a:buNone/>
              <a:defRPr/>
            </a:lvl2pPr>
          </a:lstStyle>
          <a:p>
            <a:pPr lvl="0"/>
            <a:r>
              <a:rPr lang="en-US"/>
              <a:t>Click to add text.</a:t>
            </a:r>
            <a:br>
              <a:rPr lang="en-US"/>
            </a:br>
            <a:r>
              <a:rPr lang="en-US"/>
              <a:t>Please change lens </a:t>
            </a:r>
            <a:r>
              <a:rPr lang="en-US" err="1"/>
              <a:t>colour</a:t>
            </a:r>
            <a:r>
              <a:rPr lang="en-US"/>
              <a:t> before adding images or icons. </a:t>
            </a:r>
          </a:p>
        </p:txBody>
      </p:sp>
      <p:sp>
        <p:nvSpPr>
          <p:cNvPr id="43" name="Text Placeholder 35">
            <a:extLst>
              <a:ext uri="{FF2B5EF4-FFF2-40B4-BE49-F238E27FC236}">
                <a16:creationId xmlns:a16="http://schemas.microsoft.com/office/drawing/2014/main" id="{7FC4BBC1-5DC6-4EB2-B41F-E08BFBDE682F}"/>
              </a:ext>
            </a:extLst>
          </p:cNvPr>
          <p:cNvSpPr>
            <a:spLocks noGrp="1"/>
          </p:cNvSpPr>
          <p:nvPr>
            <p:ph type="body" sz="quarter" idx="38" hasCustomPrompt="1"/>
          </p:nvPr>
        </p:nvSpPr>
        <p:spPr>
          <a:xfrm>
            <a:off x="8378155" y="4738346"/>
            <a:ext cx="3405710" cy="364129"/>
          </a:xfrm>
        </p:spPr>
        <p:txBody>
          <a:bodyPr bIns="0" anchor="ctr" anchorCtr="0"/>
          <a:lstStyle>
            <a:lvl1pPr marL="0" indent="0" algn="l" defTabSz="914400" rtl="0" eaLnBrk="1" latinLnBrk="0" hangingPunct="1">
              <a:lnSpc>
                <a:spcPct val="100000"/>
              </a:lnSpc>
              <a:spcBef>
                <a:spcPts val="0"/>
              </a:spcBef>
              <a:spcAft>
                <a:spcPts val="600"/>
              </a:spcAft>
              <a:buFont typeface="Arial" panose="020B0604020202020204" pitchFamily="34" charset="0"/>
              <a:buNone/>
              <a:defRPr lang="en-US" sz="1600" b="1" kern="1200" dirty="0" smtClean="0">
                <a:solidFill>
                  <a:schemeClr val="accent1"/>
                </a:solidFill>
                <a:latin typeface="+mn-lt"/>
                <a:ea typeface="+mn-ea"/>
                <a:cs typeface="+mn-cs"/>
              </a:defRPr>
            </a:lvl1pPr>
            <a:lvl2pPr marL="0" indent="0">
              <a:buNone/>
              <a:defRPr/>
            </a:lvl2pPr>
          </a:lstStyle>
          <a:p>
            <a:pPr lvl="0"/>
            <a:r>
              <a:rPr lang="en-US"/>
              <a:t>Click to add heading</a:t>
            </a:r>
          </a:p>
        </p:txBody>
      </p:sp>
      <p:sp>
        <p:nvSpPr>
          <p:cNvPr id="55" name="Picture Placeholder 18">
            <a:extLst>
              <a:ext uri="{FF2B5EF4-FFF2-40B4-BE49-F238E27FC236}">
                <a16:creationId xmlns:a16="http://schemas.microsoft.com/office/drawing/2014/main" id="{1C0612FC-2E67-4816-A17C-A913B264C318}"/>
              </a:ext>
            </a:extLst>
          </p:cNvPr>
          <p:cNvSpPr>
            <a:spLocks noGrp="1"/>
          </p:cNvSpPr>
          <p:nvPr>
            <p:ph type="pic" sz="quarter" idx="39" hasCustomPrompt="1"/>
          </p:nvPr>
        </p:nvSpPr>
        <p:spPr>
          <a:xfrm>
            <a:off x="6424558" y="4673294"/>
            <a:ext cx="939600" cy="9396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lnSpc>
                <a:spcPct val="100000"/>
              </a:lnSpc>
              <a:buNone/>
              <a:defRPr lang="en-US" sz="3200" dirty="0">
                <a:solidFill>
                  <a:schemeClr val="tx1"/>
                </a:solidFill>
                <a:latin typeface="+mj-lt"/>
              </a:defRPr>
            </a:lvl1pPr>
          </a:lstStyle>
          <a:p>
            <a:pPr lvl="0" algn="ctr"/>
            <a:r>
              <a:rPr lang="en-US"/>
              <a:t> </a:t>
            </a:r>
          </a:p>
        </p:txBody>
      </p:sp>
      <p:sp>
        <p:nvSpPr>
          <p:cNvPr id="33" name="Picture Placeholder 18">
            <a:extLst>
              <a:ext uri="{FF2B5EF4-FFF2-40B4-BE49-F238E27FC236}">
                <a16:creationId xmlns:a16="http://schemas.microsoft.com/office/drawing/2014/main" id="{98B8D385-C24B-4777-A949-9567F02FB157}"/>
              </a:ext>
            </a:extLst>
          </p:cNvPr>
          <p:cNvSpPr>
            <a:spLocks noGrp="1"/>
          </p:cNvSpPr>
          <p:nvPr>
            <p:ph type="pic" sz="quarter" idx="21" hasCustomPrompt="1"/>
          </p:nvPr>
        </p:nvSpPr>
        <p:spPr>
          <a:xfrm rot="5400000">
            <a:off x="4714516" y="1909879"/>
            <a:ext cx="1479600" cy="14796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lnSpc>
                <a:spcPct val="100000"/>
              </a:lnSpc>
              <a:buNone/>
              <a:defRPr lang="en-US" sz="3200">
                <a:solidFill>
                  <a:schemeClr val="tx1"/>
                </a:solidFill>
                <a:latin typeface="+mj-lt"/>
              </a:defRPr>
            </a:lvl1pPr>
          </a:lstStyle>
          <a:p>
            <a:pPr lvl="0" algn="ctr"/>
            <a:r>
              <a:rPr lang="en-US"/>
              <a:t> </a:t>
            </a:r>
          </a:p>
        </p:txBody>
      </p:sp>
      <p:sp>
        <p:nvSpPr>
          <p:cNvPr id="100" name="Text Placeholder 35">
            <a:extLst>
              <a:ext uri="{FF2B5EF4-FFF2-40B4-BE49-F238E27FC236}">
                <a16:creationId xmlns:a16="http://schemas.microsoft.com/office/drawing/2014/main" id="{2FEFE8F0-9BAA-4346-BB21-AE04B912909E}"/>
              </a:ext>
            </a:extLst>
          </p:cNvPr>
          <p:cNvSpPr>
            <a:spLocks noGrp="1"/>
          </p:cNvSpPr>
          <p:nvPr>
            <p:ph type="body" sz="quarter" idx="40" hasCustomPrompt="1"/>
          </p:nvPr>
        </p:nvSpPr>
        <p:spPr>
          <a:xfrm>
            <a:off x="8378155" y="3732450"/>
            <a:ext cx="3405710" cy="889200"/>
          </a:xfrm>
        </p:spPr>
        <p:txBody>
          <a:bodyPr bIns="0" anchor="t" anchorCtr="0"/>
          <a:lstStyle>
            <a:lvl1pPr marL="0" indent="0" algn="l" defTabSz="914400" rtl="0" eaLnBrk="1" latinLnBrk="0" hangingPunct="1">
              <a:lnSpc>
                <a:spcPct val="100000"/>
              </a:lnSpc>
              <a:spcBef>
                <a:spcPts val="0"/>
              </a:spcBef>
              <a:spcAft>
                <a:spcPts val="600"/>
              </a:spcAft>
              <a:buFont typeface="Arial" panose="020B0604020202020204" pitchFamily="34" charset="0"/>
              <a:buNone/>
              <a:defRPr lang="en-US" sz="1600" b="0" kern="1200" dirty="0" smtClean="0">
                <a:solidFill>
                  <a:schemeClr val="tx1"/>
                </a:solidFill>
                <a:latin typeface="+mn-lt"/>
                <a:ea typeface="+mn-ea"/>
                <a:cs typeface="+mn-cs"/>
              </a:defRPr>
            </a:lvl1pPr>
            <a:lvl2pPr marL="0" indent="0">
              <a:buNone/>
              <a:defRPr/>
            </a:lvl2pPr>
          </a:lstStyle>
          <a:p>
            <a:pPr lvl="0"/>
            <a:r>
              <a:rPr lang="en-US"/>
              <a:t>Click to add text.</a:t>
            </a:r>
            <a:br>
              <a:rPr lang="en-US"/>
            </a:br>
            <a:r>
              <a:rPr lang="en-US"/>
              <a:t>Please change lens </a:t>
            </a:r>
            <a:r>
              <a:rPr lang="en-US" err="1"/>
              <a:t>colour</a:t>
            </a:r>
            <a:r>
              <a:rPr lang="en-US"/>
              <a:t> before adding images or icons. </a:t>
            </a:r>
          </a:p>
        </p:txBody>
      </p:sp>
      <p:sp>
        <p:nvSpPr>
          <p:cNvPr id="101" name="Text Placeholder 35">
            <a:extLst>
              <a:ext uri="{FF2B5EF4-FFF2-40B4-BE49-F238E27FC236}">
                <a16:creationId xmlns:a16="http://schemas.microsoft.com/office/drawing/2014/main" id="{C99D92DC-FF86-40FE-B29A-81222ADC7B00}"/>
              </a:ext>
            </a:extLst>
          </p:cNvPr>
          <p:cNvSpPr>
            <a:spLocks noGrp="1"/>
          </p:cNvSpPr>
          <p:nvPr>
            <p:ph type="body" sz="quarter" idx="41" hasCustomPrompt="1"/>
          </p:nvPr>
        </p:nvSpPr>
        <p:spPr>
          <a:xfrm>
            <a:off x="8378155" y="3328361"/>
            <a:ext cx="3405710" cy="364129"/>
          </a:xfrm>
        </p:spPr>
        <p:txBody>
          <a:bodyPr bIns="0" anchor="ctr" anchorCtr="0"/>
          <a:lstStyle>
            <a:lvl1pPr marL="0" indent="0" algn="l" defTabSz="914400" rtl="0" eaLnBrk="1" latinLnBrk="0" hangingPunct="1">
              <a:lnSpc>
                <a:spcPct val="100000"/>
              </a:lnSpc>
              <a:spcBef>
                <a:spcPts val="0"/>
              </a:spcBef>
              <a:spcAft>
                <a:spcPts val="600"/>
              </a:spcAft>
              <a:buFont typeface="Arial" panose="020B0604020202020204" pitchFamily="34" charset="0"/>
              <a:buNone/>
              <a:defRPr lang="en-US" sz="1600" b="1" kern="1200" dirty="0" smtClean="0">
                <a:solidFill>
                  <a:schemeClr val="accent1"/>
                </a:solidFill>
                <a:latin typeface="+mn-lt"/>
                <a:ea typeface="+mn-ea"/>
                <a:cs typeface="+mn-cs"/>
              </a:defRPr>
            </a:lvl1pPr>
            <a:lvl2pPr marL="0" indent="0">
              <a:buNone/>
              <a:defRPr/>
            </a:lvl2pPr>
          </a:lstStyle>
          <a:p>
            <a:pPr lvl="0"/>
            <a:r>
              <a:rPr lang="en-US"/>
              <a:t>Click to add heading</a:t>
            </a:r>
          </a:p>
        </p:txBody>
      </p:sp>
      <p:sp>
        <p:nvSpPr>
          <p:cNvPr id="102" name="Text Placeholder 35">
            <a:extLst>
              <a:ext uri="{FF2B5EF4-FFF2-40B4-BE49-F238E27FC236}">
                <a16:creationId xmlns:a16="http://schemas.microsoft.com/office/drawing/2014/main" id="{B03F4B5C-D836-4E4C-A2EB-DE5761A3FD20}"/>
              </a:ext>
            </a:extLst>
          </p:cNvPr>
          <p:cNvSpPr>
            <a:spLocks noGrp="1"/>
          </p:cNvSpPr>
          <p:nvPr>
            <p:ph type="body" sz="quarter" idx="42" hasCustomPrompt="1"/>
          </p:nvPr>
        </p:nvSpPr>
        <p:spPr>
          <a:xfrm>
            <a:off x="8378155" y="2364941"/>
            <a:ext cx="3405710" cy="889200"/>
          </a:xfrm>
        </p:spPr>
        <p:txBody>
          <a:bodyPr bIns="0" anchor="t" anchorCtr="0"/>
          <a:lstStyle>
            <a:lvl1pPr marL="0" indent="0" algn="l" defTabSz="914400" rtl="0" eaLnBrk="1" latinLnBrk="0" hangingPunct="1">
              <a:lnSpc>
                <a:spcPct val="100000"/>
              </a:lnSpc>
              <a:spcBef>
                <a:spcPts val="0"/>
              </a:spcBef>
              <a:spcAft>
                <a:spcPts val="600"/>
              </a:spcAft>
              <a:buFont typeface="Arial" panose="020B0604020202020204" pitchFamily="34" charset="0"/>
              <a:buNone/>
              <a:defRPr lang="en-US" sz="1600" b="0" kern="1200" dirty="0" smtClean="0">
                <a:solidFill>
                  <a:schemeClr val="tx1"/>
                </a:solidFill>
                <a:latin typeface="+mn-lt"/>
                <a:ea typeface="+mn-ea"/>
                <a:cs typeface="+mn-cs"/>
              </a:defRPr>
            </a:lvl1pPr>
            <a:lvl2pPr marL="0" indent="0">
              <a:buNone/>
              <a:defRPr/>
            </a:lvl2pPr>
          </a:lstStyle>
          <a:p>
            <a:pPr lvl="0"/>
            <a:r>
              <a:rPr lang="en-US"/>
              <a:t>Click to add text.</a:t>
            </a:r>
            <a:br>
              <a:rPr lang="en-US"/>
            </a:br>
            <a:r>
              <a:rPr lang="en-US"/>
              <a:t>Please change lens </a:t>
            </a:r>
            <a:r>
              <a:rPr lang="en-US" err="1"/>
              <a:t>colour</a:t>
            </a:r>
            <a:r>
              <a:rPr lang="en-US"/>
              <a:t> before adding images or icons. </a:t>
            </a:r>
          </a:p>
        </p:txBody>
      </p:sp>
      <p:sp>
        <p:nvSpPr>
          <p:cNvPr id="103" name="Text Placeholder 35">
            <a:extLst>
              <a:ext uri="{FF2B5EF4-FFF2-40B4-BE49-F238E27FC236}">
                <a16:creationId xmlns:a16="http://schemas.microsoft.com/office/drawing/2014/main" id="{BD7432FC-8E33-4D4A-9C94-1BD0E1D05DF5}"/>
              </a:ext>
            </a:extLst>
          </p:cNvPr>
          <p:cNvSpPr>
            <a:spLocks noGrp="1"/>
          </p:cNvSpPr>
          <p:nvPr>
            <p:ph type="body" sz="quarter" idx="43" hasCustomPrompt="1"/>
          </p:nvPr>
        </p:nvSpPr>
        <p:spPr>
          <a:xfrm>
            <a:off x="8378155" y="1960852"/>
            <a:ext cx="3405710" cy="364129"/>
          </a:xfrm>
        </p:spPr>
        <p:txBody>
          <a:bodyPr bIns="0" anchor="ctr" anchorCtr="0"/>
          <a:lstStyle>
            <a:lvl1pPr marL="0" indent="0" algn="l" defTabSz="914400" rtl="0" eaLnBrk="1" latinLnBrk="0" hangingPunct="1">
              <a:lnSpc>
                <a:spcPct val="100000"/>
              </a:lnSpc>
              <a:spcBef>
                <a:spcPts val="0"/>
              </a:spcBef>
              <a:spcAft>
                <a:spcPts val="600"/>
              </a:spcAft>
              <a:buFont typeface="Arial" panose="020B0604020202020204" pitchFamily="34" charset="0"/>
              <a:buNone/>
              <a:defRPr lang="en-US" sz="1600" b="1" kern="1200" dirty="0" smtClean="0">
                <a:solidFill>
                  <a:schemeClr val="accent1"/>
                </a:solidFill>
                <a:latin typeface="+mn-lt"/>
                <a:ea typeface="+mn-ea"/>
                <a:cs typeface="+mn-cs"/>
              </a:defRPr>
            </a:lvl1pPr>
            <a:lvl2pPr marL="0" indent="0">
              <a:buNone/>
              <a:defRPr/>
            </a:lvl2pPr>
          </a:lstStyle>
          <a:p>
            <a:pPr lvl="0"/>
            <a:r>
              <a:rPr lang="en-US"/>
              <a:t>Click to add heading</a:t>
            </a:r>
          </a:p>
        </p:txBody>
      </p:sp>
      <p:sp>
        <p:nvSpPr>
          <p:cNvPr id="104" name="Picture Placeholder 18">
            <a:extLst>
              <a:ext uri="{FF2B5EF4-FFF2-40B4-BE49-F238E27FC236}">
                <a16:creationId xmlns:a16="http://schemas.microsoft.com/office/drawing/2014/main" id="{EE46A045-14C2-4E61-8827-7C151F1AAFDC}"/>
              </a:ext>
            </a:extLst>
          </p:cNvPr>
          <p:cNvSpPr>
            <a:spLocks noGrp="1"/>
          </p:cNvSpPr>
          <p:nvPr>
            <p:ph type="pic" sz="quarter" idx="44" hasCustomPrompt="1"/>
          </p:nvPr>
        </p:nvSpPr>
        <p:spPr>
          <a:xfrm>
            <a:off x="6755362" y="3088161"/>
            <a:ext cx="1479600" cy="14796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lnSpc>
                <a:spcPct val="100000"/>
              </a:lnSpc>
              <a:buNone/>
              <a:defRPr lang="en-US" sz="3200" dirty="0">
                <a:solidFill>
                  <a:schemeClr val="tx1"/>
                </a:solidFill>
                <a:latin typeface="+mj-lt"/>
              </a:defRPr>
            </a:lvl1pPr>
          </a:lstStyle>
          <a:p>
            <a:pPr lvl="0" algn="ctr"/>
            <a:r>
              <a:rPr lang="en-US"/>
              <a:t> </a:t>
            </a:r>
          </a:p>
        </p:txBody>
      </p:sp>
      <p:sp>
        <p:nvSpPr>
          <p:cNvPr id="105" name="Picture Placeholder 18">
            <a:extLst>
              <a:ext uri="{FF2B5EF4-FFF2-40B4-BE49-F238E27FC236}">
                <a16:creationId xmlns:a16="http://schemas.microsoft.com/office/drawing/2014/main" id="{BFC280A5-9513-416C-8C61-E8C8CEE671F9}"/>
              </a:ext>
            </a:extLst>
          </p:cNvPr>
          <p:cNvSpPr>
            <a:spLocks noGrp="1"/>
          </p:cNvSpPr>
          <p:nvPr>
            <p:ph type="pic" sz="quarter" idx="45" hasCustomPrompt="1"/>
          </p:nvPr>
        </p:nvSpPr>
        <p:spPr>
          <a:xfrm>
            <a:off x="6426189" y="2043918"/>
            <a:ext cx="939600" cy="9396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lnSpc>
                <a:spcPct val="100000"/>
              </a:lnSpc>
              <a:buNone/>
              <a:defRPr lang="en-US" sz="3200" dirty="0">
                <a:solidFill>
                  <a:schemeClr val="tx1"/>
                </a:solidFill>
                <a:latin typeface="+mj-lt"/>
              </a:defRPr>
            </a:lvl1pPr>
          </a:lstStyle>
          <a:p>
            <a:pPr lvl="0" algn="ctr"/>
            <a:r>
              <a:rPr lang="en-US"/>
              <a:t> </a:t>
            </a:r>
          </a:p>
        </p:txBody>
      </p:sp>
      <p:sp>
        <p:nvSpPr>
          <p:cNvPr id="44" name="Text Placeholder 96">
            <a:extLst>
              <a:ext uri="{FF2B5EF4-FFF2-40B4-BE49-F238E27FC236}">
                <a16:creationId xmlns:a16="http://schemas.microsoft.com/office/drawing/2014/main" id="{5767C5E8-2550-48B3-B38B-4A113100B13B}"/>
              </a:ext>
            </a:extLst>
          </p:cNvPr>
          <p:cNvSpPr>
            <a:spLocks noGrp="1"/>
          </p:cNvSpPr>
          <p:nvPr>
            <p:ph type="body" sz="quarter" idx="111" hasCustomPrompt="1"/>
          </p:nvPr>
        </p:nvSpPr>
        <p:spPr>
          <a:xfrm>
            <a:off x="407988" y="6200774"/>
            <a:ext cx="9729787" cy="657225"/>
          </a:xfrm>
        </p:spPr>
        <p:txBody>
          <a:bodyPr anchor="b" anchorCtr="0">
            <a:noAutofit/>
          </a:bodyPr>
          <a:lstStyle>
            <a:lvl1pPr>
              <a:lnSpc>
                <a:spcPct val="100000"/>
              </a:lnSpc>
              <a:spcAft>
                <a:spcPts val="300"/>
              </a:spcAft>
              <a:buNone/>
              <a:defRPr sz="800"/>
            </a:lvl1pPr>
          </a:lstStyle>
          <a:p>
            <a:pPr lvl="0"/>
            <a:r>
              <a:rPr lang="en-US"/>
              <a:t>Footnotes</a:t>
            </a:r>
          </a:p>
        </p:txBody>
      </p:sp>
    </p:spTree>
    <p:custDataLst>
      <p:tags r:id="rId1"/>
    </p:custDataLst>
    <p:extLst>
      <p:ext uri="{BB962C8B-B14F-4D97-AF65-F5344CB8AC3E}">
        <p14:creationId xmlns:p14="http://schemas.microsoft.com/office/powerpoint/2010/main" val="2109625227"/>
      </p:ext>
    </p:extLst>
  </p:cSld>
  <p:clrMapOvr>
    <a:masterClrMapping/>
  </p:clrMapOvr>
  <p:extLst>
    <p:ext uri="{DCECCB84-F9BA-43D5-87BE-67443E8EF086}">
      <p15:sldGuideLst xmlns:p15="http://schemas.microsoft.com/office/powerpoint/2012/main">
        <p15:guide id="1" orient="horz" pos="890" userDrawn="1">
          <p15:clr>
            <a:srgbClr val="C35EA4"/>
          </p15:clr>
        </p15:guide>
        <p15:guide id="2" orient="horz" pos="981" userDrawn="1">
          <p15:clr>
            <a:srgbClr val="C35EA4"/>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 Column Process">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D5B1D31A-1072-4488-8176-064D101F59B2}"/>
              </a:ext>
            </a:extLst>
          </p:cNvPr>
          <p:cNvSpPr>
            <a:spLocks noGrp="1"/>
          </p:cNvSpPr>
          <p:nvPr>
            <p:ph type="body" sz="quarter" idx="15" hasCustomPrompt="1"/>
          </p:nvPr>
        </p:nvSpPr>
        <p:spPr>
          <a:xfrm>
            <a:off x="407986" y="2849450"/>
            <a:ext cx="3715200" cy="2876550"/>
          </a:xfrm>
          <a:noFill/>
          <a:ln>
            <a:solidFill>
              <a:schemeClr val="accent1"/>
            </a:solidFill>
          </a:ln>
        </p:spPr>
        <p:txBody>
          <a:bodyPr lIns="180000" tIns="180000" rIns="180000" bIns="180000">
            <a:noAutofit/>
          </a:bodyPr>
          <a:lstStyle>
            <a:lvl1pPr marL="0" indent="0">
              <a:buNone/>
              <a:defRPr sz="2000"/>
            </a:lvl1pPr>
          </a:lstStyle>
          <a:p>
            <a:pPr lvl="0"/>
            <a:r>
              <a:rPr lang="en-US"/>
              <a:t>Click to add text</a:t>
            </a:r>
          </a:p>
        </p:txBody>
      </p:sp>
      <p:sp>
        <p:nvSpPr>
          <p:cNvPr id="2" name="Title 1">
            <a:extLst>
              <a:ext uri="{FF2B5EF4-FFF2-40B4-BE49-F238E27FC236}">
                <a16:creationId xmlns:a16="http://schemas.microsoft.com/office/drawing/2014/main" id="{DB849400-E757-4904-B6B0-89D775990C58}"/>
              </a:ext>
            </a:extLst>
          </p:cNvPr>
          <p:cNvSpPr>
            <a:spLocks noGrp="1"/>
          </p:cNvSpPr>
          <p:nvPr>
            <p:ph type="title" hasCustomPrompt="1"/>
          </p:nvPr>
        </p:nvSpPr>
        <p:spPr/>
        <p:txBody>
          <a:bodyPr/>
          <a:lstStyle>
            <a:lvl1pPr>
              <a:defRPr/>
            </a:lvl1pPr>
          </a:lstStyle>
          <a:p>
            <a:r>
              <a:rPr lang="en-US"/>
              <a:t>Click to enter title here</a:t>
            </a:r>
          </a:p>
        </p:txBody>
      </p:sp>
      <p:sp>
        <p:nvSpPr>
          <p:cNvPr id="3" name="Date Placeholder 2">
            <a:extLst>
              <a:ext uri="{FF2B5EF4-FFF2-40B4-BE49-F238E27FC236}">
                <a16:creationId xmlns:a16="http://schemas.microsoft.com/office/drawing/2014/main" id="{7CD3461D-2D14-40AF-A11E-E32A29AD5DDA}"/>
              </a:ext>
            </a:extLst>
          </p:cNvPr>
          <p:cNvSpPr>
            <a:spLocks noGrp="1"/>
          </p:cNvSpPr>
          <p:nvPr>
            <p:ph type="dt" sz="half" idx="10"/>
          </p:nvPr>
        </p:nvSpPr>
        <p:spPr/>
        <p:txBody>
          <a:bodyPr/>
          <a:lstStyle/>
          <a:p>
            <a:endParaRPr lang="en-GB"/>
          </a:p>
        </p:txBody>
      </p:sp>
      <p:sp>
        <p:nvSpPr>
          <p:cNvPr id="5" name="Slide Number Placeholder 4">
            <a:extLst>
              <a:ext uri="{FF2B5EF4-FFF2-40B4-BE49-F238E27FC236}">
                <a16:creationId xmlns:a16="http://schemas.microsoft.com/office/drawing/2014/main" id="{F8382FB9-7D18-4174-9B0A-336A77C9A80A}"/>
              </a:ext>
            </a:extLst>
          </p:cNvPr>
          <p:cNvSpPr>
            <a:spLocks noGrp="1"/>
          </p:cNvSpPr>
          <p:nvPr>
            <p:ph type="sldNum" sz="quarter" idx="12"/>
          </p:nvPr>
        </p:nvSpPr>
        <p:spPr/>
        <p:txBody>
          <a:bodyPr/>
          <a:lstStyle/>
          <a:p>
            <a:fld id="{F8E47D07-9D1E-4FE9-B31A-2F5863681021}" type="slidenum">
              <a:rPr lang="en-GB" smtClean="0"/>
              <a:pPr/>
              <a:t>‹#›</a:t>
            </a:fld>
            <a:endParaRPr lang="en-GB"/>
          </a:p>
        </p:txBody>
      </p:sp>
      <p:sp>
        <p:nvSpPr>
          <p:cNvPr id="31" name="Text Placeholder 30">
            <a:extLst>
              <a:ext uri="{FF2B5EF4-FFF2-40B4-BE49-F238E27FC236}">
                <a16:creationId xmlns:a16="http://schemas.microsoft.com/office/drawing/2014/main" id="{34CD8BC7-181D-40C3-B655-0B1389F83D1B}"/>
              </a:ext>
            </a:extLst>
          </p:cNvPr>
          <p:cNvSpPr>
            <a:spLocks noGrp="1"/>
          </p:cNvSpPr>
          <p:nvPr>
            <p:ph type="body" sz="quarter" idx="13" hasCustomPrompt="1"/>
          </p:nvPr>
        </p:nvSpPr>
        <p:spPr>
          <a:xfrm>
            <a:off x="407987" y="2032113"/>
            <a:ext cx="3846513" cy="817200"/>
          </a:xfrm>
          <a:custGeom>
            <a:avLst/>
            <a:gdLst>
              <a:gd name="connsiteX0" fmla="*/ 0 w 3846513"/>
              <a:gd name="connsiteY0" fmla="*/ 0 h 817200"/>
              <a:gd name="connsiteX1" fmla="*/ 752 w 3846513"/>
              <a:gd name="connsiteY1" fmla="*/ 0 h 817200"/>
              <a:gd name="connsiteX2" fmla="*/ 2175412 w 3846513"/>
              <a:gd name="connsiteY2" fmla="*/ 0 h 817200"/>
              <a:gd name="connsiteX3" fmla="*/ 2785012 w 3846513"/>
              <a:gd name="connsiteY3" fmla="*/ 0 h 817200"/>
              <a:gd name="connsiteX4" fmla="*/ 3715287 w 3846513"/>
              <a:gd name="connsiteY4" fmla="*/ 0 h 817200"/>
              <a:gd name="connsiteX5" fmla="*/ 3846513 w 3846513"/>
              <a:gd name="connsiteY5" fmla="*/ 408600 h 817200"/>
              <a:gd name="connsiteX6" fmla="*/ 3715287 w 3846513"/>
              <a:gd name="connsiteY6" fmla="*/ 817200 h 817200"/>
              <a:gd name="connsiteX7" fmla="*/ 2785012 w 3846513"/>
              <a:gd name="connsiteY7" fmla="*/ 817200 h 817200"/>
              <a:gd name="connsiteX8" fmla="*/ 2175412 w 3846513"/>
              <a:gd name="connsiteY8" fmla="*/ 817200 h 817200"/>
              <a:gd name="connsiteX9" fmla="*/ 752 w 3846513"/>
              <a:gd name="connsiteY9" fmla="*/ 817200 h 817200"/>
              <a:gd name="connsiteX10" fmla="*/ 0 w 3846513"/>
              <a:gd name="connsiteY10" fmla="*/ 817200 h 81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46513" h="817200">
                <a:moveTo>
                  <a:pt x="0" y="0"/>
                </a:moveTo>
                <a:lnTo>
                  <a:pt x="752" y="0"/>
                </a:lnTo>
                <a:lnTo>
                  <a:pt x="2175412" y="0"/>
                </a:lnTo>
                <a:lnTo>
                  <a:pt x="2785012" y="0"/>
                </a:lnTo>
                <a:lnTo>
                  <a:pt x="3715287" y="0"/>
                </a:lnTo>
                <a:lnTo>
                  <a:pt x="3846513" y="408600"/>
                </a:lnTo>
                <a:lnTo>
                  <a:pt x="3715287" y="817200"/>
                </a:lnTo>
                <a:lnTo>
                  <a:pt x="2785012" y="817200"/>
                </a:lnTo>
                <a:lnTo>
                  <a:pt x="2175412" y="817200"/>
                </a:lnTo>
                <a:lnTo>
                  <a:pt x="752" y="817200"/>
                </a:lnTo>
                <a:lnTo>
                  <a:pt x="0" y="817200"/>
                </a:lnTo>
                <a:close/>
              </a:path>
            </a:pathLst>
          </a:custGeom>
          <a:solidFill>
            <a:schemeClr val="accent1"/>
          </a:solidFill>
          <a:ln>
            <a:solidFill>
              <a:schemeClr val="accent1"/>
            </a:solidFill>
          </a:ln>
        </p:spPr>
        <p:txBody>
          <a:bodyPr wrap="square" lIns="180000" rIns="180000" anchor="ctr" anchorCtr="0">
            <a:noAutofit/>
          </a:bodyPr>
          <a:lstStyle>
            <a:lvl1pPr marL="0" indent="0">
              <a:buNone/>
              <a:defRPr sz="2000" b="1">
                <a:solidFill>
                  <a:schemeClr val="bg1"/>
                </a:solidFill>
              </a:defRPr>
            </a:lvl1pPr>
            <a:lvl2pPr marL="0" indent="0">
              <a:buNone/>
              <a:defRPr/>
            </a:lvl2pPr>
          </a:lstStyle>
          <a:p>
            <a:pPr lvl="0"/>
            <a:r>
              <a:rPr lang="en-US"/>
              <a:t>Click to add heading</a:t>
            </a:r>
          </a:p>
        </p:txBody>
      </p:sp>
      <p:sp>
        <p:nvSpPr>
          <p:cNvPr id="19" name="Text Placeholder 17">
            <a:extLst>
              <a:ext uri="{FF2B5EF4-FFF2-40B4-BE49-F238E27FC236}">
                <a16:creationId xmlns:a16="http://schemas.microsoft.com/office/drawing/2014/main" id="{10B4C999-11DB-49A6-8AB3-B2F9DC1BC18C}"/>
              </a:ext>
            </a:extLst>
          </p:cNvPr>
          <p:cNvSpPr>
            <a:spLocks noGrp="1"/>
          </p:cNvSpPr>
          <p:nvPr>
            <p:ph type="body" sz="quarter" idx="16" hasCustomPrompt="1"/>
          </p:nvPr>
        </p:nvSpPr>
        <p:spPr>
          <a:xfrm>
            <a:off x="4237037" y="2849450"/>
            <a:ext cx="3715200" cy="2876550"/>
          </a:xfrm>
          <a:noFill/>
          <a:ln>
            <a:solidFill>
              <a:schemeClr val="tx2"/>
            </a:solidFill>
          </a:ln>
        </p:spPr>
        <p:txBody>
          <a:bodyPr lIns="180000" tIns="180000" rIns="180000" bIns="180000">
            <a:noAutofit/>
          </a:bodyPr>
          <a:lstStyle>
            <a:lvl1pPr marL="0" indent="0">
              <a:buNone/>
              <a:defRPr sz="2000"/>
            </a:lvl1pPr>
          </a:lstStyle>
          <a:p>
            <a:pPr lvl="0"/>
            <a:r>
              <a:rPr lang="en-US"/>
              <a:t>Click to add text</a:t>
            </a:r>
          </a:p>
        </p:txBody>
      </p:sp>
      <p:sp>
        <p:nvSpPr>
          <p:cNvPr id="30" name="Text Placeholder 29">
            <a:extLst>
              <a:ext uri="{FF2B5EF4-FFF2-40B4-BE49-F238E27FC236}">
                <a16:creationId xmlns:a16="http://schemas.microsoft.com/office/drawing/2014/main" id="{AD429AD1-93FE-42C9-ACB6-DC8300212E78}"/>
              </a:ext>
            </a:extLst>
          </p:cNvPr>
          <p:cNvSpPr>
            <a:spLocks noGrp="1"/>
          </p:cNvSpPr>
          <p:nvPr>
            <p:ph type="body" sz="quarter" idx="17" hasCustomPrompt="1"/>
          </p:nvPr>
        </p:nvSpPr>
        <p:spPr>
          <a:xfrm>
            <a:off x="4237037" y="2032113"/>
            <a:ext cx="3833812" cy="817200"/>
          </a:xfrm>
          <a:custGeom>
            <a:avLst/>
            <a:gdLst>
              <a:gd name="connsiteX0" fmla="*/ 0 w 3833812"/>
              <a:gd name="connsiteY0" fmla="*/ 0 h 817200"/>
              <a:gd name="connsiteX1" fmla="*/ 932575 w 3833812"/>
              <a:gd name="connsiteY1" fmla="*/ 0 h 817200"/>
              <a:gd name="connsiteX2" fmla="*/ 1533695 w 3833812"/>
              <a:gd name="connsiteY2" fmla="*/ 0 h 817200"/>
              <a:gd name="connsiteX3" fmla="*/ 3713545 w 3833812"/>
              <a:gd name="connsiteY3" fmla="*/ 0 h 817200"/>
              <a:gd name="connsiteX4" fmla="*/ 3713546 w 3833812"/>
              <a:gd name="connsiteY4" fmla="*/ 0 h 817200"/>
              <a:gd name="connsiteX5" fmla="*/ 3833812 w 3833812"/>
              <a:gd name="connsiteY5" fmla="*/ 408600 h 817200"/>
              <a:gd name="connsiteX6" fmla="*/ 3713545 w 3833812"/>
              <a:gd name="connsiteY6" fmla="*/ 817200 h 817200"/>
              <a:gd name="connsiteX7" fmla="*/ 1533695 w 3833812"/>
              <a:gd name="connsiteY7" fmla="*/ 817200 h 817200"/>
              <a:gd name="connsiteX8" fmla="*/ 932575 w 3833812"/>
              <a:gd name="connsiteY8" fmla="*/ 817200 h 817200"/>
              <a:gd name="connsiteX9" fmla="*/ 0 w 3833812"/>
              <a:gd name="connsiteY9" fmla="*/ 817200 h 817200"/>
              <a:gd name="connsiteX10" fmla="*/ 120267 w 3833812"/>
              <a:gd name="connsiteY10" fmla="*/ 408600 h 81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33812" h="817200">
                <a:moveTo>
                  <a:pt x="0" y="0"/>
                </a:moveTo>
                <a:lnTo>
                  <a:pt x="932575" y="0"/>
                </a:lnTo>
                <a:lnTo>
                  <a:pt x="1533695" y="0"/>
                </a:lnTo>
                <a:lnTo>
                  <a:pt x="3713545" y="0"/>
                </a:lnTo>
                <a:lnTo>
                  <a:pt x="3713546" y="0"/>
                </a:lnTo>
                <a:lnTo>
                  <a:pt x="3833812" y="408600"/>
                </a:lnTo>
                <a:lnTo>
                  <a:pt x="3713545" y="817200"/>
                </a:lnTo>
                <a:lnTo>
                  <a:pt x="1533695" y="817200"/>
                </a:lnTo>
                <a:lnTo>
                  <a:pt x="932575" y="817200"/>
                </a:lnTo>
                <a:lnTo>
                  <a:pt x="0" y="817200"/>
                </a:lnTo>
                <a:lnTo>
                  <a:pt x="120267" y="408600"/>
                </a:lnTo>
                <a:close/>
              </a:path>
            </a:pathLst>
          </a:custGeom>
          <a:solidFill>
            <a:schemeClr val="tx2"/>
          </a:solidFill>
          <a:ln>
            <a:solidFill>
              <a:schemeClr val="tx2"/>
            </a:solidFill>
          </a:ln>
        </p:spPr>
        <p:txBody>
          <a:bodyPr wrap="square" lIns="180000" rIns="180000" anchor="ctr" anchorCtr="0">
            <a:noAutofit/>
          </a:bodyPr>
          <a:lstStyle>
            <a:lvl1pPr marL="0" indent="0">
              <a:buNone/>
              <a:defRPr sz="2000" b="1">
                <a:solidFill>
                  <a:schemeClr val="bg1"/>
                </a:solidFill>
              </a:defRPr>
            </a:lvl1pPr>
            <a:lvl2pPr marL="0" indent="0">
              <a:buNone/>
              <a:defRPr/>
            </a:lvl2pPr>
          </a:lstStyle>
          <a:p>
            <a:pPr lvl="0"/>
            <a:r>
              <a:rPr lang="en-US"/>
              <a:t>Click to add heading</a:t>
            </a:r>
          </a:p>
        </p:txBody>
      </p:sp>
      <p:sp>
        <p:nvSpPr>
          <p:cNvPr id="21" name="Text Placeholder 17">
            <a:extLst>
              <a:ext uri="{FF2B5EF4-FFF2-40B4-BE49-F238E27FC236}">
                <a16:creationId xmlns:a16="http://schemas.microsoft.com/office/drawing/2014/main" id="{B8A0AAAB-DFCF-4F8D-90DA-DBD02013396C}"/>
              </a:ext>
            </a:extLst>
          </p:cNvPr>
          <p:cNvSpPr>
            <a:spLocks noGrp="1"/>
          </p:cNvSpPr>
          <p:nvPr>
            <p:ph type="body" sz="quarter" idx="18" hasCustomPrompt="1"/>
          </p:nvPr>
        </p:nvSpPr>
        <p:spPr>
          <a:xfrm>
            <a:off x="8068813" y="2849450"/>
            <a:ext cx="3715200" cy="2876550"/>
          </a:xfrm>
          <a:noFill/>
          <a:ln>
            <a:solidFill>
              <a:schemeClr val="accent6"/>
            </a:solidFill>
          </a:ln>
        </p:spPr>
        <p:txBody>
          <a:bodyPr lIns="180000" tIns="180000" rIns="180000" bIns="180000">
            <a:noAutofit/>
          </a:bodyPr>
          <a:lstStyle>
            <a:lvl1pPr marL="0" indent="0">
              <a:buNone/>
              <a:defRPr sz="20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add text</a:t>
            </a:r>
          </a:p>
        </p:txBody>
      </p:sp>
      <p:sp>
        <p:nvSpPr>
          <p:cNvPr id="29" name="Text Placeholder 28">
            <a:extLst>
              <a:ext uri="{FF2B5EF4-FFF2-40B4-BE49-F238E27FC236}">
                <a16:creationId xmlns:a16="http://schemas.microsoft.com/office/drawing/2014/main" id="{FA12C4F6-CA5C-4C9A-BF79-F0FD42EF0468}"/>
              </a:ext>
            </a:extLst>
          </p:cNvPr>
          <p:cNvSpPr>
            <a:spLocks noGrp="1"/>
          </p:cNvSpPr>
          <p:nvPr>
            <p:ph type="body" sz="quarter" idx="21" hasCustomPrompt="1"/>
          </p:nvPr>
        </p:nvSpPr>
        <p:spPr>
          <a:xfrm>
            <a:off x="8066088" y="2032113"/>
            <a:ext cx="3717925" cy="817200"/>
          </a:xfrm>
          <a:custGeom>
            <a:avLst/>
            <a:gdLst>
              <a:gd name="connsiteX0" fmla="*/ 0 w 3717925"/>
              <a:gd name="connsiteY0" fmla="*/ 0 h 817200"/>
              <a:gd name="connsiteX1" fmla="*/ 104986 w 3717925"/>
              <a:gd name="connsiteY1" fmla="*/ 0 h 817200"/>
              <a:gd name="connsiteX2" fmla="*/ 604460 w 3717925"/>
              <a:gd name="connsiteY2" fmla="*/ 0 h 817200"/>
              <a:gd name="connsiteX3" fmla="*/ 818271 w 3717925"/>
              <a:gd name="connsiteY3" fmla="*/ 0 h 817200"/>
              <a:gd name="connsiteX4" fmla="*/ 1417808 w 3717925"/>
              <a:gd name="connsiteY4" fmla="*/ 0 h 817200"/>
              <a:gd name="connsiteX5" fmla="*/ 3597658 w 3717925"/>
              <a:gd name="connsiteY5" fmla="*/ 0 h 817200"/>
              <a:gd name="connsiteX6" fmla="*/ 3597659 w 3717925"/>
              <a:gd name="connsiteY6" fmla="*/ 0 h 817200"/>
              <a:gd name="connsiteX7" fmla="*/ 3717925 w 3717925"/>
              <a:gd name="connsiteY7" fmla="*/ 0 h 817200"/>
              <a:gd name="connsiteX8" fmla="*/ 3717925 w 3717925"/>
              <a:gd name="connsiteY8" fmla="*/ 408600 h 817200"/>
              <a:gd name="connsiteX9" fmla="*/ 3717925 w 3717925"/>
              <a:gd name="connsiteY9" fmla="*/ 817200 h 817200"/>
              <a:gd name="connsiteX10" fmla="*/ 3597658 w 3717925"/>
              <a:gd name="connsiteY10" fmla="*/ 817200 h 817200"/>
              <a:gd name="connsiteX11" fmla="*/ 1417808 w 3717925"/>
              <a:gd name="connsiteY11" fmla="*/ 817200 h 817200"/>
              <a:gd name="connsiteX12" fmla="*/ 818271 w 3717925"/>
              <a:gd name="connsiteY12" fmla="*/ 817200 h 817200"/>
              <a:gd name="connsiteX13" fmla="*/ 61231 w 3717925"/>
              <a:gd name="connsiteY13" fmla="*/ 817200 h 817200"/>
              <a:gd name="connsiteX14" fmla="*/ 61231 w 3717925"/>
              <a:gd name="connsiteY14" fmla="*/ 817199 h 817200"/>
              <a:gd name="connsiteX15" fmla="*/ 104985 w 3717925"/>
              <a:gd name="connsiteY15" fmla="*/ 817199 h 817200"/>
              <a:gd name="connsiteX16" fmla="*/ 104985 w 3717925"/>
              <a:gd name="connsiteY16" fmla="*/ 817198 h 817200"/>
              <a:gd name="connsiteX17" fmla="*/ 0 w 3717925"/>
              <a:gd name="connsiteY17" fmla="*/ 817198 h 817200"/>
              <a:gd name="connsiteX18" fmla="*/ 134895 w 3717925"/>
              <a:gd name="connsiteY18" fmla="*/ 408599 h 81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717925" h="817200">
                <a:moveTo>
                  <a:pt x="0" y="0"/>
                </a:moveTo>
                <a:lnTo>
                  <a:pt x="104986" y="0"/>
                </a:lnTo>
                <a:lnTo>
                  <a:pt x="604460" y="0"/>
                </a:lnTo>
                <a:lnTo>
                  <a:pt x="818271" y="0"/>
                </a:lnTo>
                <a:lnTo>
                  <a:pt x="1417808" y="0"/>
                </a:lnTo>
                <a:lnTo>
                  <a:pt x="3597658" y="0"/>
                </a:lnTo>
                <a:lnTo>
                  <a:pt x="3597659" y="0"/>
                </a:lnTo>
                <a:lnTo>
                  <a:pt x="3717925" y="0"/>
                </a:lnTo>
                <a:lnTo>
                  <a:pt x="3717925" y="408600"/>
                </a:lnTo>
                <a:lnTo>
                  <a:pt x="3717925" y="817200"/>
                </a:lnTo>
                <a:lnTo>
                  <a:pt x="3597658" y="817200"/>
                </a:lnTo>
                <a:lnTo>
                  <a:pt x="1417808" y="817200"/>
                </a:lnTo>
                <a:lnTo>
                  <a:pt x="818271" y="817200"/>
                </a:lnTo>
                <a:lnTo>
                  <a:pt x="61231" y="817200"/>
                </a:lnTo>
                <a:lnTo>
                  <a:pt x="61231" y="817199"/>
                </a:lnTo>
                <a:lnTo>
                  <a:pt x="104985" y="817199"/>
                </a:lnTo>
                <a:lnTo>
                  <a:pt x="104985" y="817198"/>
                </a:lnTo>
                <a:lnTo>
                  <a:pt x="0" y="817198"/>
                </a:lnTo>
                <a:lnTo>
                  <a:pt x="134895" y="408599"/>
                </a:lnTo>
                <a:close/>
              </a:path>
            </a:pathLst>
          </a:custGeom>
          <a:solidFill>
            <a:schemeClr val="accent6"/>
          </a:solidFill>
          <a:ln>
            <a:solidFill>
              <a:schemeClr val="accent6"/>
            </a:solidFill>
          </a:ln>
        </p:spPr>
        <p:txBody>
          <a:bodyPr wrap="square" lIns="180000" rIns="180000" anchor="ctr" anchorCtr="0">
            <a:noAutofit/>
          </a:bodyPr>
          <a:lstStyle>
            <a:lvl1pPr marL="0" indent="0">
              <a:buNone/>
              <a:defRPr sz="2000" b="1">
                <a:solidFill>
                  <a:schemeClr val="tx1"/>
                </a:solidFill>
              </a:defRPr>
            </a:lvl1pPr>
            <a:lvl2pPr marL="0" indent="0">
              <a:buNone/>
              <a:defRPr/>
            </a:lvl2pPr>
          </a:lstStyle>
          <a:p>
            <a:pPr lvl="0"/>
            <a:r>
              <a:rPr lang="en-US"/>
              <a:t>Click to add heading</a:t>
            </a:r>
          </a:p>
        </p:txBody>
      </p:sp>
      <p:sp>
        <p:nvSpPr>
          <p:cNvPr id="12" name="Text Placeholder 96">
            <a:extLst>
              <a:ext uri="{FF2B5EF4-FFF2-40B4-BE49-F238E27FC236}">
                <a16:creationId xmlns:a16="http://schemas.microsoft.com/office/drawing/2014/main" id="{2128A043-8396-4954-A094-3A77D92F8D4B}"/>
              </a:ext>
            </a:extLst>
          </p:cNvPr>
          <p:cNvSpPr>
            <a:spLocks noGrp="1"/>
          </p:cNvSpPr>
          <p:nvPr>
            <p:ph type="body" sz="quarter" idx="111" hasCustomPrompt="1"/>
          </p:nvPr>
        </p:nvSpPr>
        <p:spPr>
          <a:xfrm>
            <a:off x="407988" y="6200774"/>
            <a:ext cx="9729787" cy="657225"/>
          </a:xfrm>
        </p:spPr>
        <p:txBody>
          <a:bodyPr anchor="b" anchorCtr="0">
            <a:noAutofit/>
          </a:bodyPr>
          <a:lstStyle>
            <a:lvl1pPr>
              <a:spcAft>
                <a:spcPts val="300"/>
              </a:spcAft>
              <a:buNone/>
              <a:defRPr sz="800"/>
            </a:lvl1pPr>
          </a:lstStyle>
          <a:p>
            <a:pPr lvl="0"/>
            <a:r>
              <a:rPr lang="en-US"/>
              <a:t>Footnotes</a:t>
            </a:r>
          </a:p>
        </p:txBody>
      </p:sp>
    </p:spTree>
    <p:custDataLst>
      <p:tags r:id="rId1"/>
    </p:custDataLst>
    <p:extLst>
      <p:ext uri="{BB962C8B-B14F-4D97-AF65-F5344CB8AC3E}">
        <p14:creationId xmlns:p14="http://schemas.microsoft.com/office/powerpoint/2010/main" val="2002284108"/>
      </p:ext>
    </p:extLst>
  </p:cSld>
  <p:clrMapOvr>
    <a:masterClrMapping/>
  </p:clrMapOvr>
  <p:extLst>
    <p:ext uri="{DCECCB84-F9BA-43D5-87BE-67443E8EF086}">
      <p15:sldGuideLst xmlns:p15="http://schemas.microsoft.com/office/powerpoint/2012/main">
        <p15:guide id="1" orient="horz" pos="890" userDrawn="1">
          <p15:clr>
            <a:srgbClr val="C35EA4"/>
          </p15:clr>
        </p15:guide>
        <p15:guide id="2" orient="horz" pos="981" userDrawn="1">
          <p15:clr>
            <a:srgbClr val="C35EA4"/>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4 Column Process">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AC83CC72-343E-4818-B724-8F9FEE0BFD09}"/>
              </a:ext>
            </a:extLst>
          </p:cNvPr>
          <p:cNvSpPr>
            <a:spLocks noGrp="1"/>
          </p:cNvSpPr>
          <p:nvPr>
            <p:ph type="body" sz="quarter" idx="20" hasCustomPrompt="1"/>
          </p:nvPr>
        </p:nvSpPr>
        <p:spPr>
          <a:xfrm>
            <a:off x="6130042" y="2032113"/>
            <a:ext cx="2901237" cy="817198"/>
          </a:xfrm>
          <a:custGeom>
            <a:avLst/>
            <a:gdLst>
              <a:gd name="connsiteX0" fmla="*/ 0 w 2901237"/>
              <a:gd name="connsiteY0" fmla="*/ 0 h 817198"/>
              <a:gd name="connsiteX1" fmla="*/ 601120 w 2901237"/>
              <a:gd name="connsiteY1" fmla="*/ 0 h 817198"/>
              <a:gd name="connsiteX2" fmla="*/ 2772401 w 2901237"/>
              <a:gd name="connsiteY2" fmla="*/ 0 h 817198"/>
              <a:gd name="connsiteX3" fmla="*/ 2896346 w 2901237"/>
              <a:gd name="connsiteY3" fmla="*/ 391982 h 817198"/>
              <a:gd name="connsiteX4" fmla="*/ 2901237 w 2901237"/>
              <a:gd name="connsiteY4" fmla="*/ 408600 h 817198"/>
              <a:gd name="connsiteX5" fmla="*/ 2896353 w 2901237"/>
              <a:gd name="connsiteY5" fmla="*/ 425192 h 817198"/>
              <a:gd name="connsiteX6" fmla="*/ 2772401 w 2901237"/>
              <a:gd name="connsiteY6" fmla="*/ 817198 h 817198"/>
              <a:gd name="connsiteX7" fmla="*/ 1 w 2901237"/>
              <a:gd name="connsiteY7" fmla="*/ 817198 h 817198"/>
              <a:gd name="connsiteX8" fmla="*/ 9 w 2901237"/>
              <a:gd name="connsiteY8" fmla="*/ 817171 h 817198"/>
              <a:gd name="connsiteX9" fmla="*/ 129199 w 2901237"/>
              <a:gd name="connsiteY9" fmla="*/ 408599 h 81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01237" h="817198">
                <a:moveTo>
                  <a:pt x="0" y="0"/>
                </a:moveTo>
                <a:lnTo>
                  <a:pt x="601120" y="0"/>
                </a:lnTo>
                <a:lnTo>
                  <a:pt x="2772401" y="0"/>
                </a:lnTo>
                <a:lnTo>
                  <a:pt x="2896346" y="391982"/>
                </a:lnTo>
                <a:lnTo>
                  <a:pt x="2901237" y="408600"/>
                </a:lnTo>
                <a:lnTo>
                  <a:pt x="2896353" y="425192"/>
                </a:lnTo>
                <a:lnTo>
                  <a:pt x="2772401" y="817198"/>
                </a:lnTo>
                <a:lnTo>
                  <a:pt x="1" y="817198"/>
                </a:lnTo>
                <a:lnTo>
                  <a:pt x="9" y="817171"/>
                </a:lnTo>
                <a:lnTo>
                  <a:pt x="129199" y="408599"/>
                </a:lnTo>
                <a:close/>
              </a:path>
            </a:pathLst>
          </a:custGeom>
          <a:solidFill>
            <a:schemeClr val="accent6"/>
          </a:solidFill>
          <a:ln>
            <a:solidFill>
              <a:schemeClr val="accent6"/>
            </a:solidFill>
          </a:ln>
        </p:spPr>
        <p:txBody>
          <a:bodyPr wrap="square" lIns="180000" tIns="0" rIns="180000" bIns="0" anchor="ctr" anchorCtr="0">
            <a:noAutofit/>
          </a:bodyPr>
          <a:lstStyle>
            <a:lvl1pPr marL="0" indent="0">
              <a:buNone/>
              <a:defRPr sz="2000" b="1">
                <a:solidFill>
                  <a:schemeClr val="tx1"/>
                </a:solidFill>
              </a:defRPr>
            </a:lvl1pPr>
            <a:lvl2pPr marL="432000" indent="0">
              <a:buFont typeface="Arial" panose="020B0604020202020204" pitchFamily="34" charset="0"/>
              <a:buNone/>
              <a:defRPr sz="2000" b="1">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add heading</a:t>
            </a:r>
          </a:p>
        </p:txBody>
      </p:sp>
      <p:sp>
        <p:nvSpPr>
          <p:cNvPr id="18" name="Text Placeholder 17">
            <a:extLst>
              <a:ext uri="{FF2B5EF4-FFF2-40B4-BE49-F238E27FC236}">
                <a16:creationId xmlns:a16="http://schemas.microsoft.com/office/drawing/2014/main" id="{D5B1D31A-1072-4488-8176-064D101F59B2}"/>
              </a:ext>
            </a:extLst>
          </p:cNvPr>
          <p:cNvSpPr>
            <a:spLocks noGrp="1"/>
          </p:cNvSpPr>
          <p:nvPr>
            <p:ph type="body" sz="quarter" idx="15" hasCustomPrompt="1"/>
          </p:nvPr>
        </p:nvSpPr>
        <p:spPr>
          <a:xfrm>
            <a:off x="407987" y="2849450"/>
            <a:ext cx="2772653" cy="2876550"/>
          </a:xfrm>
          <a:noFill/>
          <a:ln>
            <a:solidFill>
              <a:schemeClr val="accent1"/>
            </a:solidFill>
          </a:ln>
        </p:spPr>
        <p:txBody>
          <a:bodyPr lIns="180000" tIns="180000" rIns="180000" bIns="180000">
            <a:noAutofit/>
          </a:bodyPr>
          <a:lstStyle>
            <a:lvl1pPr marL="0" indent="0">
              <a:buNone/>
              <a:defRPr sz="2000"/>
            </a:lvl1pPr>
          </a:lstStyle>
          <a:p>
            <a:pPr lvl="0"/>
            <a:r>
              <a:rPr lang="en-US"/>
              <a:t>Click to add text</a:t>
            </a:r>
          </a:p>
        </p:txBody>
      </p:sp>
      <p:sp>
        <p:nvSpPr>
          <p:cNvPr id="2" name="Title 1">
            <a:extLst>
              <a:ext uri="{FF2B5EF4-FFF2-40B4-BE49-F238E27FC236}">
                <a16:creationId xmlns:a16="http://schemas.microsoft.com/office/drawing/2014/main" id="{DB849400-E757-4904-B6B0-89D775990C58}"/>
              </a:ext>
            </a:extLst>
          </p:cNvPr>
          <p:cNvSpPr>
            <a:spLocks noGrp="1"/>
          </p:cNvSpPr>
          <p:nvPr>
            <p:ph type="title" hasCustomPrompt="1"/>
          </p:nvPr>
        </p:nvSpPr>
        <p:spPr/>
        <p:txBody>
          <a:bodyPr/>
          <a:lstStyle>
            <a:lvl1pPr>
              <a:defRPr/>
            </a:lvl1pPr>
          </a:lstStyle>
          <a:p>
            <a:r>
              <a:rPr lang="en-US"/>
              <a:t>Click to enter title here</a:t>
            </a:r>
          </a:p>
        </p:txBody>
      </p:sp>
      <p:sp>
        <p:nvSpPr>
          <p:cNvPr id="3" name="Date Placeholder 2">
            <a:extLst>
              <a:ext uri="{FF2B5EF4-FFF2-40B4-BE49-F238E27FC236}">
                <a16:creationId xmlns:a16="http://schemas.microsoft.com/office/drawing/2014/main" id="{7CD3461D-2D14-40AF-A11E-E32A29AD5DDA}"/>
              </a:ext>
            </a:extLst>
          </p:cNvPr>
          <p:cNvSpPr>
            <a:spLocks noGrp="1"/>
          </p:cNvSpPr>
          <p:nvPr>
            <p:ph type="dt" sz="half" idx="10"/>
          </p:nvPr>
        </p:nvSpPr>
        <p:spPr/>
        <p:txBody>
          <a:bodyPr/>
          <a:lstStyle/>
          <a:p>
            <a:endParaRPr lang="en-GB"/>
          </a:p>
        </p:txBody>
      </p:sp>
      <p:sp>
        <p:nvSpPr>
          <p:cNvPr id="5" name="Slide Number Placeholder 4">
            <a:extLst>
              <a:ext uri="{FF2B5EF4-FFF2-40B4-BE49-F238E27FC236}">
                <a16:creationId xmlns:a16="http://schemas.microsoft.com/office/drawing/2014/main" id="{F8382FB9-7D18-4174-9B0A-336A77C9A80A}"/>
              </a:ext>
            </a:extLst>
          </p:cNvPr>
          <p:cNvSpPr>
            <a:spLocks noGrp="1"/>
          </p:cNvSpPr>
          <p:nvPr>
            <p:ph type="sldNum" sz="quarter" idx="12"/>
          </p:nvPr>
        </p:nvSpPr>
        <p:spPr/>
        <p:txBody>
          <a:bodyPr/>
          <a:lstStyle/>
          <a:p>
            <a:fld id="{F8E47D07-9D1E-4FE9-B31A-2F5863681021}" type="slidenum">
              <a:rPr lang="en-GB" smtClean="0"/>
              <a:pPr/>
              <a:t>‹#›</a:t>
            </a:fld>
            <a:endParaRPr lang="en-GB"/>
          </a:p>
        </p:txBody>
      </p:sp>
      <p:sp>
        <p:nvSpPr>
          <p:cNvPr id="28" name="Text Placeholder 27">
            <a:extLst>
              <a:ext uri="{FF2B5EF4-FFF2-40B4-BE49-F238E27FC236}">
                <a16:creationId xmlns:a16="http://schemas.microsoft.com/office/drawing/2014/main" id="{4A375546-B5E2-4A34-9E57-6FD13BAC4AC9}"/>
              </a:ext>
            </a:extLst>
          </p:cNvPr>
          <p:cNvSpPr>
            <a:spLocks noGrp="1"/>
          </p:cNvSpPr>
          <p:nvPr>
            <p:ph type="body" sz="quarter" idx="13" hasCustomPrompt="1"/>
          </p:nvPr>
        </p:nvSpPr>
        <p:spPr>
          <a:xfrm>
            <a:off x="407987" y="2032113"/>
            <a:ext cx="2916238" cy="817200"/>
          </a:xfrm>
          <a:custGeom>
            <a:avLst/>
            <a:gdLst>
              <a:gd name="connsiteX0" fmla="*/ 0 w 2916238"/>
              <a:gd name="connsiteY0" fmla="*/ 0 h 817200"/>
              <a:gd name="connsiteX1" fmla="*/ 752 w 2916238"/>
              <a:gd name="connsiteY1" fmla="*/ 0 h 817200"/>
              <a:gd name="connsiteX2" fmla="*/ 2175412 w 2916238"/>
              <a:gd name="connsiteY2" fmla="*/ 0 h 817200"/>
              <a:gd name="connsiteX3" fmla="*/ 2785012 w 2916238"/>
              <a:gd name="connsiteY3" fmla="*/ 0 h 817200"/>
              <a:gd name="connsiteX4" fmla="*/ 2916238 w 2916238"/>
              <a:gd name="connsiteY4" fmla="*/ 408600 h 817200"/>
              <a:gd name="connsiteX5" fmla="*/ 2785012 w 2916238"/>
              <a:gd name="connsiteY5" fmla="*/ 817200 h 817200"/>
              <a:gd name="connsiteX6" fmla="*/ 2175412 w 2916238"/>
              <a:gd name="connsiteY6" fmla="*/ 817200 h 817200"/>
              <a:gd name="connsiteX7" fmla="*/ 752 w 2916238"/>
              <a:gd name="connsiteY7" fmla="*/ 817200 h 817200"/>
              <a:gd name="connsiteX8" fmla="*/ 0 w 2916238"/>
              <a:gd name="connsiteY8" fmla="*/ 817200 h 81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16238" h="817200">
                <a:moveTo>
                  <a:pt x="0" y="0"/>
                </a:moveTo>
                <a:lnTo>
                  <a:pt x="752" y="0"/>
                </a:lnTo>
                <a:lnTo>
                  <a:pt x="2175412" y="0"/>
                </a:lnTo>
                <a:lnTo>
                  <a:pt x="2785012" y="0"/>
                </a:lnTo>
                <a:lnTo>
                  <a:pt x="2916238" y="408600"/>
                </a:lnTo>
                <a:lnTo>
                  <a:pt x="2785012" y="817200"/>
                </a:lnTo>
                <a:lnTo>
                  <a:pt x="2175412" y="817200"/>
                </a:lnTo>
                <a:lnTo>
                  <a:pt x="752" y="817200"/>
                </a:lnTo>
                <a:lnTo>
                  <a:pt x="0" y="817200"/>
                </a:lnTo>
                <a:close/>
              </a:path>
            </a:pathLst>
          </a:custGeom>
          <a:solidFill>
            <a:schemeClr val="accent1"/>
          </a:solidFill>
          <a:ln>
            <a:solidFill>
              <a:schemeClr val="accent1"/>
            </a:solidFill>
          </a:ln>
        </p:spPr>
        <p:txBody>
          <a:bodyPr wrap="square" lIns="180000" rIns="180000" anchor="ctr" anchorCtr="0">
            <a:noAutofit/>
          </a:bodyPr>
          <a:lstStyle>
            <a:lvl1pPr marL="0" indent="0">
              <a:buNone/>
              <a:defRPr sz="2000" b="1">
                <a:solidFill>
                  <a:schemeClr val="bg1"/>
                </a:solidFill>
              </a:defRPr>
            </a:lvl1pPr>
            <a:lvl2pPr marL="0" indent="0">
              <a:buNone/>
              <a:defRPr/>
            </a:lvl2pPr>
          </a:lstStyle>
          <a:p>
            <a:pPr lvl="0"/>
            <a:r>
              <a:rPr lang="en-US"/>
              <a:t>Click to add heading</a:t>
            </a:r>
          </a:p>
        </p:txBody>
      </p:sp>
      <p:sp>
        <p:nvSpPr>
          <p:cNvPr id="19" name="Text Placeholder 17">
            <a:extLst>
              <a:ext uri="{FF2B5EF4-FFF2-40B4-BE49-F238E27FC236}">
                <a16:creationId xmlns:a16="http://schemas.microsoft.com/office/drawing/2014/main" id="{10B4C999-11DB-49A6-8AB3-B2F9DC1BC18C}"/>
              </a:ext>
            </a:extLst>
          </p:cNvPr>
          <p:cNvSpPr>
            <a:spLocks noGrp="1"/>
          </p:cNvSpPr>
          <p:nvPr>
            <p:ph type="body" sz="quarter" idx="16" hasCustomPrompt="1"/>
          </p:nvPr>
        </p:nvSpPr>
        <p:spPr>
          <a:xfrm>
            <a:off x="3261437" y="2849450"/>
            <a:ext cx="2772653" cy="2876550"/>
          </a:xfrm>
          <a:noFill/>
          <a:ln>
            <a:solidFill>
              <a:schemeClr val="tx2"/>
            </a:solidFill>
          </a:ln>
        </p:spPr>
        <p:txBody>
          <a:bodyPr lIns="180000" tIns="180000" rIns="180000" bIns="180000">
            <a:noAutofit/>
          </a:bodyPr>
          <a:lstStyle>
            <a:lvl1pPr marL="0" indent="0">
              <a:buNone/>
              <a:defRPr sz="2000"/>
            </a:lvl1pPr>
          </a:lstStyle>
          <a:p>
            <a:pPr lvl="0"/>
            <a:r>
              <a:rPr lang="en-US"/>
              <a:t>Click to add text</a:t>
            </a:r>
          </a:p>
        </p:txBody>
      </p:sp>
      <p:sp>
        <p:nvSpPr>
          <p:cNvPr id="27" name="Text Placeholder 26">
            <a:extLst>
              <a:ext uri="{FF2B5EF4-FFF2-40B4-BE49-F238E27FC236}">
                <a16:creationId xmlns:a16="http://schemas.microsoft.com/office/drawing/2014/main" id="{B7D4CF97-9894-4D12-B5CD-6E7A0BEFEBCE}"/>
              </a:ext>
            </a:extLst>
          </p:cNvPr>
          <p:cNvSpPr>
            <a:spLocks noGrp="1"/>
          </p:cNvSpPr>
          <p:nvPr>
            <p:ph type="body" sz="quarter" idx="17" hasCustomPrompt="1"/>
          </p:nvPr>
        </p:nvSpPr>
        <p:spPr>
          <a:xfrm>
            <a:off x="3261438" y="2032113"/>
            <a:ext cx="2901237" cy="817200"/>
          </a:xfrm>
          <a:custGeom>
            <a:avLst/>
            <a:gdLst>
              <a:gd name="connsiteX0" fmla="*/ 0 w 2901237"/>
              <a:gd name="connsiteY0" fmla="*/ 0 h 817200"/>
              <a:gd name="connsiteX1" fmla="*/ 601120 w 2901237"/>
              <a:gd name="connsiteY1" fmla="*/ 0 h 817200"/>
              <a:gd name="connsiteX2" fmla="*/ 2780970 w 2901237"/>
              <a:gd name="connsiteY2" fmla="*/ 0 h 817200"/>
              <a:gd name="connsiteX3" fmla="*/ 2780971 w 2901237"/>
              <a:gd name="connsiteY3" fmla="*/ 0 h 817200"/>
              <a:gd name="connsiteX4" fmla="*/ 2901237 w 2901237"/>
              <a:gd name="connsiteY4" fmla="*/ 408600 h 817200"/>
              <a:gd name="connsiteX5" fmla="*/ 2780970 w 2901237"/>
              <a:gd name="connsiteY5" fmla="*/ 817200 h 817200"/>
              <a:gd name="connsiteX6" fmla="*/ 601120 w 2901237"/>
              <a:gd name="connsiteY6" fmla="*/ 817200 h 817200"/>
              <a:gd name="connsiteX7" fmla="*/ 0 w 2901237"/>
              <a:gd name="connsiteY7" fmla="*/ 817200 h 817200"/>
              <a:gd name="connsiteX8" fmla="*/ 120267 w 2901237"/>
              <a:gd name="connsiteY8" fmla="*/ 408600 h 81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01237" h="817200">
                <a:moveTo>
                  <a:pt x="0" y="0"/>
                </a:moveTo>
                <a:lnTo>
                  <a:pt x="601120" y="0"/>
                </a:lnTo>
                <a:lnTo>
                  <a:pt x="2780970" y="0"/>
                </a:lnTo>
                <a:lnTo>
                  <a:pt x="2780971" y="0"/>
                </a:lnTo>
                <a:lnTo>
                  <a:pt x="2901237" y="408600"/>
                </a:lnTo>
                <a:lnTo>
                  <a:pt x="2780970" y="817200"/>
                </a:lnTo>
                <a:lnTo>
                  <a:pt x="601120" y="817200"/>
                </a:lnTo>
                <a:lnTo>
                  <a:pt x="0" y="817200"/>
                </a:lnTo>
                <a:lnTo>
                  <a:pt x="120267" y="408600"/>
                </a:lnTo>
                <a:close/>
              </a:path>
            </a:pathLst>
          </a:custGeom>
          <a:solidFill>
            <a:schemeClr val="tx2"/>
          </a:solidFill>
          <a:ln>
            <a:solidFill>
              <a:schemeClr val="tx2"/>
            </a:solidFill>
          </a:ln>
        </p:spPr>
        <p:txBody>
          <a:bodyPr wrap="square" lIns="180000" rIns="180000" anchor="ctr" anchorCtr="0">
            <a:noAutofit/>
          </a:bodyPr>
          <a:lstStyle>
            <a:lvl1pPr marL="0" indent="0">
              <a:buNone/>
              <a:defRPr sz="2000" b="1">
                <a:solidFill>
                  <a:schemeClr val="bg1"/>
                </a:solidFill>
              </a:defRPr>
            </a:lvl1pPr>
            <a:lvl2pPr marL="0" indent="0">
              <a:buNone/>
              <a:defRPr/>
            </a:lvl2pPr>
          </a:lstStyle>
          <a:p>
            <a:pPr lvl="0"/>
            <a:r>
              <a:rPr lang="en-US"/>
              <a:t>Click to add heading</a:t>
            </a:r>
          </a:p>
        </p:txBody>
      </p:sp>
      <p:sp>
        <p:nvSpPr>
          <p:cNvPr id="21" name="Text Placeholder 17">
            <a:extLst>
              <a:ext uri="{FF2B5EF4-FFF2-40B4-BE49-F238E27FC236}">
                <a16:creationId xmlns:a16="http://schemas.microsoft.com/office/drawing/2014/main" id="{B8A0AAAB-DFCF-4F8D-90DA-DBD02013396C}"/>
              </a:ext>
            </a:extLst>
          </p:cNvPr>
          <p:cNvSpPr>
            <a:spLocks noGrp="1"/>
          </p:cNvSpPr>
          <p:nvPr>
            <p:ph type="body" sz="quarter" idx="18" hasCustomPrompt="1"/>
          </p:nvPr>
        </p:nvSpPr>
        <p:spPr>
          <a:xfrm>
            <a:off x="6130044" y="2849450"/>
            <a:ext cx="2772656" cy="2876550"/>
          </a:xfrm>
          <a:noFill/>
          <a:ln>
            <a:solidFill>
              <a:schemeClr val="accent6"/>
            </a:solidFill>
          </a:ln>
        </p:spPr>
        <p:txBody>
          <a:bodyPr lIns="180000" tIns="180000" rIns="180000" bIns="180000">
            <a:noAutofit/>
          </a:bodyPr>
          <a:lstStyle>
            <a:lvl1pPr marL="0" indent="0">
              <a:buNone/>
              <a:defRPr sz="20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add text</a:t>
            </a:r>
          </a:p>
        </p:txBody>
      </p:sp>
      <p:sp>
        <p:nvSpPr>
          <p:cNvPr id="26" name="Text Placeholder 25">
            <a:extLst>
              <a:ext uri="{FF2B5EF4-FFF2-40B4-BE49-F238E27FC236}">
                <a16:creationId xmlns:a16="http://schemas.microsoft.com/office/drawing/2014/main" id="{1693F23D-9700-4C2B-8C74-EC7DABC03DE5}"/>
              </a:ext>
            </a:extLst>
          </p:cNvPr>
          <p:cNvSpPr>
            <a:spLocks noGrp="1"/>
          </p:cNvSpPr>
          <p:nvPr>
            <p:ph type="body" sz="quarter" idx="21" hasCustomPrompt="1"/>
          </p:nvPr>
        </p:nvSpPr>
        <p:spPr>
          <a:xfrm>
            <a:off x="8998651" y="2849312"/>
            <a:ext cx="2785359" cy="2876549"/>
          </a:xfrm>
          <a:prstGeom prst="rect">
            <a:avLst/>
          </a:prstGeom>
          <a:noFill/>
          <a:ln>
            <a:solidFill>
              <a:schemeClr val="accent5"/>
            </a:solidFill>
          </a:ln>
        </p:spPr>
        <p:txBody>
          <a:bodyPr wrap="square" lIns="180000" tIns="180000" rIns="180000" bIns="180000" anchor="t" anchorCtr="0">
            <a:noAutofit/>
          </a:bodyPr>
          <a:lstStyle>
            <a:lvl1pPr marL="0" indent="0">
              <a:buNone/>
              <a:defRPr sz="2000" b="0">
                <a:solidFill>
                  <a:schemeClr val="tx1"/>
                </a:solidFill>
              </a:defRPr>
            </a:lvl1pPr>
            <a:lvl2pPr marL="0" indent="0">
              <a:buNone/>
              <a:defRPr/>
            </a:lvl2pPr>
          </a:lstStyle>
          <a:p>
            <a:pPr lvl="0"/>
            <a:r>
              <a:rPr lang="en-US"/>
              <a:t>Click to add heading</a:t>
            </a:r>
          </a:p>
        </p:txBody>
      </p:sp>
      <p:sp>
        <p:nvSpPr>
          <p:cNvPr id="25" name="Text Placeholder 24">
            <a:extLst>
              <a:ext uri="{FF2B5EF4-FFF2-40B4-BE49-F238E27FC236}">
                <a16:creationId xmlns:a16="http://schemas.microsoft.com/office/drawing/2014/main" id="{2FA2D96A-3279-4543-B199-078C69DB5ECC}"/>
              </a:ext>
            </a:extLst>
          </p:cNvPr>
          <p:cNvSpPr>
            <a:spLocks noGrp="1"/>
          </p:cNvSpPr>
          <p:nvPr>
            <p:ph type="body" sz="quarter" idx="22" hasCustomPrompt="1"/>
          </p:nvPr>
        </p:nvSpPr>
        <p:spPr>
          <a:xfrm>
            <a:off x="8998653" y="2032113"/>
            <a:ext cx="2785358" cy="817200"/>
          </a:xfrm>
          <a:custGeom>
            <a:avLst/>
            <a:gdLst>
              <a:gd name="connsiteX0" fmla="*/ 0 w 2785358"/>
              <a:gd name="connsiteY0" fmla="*/ 0 h 817200"/>
              <a:gd name="connsiteX1" fmla="*/ 75364 w 2785358"/>
              <a:gd name="connsiteY1" fmla="*/ 0 h 817200"/>
              <a:gd name="connsiteX2" fmla="*/ 450010 w 2785358"/>
              <a:gd name="connsiteY2" fmla="*/ 0 h 817200"/>
              <a:gd name="connsiteX3" fmla="*/ 485241 w 2785358"/>
              <a:gd name="connsiteY3" fmla="*/ 0 h 817200"/>
              <a:gd name="connsiteX4" fmla="*/ 2665092 w 2785358"/>
              <a:gd name="connsiteY4" fmla="*/ 0 h 817200"/>
              <a:gd name="connsiteX5" fmla="*/ 2785358 w 2785358"/>
              <a:gd name="connsiteY5" fmla="*/ 0 h 817200"/>
              <a:gd name="connsiteX6" fmla="*/ 2785358 w 2785358"/>
              <a:gd name="connsiteY6" fmla="*/ 408600 h 817200"/>
              <a:gd name="connsiteX7" fmla="*/ 2785358 w 2785358"/>
              <a:gd name="connsiteY7" fmla="*/ 817200 h 817200"/>
              <a:gd name="connsiteX8" fmla="*/ 2665091 w 2785358"/>
              <a:gd name="connsiteY8" fmla="*/ 817200 h 817200"/>
              <a:gd name="connsiteX9" fmla="*/ 485241 w 2785358"/>
              <a:gd name="connsiteY9" fmla="*/ 817200 h 817200"/>
              <a:gd name="connsiteX10" fmla="*/ 42544 w 2785358"/>
              <a:gd name="connsiteY10" fmla="*/ 817200 h 817200"/>
              <a:gd name="connsiteX11" fmla="*/ 42544 w 2785358"/>
              <a:gd name="connsiteY11" fmla="*/ 817199 h 817200"/>
              <a:gd name="connsiteX12" fmla="*/ 75363 w 2785358"/>
              <a:gd name="connsiteY12" fmla="*/ 817199 h 817200"/>
              <a:gd name="connsiteX13" fmla="*/ 75363 w 2785358"/>
              <a:gd name="connsiteY13" fmla="*/ 817198 h 817200"/>
              <a:gd name="connsiteX14" fmla="*/ 0 w 2785358"/>
              <a:gd name="connsiteY14" fmla="*/ 817198 h 817200"/>
              <a:gd name="connsiteX15" fmla="*/ 135060 w 2785358"/>
              <a:gd name="connsiteY15" fmla="*/ 408599 h 81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85358" h="817200">
                <a:moveTo>
                  <a:pt x="0" y="0"/>
                </a:moveTo>
                <a:lnTo>
                  <a:pt x="75364" y="0"/>
                </a:lnTo>
                <a:lnTo>
                  <a:pt x="450010" y="0"/>
                </a:lnTo>
                <a:lnTo>
                  <a:pt x="485241" y="0"/>
                </a:lnTo>
                <a:lnTo>
                  <a:pt x="2665092" y="0"/>
                </a:lnTo>
                <a:lnTo>
                  <a:pt x="2785358" y="0"/>
                </a:lnTo>
                <a:lnTo>
                  <a:pt x="2785358" y="408600"/>
                </a:lnTo>
                <a:lnTo>
                  <a:pt x="2785358" y="817200"/>
                </a:lnTo>
                <a:lnTo>
                  <a:pt x="2665091" y="817200"/>
                </a:lnTo>
                <a:lnTo>
                  <a:pt x="485241" y="817200"/>
                </a:lnTo>
                <a:lnTo>
                  <a:pt x="42544" y="817200"/>
                </a:lnTo>
                <a:lnTo>
                  <a:pt x="42544" y="817199"/>
                </a:lnTo>
                <a:lnTo>
                  <a:pt x="75363" y="817199"/>
                </a:lnTo>
                <a:lnTo>
                  <a:pt x="75363" y="817198"/>
                </a:lnTo>
                <a:lnTo>
                  <a:pt x="0" y="817198"/>
                </a:lnTo>
                <a:lnTo>
                  <a:pt x="135060" y="408599"/>
                </a:lnTo>
                <a:close/>
              </a:path>
            </a:pathLst>
          </a:custGeom>
          <a:solidFill>
            <a:schemeClr val="accent5"/>
          </a:solidFill>
          <a:ln>
            <a:solidFill>
              <a:schemeClr val="accent5"/>
            </a:solidFill>
          </a:ln>
        </p:spPr>
        <p:txBody>
          <a:bodyPr wrap="square" lIns="180000" rIns="180000" anchor="ctr" anchorCtr="0">
            <a:noAutofit/>
          </a:bodyPr>
          <a:lstStyle>
            <a:lvl1pPr marL="0" indent="0">
              <a:buNone/>
              <a:defRPr sz="2000" b="1">
                <a:solidFill>
                  <a:schemeClr val="tx1"/>
                </a:solidFill>
              </a:defRPr>
            </a:lvl1pPr>
            <a:lvl2pPr marL="0" indent="0">
              <a:buNone/>
              <a:defRPr/>
            </a:lvl2pPr>
          </a:lstStyle>
          <a:p>
            <a:pPr lvl="0"/>
            <a:r>
              <a:rPr lang="en-US"/>
              <a:t>Click to add heading</a:t>
            </a:r>
          </a:p>
        </p:txBody>
      </p:sp>
      <p:sp>
        <p:nvSpPr>
          <p:cNvPr id="16" name="Text Placeholder 96">
            <a:extLst>
              <a:ext uri="{FF2B5EF4-FFF2-40B4-BE49-F238E27FC236}">
                <a16:creationId xmlns:a16="http://schemas.microsoft.com/office/drawing/2014/main" id="{79BF63BD-24FC-4FB2-B627-3C8094934CB3}"/>
              </a:ext>
            </a:extLst>
          </p:cNvPr>
          <p:cNvSpPr>
            <a:spLocks noGrp="1"/>
          </p:cNvSpPr>
          <p:nvPr>
            <p:ph type="body" sz="quarter" idx="111" hasCustomPrompt="1"/>
          </p:nvPr>
        </p:nvSpPr>
        <p:spPr>
          <a:xfrm>
            <a:off x="407988" y="6200774"/>
            <a:ext cx="9729787" cy="657225"/>
          </a:xfrm>
        </p:spPr>
        <p:txBody>
          <a:bodyPr anchor="b" anchorCtr="0">
            <a:noAutofit/>
          </a:bodyPr>
          <a:lstStyle>
            <a:lvl1pPr>
              <a:spcAft>
                <a:spcPts val="300"/>
              </a:spcAft>
              <a:buNone/>
              <a:defRPr sz="800"/>
            </a:lvl1pPr>
          </a:lstStyle>
          <a:p>
            <a:pPr lvl="0"/>
            <a:r>
              <a:rPr lang="en-US"/>
              <a:t>Footnotes</a:t>
            </a:r>
          </a:p>
        </p:txBody>
      </p:sp>
    </p:spTree>
    <p:custDataLst>
      <p:tags r:id="rId1"/>
    </p:custDataLst>
    <p:extLst>
      <p:ext uri="{BB962C8B-B14F-4D97-AF65-F5344CB8AC3E}">
        <p14:creationId xmlns:p14="http://schemas.microsoft.com/office/powerpoint/2010/main" val="355779959"/>
      </p:ext>
    </p:extLst>
  </p:cSld>
  <p:clrMapOvr>
    <a:masterClrMapping/>
  </p:clrMapOvr>
  <p:extLst>
    <p:ext uri="{DCECCB84-F9BA-43D5-87BE-67443E8EF086}">
      <p15:sldGuideLst xmlns:p15="http://schemas.microsoft.com/office/powerpoint/2012/main">
        <p15:guide id="1" orient="horz" pos="890" userDrawn="1">
          <p15:clr>
            <a:srgbClr val="C35EA4"/>
          </p15:clr>
        </p15:guide>
        <p15:guide id="2" orient="horz" pos="981" userDrawn="1">
          <p15:clr>
            <a:srgbClr val="C35EA4"/>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5 Column Process">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D5B1D31A-1072-4488-8176-064D101F59B2}"/>
              </a:ext>
            </a:extLst>
          </p:cNvPr>
          <p:cNvSpPr>
            <a:spLocks noGrp="1"/>
          </p:cNvSpPr>
          <p:nvPr>
            <p:ph type="body" sz="quarter" idx="15" hasCustomPrompt="1"/>
          </p:nvPr>
        </p:nvSpPr>
        <p:spPr>
          <a:xfrm>
            <a:off x="407988" y="2849450"/>
            <a:ext cx="2179040" cy="2876550"/>
          </a:xfrm>
          <a:noFill/>
          <a:ln>
            <a:solidFill>
              <a:schemeClr val="accent1"/>
            </a:solidFill>
          </a:ln>
        </p:spPr>
        <p:txBody>
          <a:bodyPr lIns="180000" tIns="180000" rIns="180000" bIns="180000">
            <a:noAutofit/>
          </a:bodyPr>
          <a:lstStyle>
            <a:lvl1pPr marL="0" indent="0">
              <a:buNone/>
              <a:defRPr sz="2000"/>
            </a:lvl1pPr>
          </a:lstStyle>
          <a:p>
            <a:pPr lvl="0"/>
            <a:r>
              <a:rPr lang="en-US"/>
              <a:t>Click to add text</a:t>
            </a:r>
          </a:p>
        </p:txBody>
      </p:sp>
      <p:sp>
        <p:nvSpPr>
          <p:cNvPr id="2" name="Title 1">
            <a:extLst>
              <a:ext uri="{FF2B5EF4-FFF2-40B4-BE49-F238E27FC236}">
                <a16:creationId xmlns:a16="http://schemas.microsoft.com/office/drawing/2014/main" id="{DB849400-E757-4904-B6B0-89D775990C58}"/>
              </a:ext>
            </a:extLst>
          </p:cNvPr>
          <p:cNvSpPr>
            <a:spLocks noGrp="1"/>
          </p:cNvSpPr>
          <p:nvPr>
            <p:ph type="title" hasCustomPrompt="1"/>
          </p:nvPr>
        </p:nvSpPr>
        <p:spPr/>
        <p:txBody>
          <a:bodyPr/>
          <a:lstStyle>
            <a:lvl1pPr>
              <a:defRPr/>
            </a:lvl1pPr>
          </a:lstStyle>
          <a:p>
            <a:r>
              <a:rPr lang="en-US"/>
              <a:t>Click to enter title here</a:t>
            </a:r>
          </a:p>
        </p:txBody>
      </p:sp>
      <p:sp>
        <p:nvSpPr>
          <p:cNvPr id="3" name="Date Placeholder 2">
            <a:extLst>
              <a:ext uri="{FF2B5EF4-FFF2-40B4-BE49-F238E27FC236}">
                <a16:creationId xmlns:a16="http://schemas.microsoft.com/office/drawing/2014/main" id="{7CD3461D-2D14-40AF-A11E-E32A29AD5DDA}"/>
              </a:ext>
            </a:extLst>
          </p:cNvPr>
          <p:cNvSpPr>
            <a:spLocks noGrp="1"/>
          </p:cNvSpPr>
          <p:nvPr>
            <p:ph type="dt" sz="half" idx="10"/>
          </p:nvPr>
        </p:nvSpPr>
        <p:spPr/>
        <p:txBody>
          <a:bodyPr/>
          <a:lstStyle/>
          <a:p>
            <a:endParaRPr lang="en-GB"/>
          </a:p>
        </p:txBody>
      </p:sp>
      <p:sp>
        <p:nvSpPr>
          <p:cNvPr id="5" name="Slide Number Placeholder 4">
            <a:extLst>
              <a:ext uri="{FF2B5EF4-FFF2-40B4-BE49-F238E27FC236}">
                <a16:creationId xmlns:a16="http://schemas.microsoft.com/office/drawing/2014/main" id="{F8382FB9-7D18-4174-9B0A-336A77C9A80A}"/>
              </a:ext>
            </a:extLst>
          </p:cNvPr>
          <p:cNvSpPr>
            <a:spLocks noGrp="1"/>
          </p:cNvSpPr>
          <p:nvPr>
            <p:ph type="sldNum" sz="quarter" idx="12"/>
          </p:nvPr>
        </p:nvSpPr>
        <p:spPr/>
        <p:txBody>
          <a:bodyPr/>
          <a:lstStyle/>
          <a:p>
            <a:fld id="{F8E47D07-9D1E-4FE9-B31A-2F5863681021}" type="slidenum">
              <a:rPr lang="en-GB" smtClean="0"/>
              <a:pPr/>
              <a:t>‹#›</a:t>
            </a:fld>
            <a:endParaRPr lang="en-GB"/>
          </a:p>
        </p:txBody>
      </p:sp>
      <p:sp>
        <p:nvSpPr>
          <p:cNvPr id="39" name="Text Placeholder 38">
            <a:extLst>
              <a:ext uri="{FF2B5EF4-FFF2-40B4-BE49-F238E27FC236}">
                <a16:creationId xmlns:a16="http://schemas.microsoft.com/office/drawing/2014/main" id="{8D6CB9D3-FFF8-41F8-AB84-829079938EC7}"/>
              </a:ext>
            </a:extLst>
          </p:cNvPr>
          <p:cNvSpPr>
            <a:spLocks noGrp="1"/>
          </p:cNvSpPr>
          <p:nvPr>
            <p:ph type="body" sz="quarter" idx="13" hasCustomPrompt="1"/>
          </p:nvPr>
        </p:nvSpPr>
        <p:spPr>
          <a:xfrm>
            <a:off x="408739" y="2032113"/>
            <a:ext cx="2305886" cy="817200"/>
          </a:xfrm>
          <a:custGeom>
            <a:avLst/>
            <a:gdLst>
              <a:gd name="connsiteX0" fmla="*/ 0 w 2305886"/>
              <a:gd name="connsiteY0" fmla="*/ 0 h 817200"/>
              <a:gd name="connsiteX1" fmla="*/ 2174660 w 2305886"/>
              <a:gd name="connsiteY1" fmla="*/ 0 h 817200"/>
              <a:gd name="connsiteX2" fmla="*/ 2305886 w 2305886"/>
              <a:gd name="connsiteY2" fmla="*/ 408600 h 817200"/>
              <a:gd name="connsiteX3" fmla="*/ 2174660 w 2305886"/>
              <a:gd name="connsiteY3" fmla="*/ 817200 h 817200"/>
              <a:gd name="connsiteX4" fmla="*/ 0 w 2305886"/>
              <a:gd name="connsiteY4" fmla="*/ 817200 h 817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5886" h="817200">
                <a:moveTo>
                  <a:pt x="0" y="0"/>
                </a:moveTo>
                <a:lnTo>
                  <a:pt x="2174660" y="0"/>
                </a:lnTo>
                <a:lnTo>
                  <a:pt x="2305886" y="408600"/>
                </a:lnTo>
                <a:lnTo>
                  <a:pt x="2174660" y="817200"/>
                </a:lnTo>
                <a:lnTo>
                  <a:pt x="0" y="817200"/>
                </a:lnTo>
                <a:close/>
              </a:path>
            </a:pathLst>
          </a:custGeom>
          <a:solidFill>
            <a:schemeClr val="accent1"/>
          </a:solidFill>
          <a:ln>
            <a:solidFill>
              <a:schemeClr val="accent1"/>
            </a:solidFill>
          </a:ln>
        </p:spPr>
        <p:txBody>
          <a:bodyPr wrap="square" lIns="180000" rIns="180000" anchor="ctr" anchorCtr="0">
            <a:noAutofit/>
          </a:bodyPr>
          <a:lstStyle>
            <a:lvl1pPr marL="0" indent="0">
              <a:buNone/>
              <a:defRPr sz="2000" b="1">
                <a:solidFill>
                  <a:schemeClr val="bg1"/>
                </a:solidFill>
              </a:defRPr>
            </a:lvl1pPr>
            <a:lvl2pPr marL="0" indent="0">
              <a:buNone/>
              <a:defRPr/>
            </a:lvl2pPr>
          </a:lstStyle>
          <a:p>
            <a:pPr lvl="0"/>
            <a:r>
              <a:rPr lang="en-US"/>
              <a:t>Click to add heading</a:t>
            </a:r>
          </a:p>
        </p:txBody>
      </p:sp>
      <p:sp>
        <p:nvSpPr>
          <p:cNvPr id="19" name="Text Placeholder 17">
            <a:extLst>
              <a:ext uri="{FF2B5EF4-FFF2-40B4-BE49-F238E27FC236}">
                <a16:creationId xmlns:a16="http://schemas.microsoft.com/office/drawing/2014/main" id="{10B4C999-11DB-49A6-8AB3-B2F9DC1BC18C}"/>
              </a:ext>
            </a:extLst>
          </p:cNvPr>
          <p:cNvSpPr>
            <a:spLocks noGrp="1"/>
          </p:cNvSpPr>
          <p:nvPr>
            <p:ph type="body" sz="quarter" idx="16" hasCustomPrompt="1"/>
          </p:nvPr>
        </p:nvSpPr>
        <p:spPr>
          <a:xfrm>
            <a:off x="2705101" y="2849450"/>
            <a:ext cx="2179040" cy="2876550"/>
          </a:xfrm>
          <a:noFill/>
          <a:ln>
            <a:solidFill>
              <a:schemeClr val="tx2"/>
            </a:solidFill>
          </a:ln>
        </p:spPr>
        <p:txBody>
          <a:bodyPr lIns="180000" tIns="180000" rIns="180000" bIns="180000">
            <a:noAutofit/>
          </a:bodyPr>
          <a:lstStyle>
            <a:lvl1pPr marL="0" indent="0">
              <a:buNone/>
              <a:defRPr sz="2000"/>
            </a:lvl1pPr>
          </a:lstStyle>
          <a:p>
            <a:pPr lvl="0"/>
            <a:r>
              <a:rPr lang="en-US"/>
              <a:t>Click to add text</a:t>
            </a:r>
          </a:p>
        </p:txBody>
      </p:sp>
      <p:sp>
        <p:nvSpPr>
          <p:cNvPr id="40" name="Text Placeholder 39">
            <a:extLst>
              <a:ext uri="{FF2B5EF4-FFF2-40B4-BE49-F238E27FC236}">
                <a16:creationId xmlns:a16="http://schemas.microsoft.com/office/drawing/2014/main" id="{66C0C20F-32BB-4C0E-AAF8-A6A769147834}"/>
              </a:ext>
            </a:extLst>
          </p:cNvPr>
          <p:cNvSpPr>
            <a:spLocks noGrp="1"/>
          </p:cNvSpPr>
          <p:nvPr>
            <p:ph type="body" sz="quarter" idx="17" hasCustomPrompt="1"/>
          </p:nvPr>
        </p:nvSpPr>
        <p:spPr>
          <a:xfrm>
            <a:off x="2706859" y="2032113"/>
            <a:ext cx="2300117" cy="817200"/>
          </a:xfrm>
          <a:custGeom>
            <a:avLst/>
            <a:gdLst>
              <a:gd name="connsiteX0" fmla="*/ 0 w 2300117"/>
              <a:gd name="connsiteY0" fmla="*/ 0 h 817200"/>
              <a:gd name="connsiteX1" fmla="*/ 2179851 w 2300117"/>
              <a:gd name="connsiteY1" fmla="*/ 0 h 817200"/>
              <a:gd name="connsiteX2" fmla="*/ 2300117 w 2300117"/>
              <a:gd name="connsiteY2" fmla="*/ 408600 h 817200"/>
              <a:gd name="connsiteX3" fmla="*/ 2179850 w 2300117"/>
              <a:gd name="connsiteY3" fmla="*/ 817200 h 817200"/>
              <a:gd name="connsiteX4" fmla="*/ 0 w 2300117"/>
              <a:gd name="connsiteY4" fmla="*/ 817200 h 817200"/>
              <a:gd name="connsiteX5" fmla="*/ 120267 w 2300117"/>
              <a:gd name="connsiteY5" fmla="*/ 408600 h 81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0117" h="817200">
                <a:moveTo>
                  <a:pt x="0" y="0"/>
                </a:moveTo>
                <a:lnTo>
                  <a:pt x="2179851" y="0"/>
                </a:lnTo>
                <a:lnTo>
                  <a:pt x="2300117" y="408600"/>
                </a:lnTo>
                <a:lnTo>
                  <a:pt x="2179850" y="817200"/>
                </a:lnTo>
                <a:lnTo>
                  <a:pt x="0" y="817200"/>
                </a:lnTo>
                <a:lnTo>
                  <a:pt x="120267" y="408600"/>
                </a:lnTo>
                <a:close/>
              </a:path>
            </a:pathLst>
          </a:custGeom>
          <a:solidFill>
            <a:schemeClr val="tx2"/>
          </a:solidFill>
          <a:ln>
            <a:solidFill>
              <a:schemeClr val="tx2"/>
            </a:solidFill>
          </a:ln>
        </p:spPr>
        <p:txBody>
          <a:bodyPr wrap="square" lIns="180000" rIns="180000" anchor="ctr" anchorCtr="0">
            <a:noAutofit/>
          </a:bodyPr>
          <a:lstStyle>
            <a:lvl1pPr marL="0" indent="0">
              <a:buNone/>
              <a:defRPr sz="2000" b="1">
                <a:solidFill>
                  <a:schemeClr val="bg1"/>
                </a:solidFill>
              </a:defRPr>
            </a:lvl1pPr>
            <a:lvl2pPr marL="0" indent="0">
              <a:buNone/>
              <a:defRPr/>
            </a:lvl2pPr>
          </a:lstStyle>
          <a:p>
            <a:pPr lvl="0"/>
            <a:r>
              <a:rPr lang="en-US"/>
              <a:t>Click to add heading</a:t>
            </a:r>
          </a:p>
        </p:txBody>
      </p:sp>
      <p:sp>
        <p:nvSpPr>
          <p:cNvPr id="21" name="Text Placeholder 17">
            <a:extLst>
              <a:ext uri="{FF2B5EF4-FFF2-40B4-BE49-F238E27FC236}">
                <a16:creationId xmlns:a16="http://schemas.microsoft.com/office/drawing/2014/main" id="{B8A0AAAB-DFCF-4F8D-90DA-DBD02013396C}"/>
              </a:ext>
            </a:extLst>
          </p:cNvPr>
          <p:cNvSpPr>
            <a:spLocks noGrp="1"/>
          </p:cNvSpPr>
          <p:nvPr>
            <p:ph type="body" sz="quarter" idx="18" hasCustomPrompt="1"/>
          </p:nvPr>
        </p:nvSpPr>
        <p:spPr>
          <a:xfrm>
            <a:off x="5002214" y="2849450"/>
            <a:ext cx="2177451" cy="2876550"/>
          </a:xfrm>
          <a:noFill/>
          <a:ln>
            <a:solidFill>
              <a:schemeClr val="accent6"/>
            </a:solidFill>
          </a:ln>
        </p:spPr>
        <p:txBody>
          <a:bodyPr lIns="180000" tIns="180000" rIns="180000" bIns="180000">
            <a:noAutofit/>
          </a:bodyPr>
          <a:lstStyle>
            <a:lvl1pPr marL="0" indent="0">
              <a:buNone/>
              <a:defRPr sz="20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add text</a:t>
            </a:r>
          </a:p>
        </p:txBody>
      </p:sp>
      <p:sp>
        <p:nvSpPr>
          <p:cNvPr id="17" name="Text Placeholder 16">
            <a:extLst>
              <a:ext uri="{FF2B5EF4-FFF2-40B4-BE49-F238E27FC236}">
                <a16:creationId xmlns:a16="http://schemas.microsoft.com/office/drawing/2014/main" id="{30B90539-6EE8-4A3B-99A2-131BECE1E80E}"/>
              </a:ext>
            </a:extLst>
          </p:cNvPr>
          <p:cNvSpPr>
            <a:spLocks noGrp="1"/>
          </p:cNvSpPr>
          <p:nvPr>
            <p:ph type="body" sz="quarter" idx="20" hasCustomPrompt="1"/>
          </p:nvPr>
        </p:nvSpPr>
        <p:spPr>
          <a:xfrm>
            <a:off x="5005418" y="2032113"/>
            <a:ext cx="2300117" cy="817200"/>
          </a:xfrm>
          <a:custGeom>
            <a:avLst/>
            <a:gdLst>
              <a:gd name="connsiteX0" fmla="*/ 0 w 2300117"/>
              <a:gd name="connsiteY0" fmla="*/ 0 h 817200"/>
              <a:gd name="connsiteX1" fmla="*/ 2179851 w 2300117"/>
              <a:gd name="connsiteY1" fmla="*/ 0 h 817200"/>
              <a:gd name="connsiteX2" fmla="*/ 2300117 w 2300117"/>
              <a:gd name="connsiteY2" fmla="*/ 408600 h 817200"/>
              <a:gd name="connsiteX3" fmla="*/ 2179850 w 2300117"/>
              <a:gd name="connsiteY3" fmla="*/ 817200 h 817200"/>
              <a:gd name="connsiteX4" fmla="*/ 0 w 2300117"/>
              <a:gd name="connsiteY4" fmla="*/ 817200 h 817200"/>
              <a:gd name="connsiteX5" fmla="*/ 120267 w 2300117"/>
              <a:gd name="connsiteY5" fmla="*/ 408600 h 81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0117" h="817200">
                <a:moveTo>
                  <a:pt x="0" y="0"/>
                </a:moveTo>
                <a:lnTo>
                  <a:pt x="2179851" y="0"/>
                </a:lnTo>
                <a:lnTo>
                  <a:pt x="2300117" y="408600"/>
                </a:lnTo>
                <a:lnTo>
                  <a:pt x="2179850" y="817200"/>
                </a:lnTo>
                <a:lnTo>
                  <a:pt x="0" y="817200"/>
                </a:lnTo>
                <a:lnTo>
                  <a:pt x="120267" y="408600"/>
                </a:lnTo>
                <a:close/>
              </a:path>
            </a:pathLst>
          </a:custGeom>
          <a:solidFill>
            <a:schemeClr val="accent6"/>
          </a:solidFill>
          <a:ln>
            <a:solidFill>
              <a:schemeClr val="accent6"/>
            </a:solidFill>
          </a:ln>
        </p:spPr>
        <p:txBody>
          <a:bodyPr wrap="square" lIns="180000" tIns="180000" rIns="180000" bIns="180000">
            <a:noAutofit/>
          </a:bodyPr>
          <a:lstStyle>
            <a:lvl1pPr marL="0" indent="0">
              <a:buNone/>
              <a:defRPr sz="2000" b="1">
                <a:solidFill>
                  <a:schemeClr val="tx1"/>
                </a:solidFill>
              </a:defRPr>
            </a:lvl1pPr>
            <a:lvl2pPr marL="432000" indent="0">
              <a:buFont typeface="Arial" panose="020B0604020202020204" pitchFamily="34" charset="0"/>
              <a:buNone/>
              <a:defRPr sz="2000" b="1">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add heading</a:t>
            </a:r>
          </a:p>
        </p:txBody>
      </p:sp>
      <p:sp>
        <p:nvSpPr>
          <p:cNvPr id="41" name="Text Placeholder 40">
            <a:extLst>
              <a:ext uri="{FF2B5EF4-FFF2-40B4-BE49-F238E27FC236}">
                <a16:creationId xmlns:a16="http://schemas.microsoft.com/office/drawing/2014/main" id="{FE232F59-5ADC-46E3-9697-CA7EA3C216B8}"/>
              </a:ext>
            </a:extLst>
          </p:cNvPr>
          <p:cNvSpPr>
            <a:spLocks noGrp="1"/>
          </p:cNvSpPr>
          <p:nvPr>
            <p:ph type="body" sz="quarter" idx="21" hasCustomPrompt="1"/>
          </p:nvPr>
        </p:nvSpPr>
        <p:spPr>
          <a:xfrm>
            <a:off x="7304258" y="2849312"/>
            <a:ext cx="2178000" cy="2876549"/>
          </a:xfrm>
          <a:prstGeom prst="rect">
            <a:avLst/>
          </a:prstGeom>
          <a:noFill/>
          <a:ln>
            <a:solidFill>
              <a:schemeClr val="accent5"/>
            </a:solidFill>
          </a:ln>
        </p:spPr>
        <p:txBody>
          <a:bodyPr wrap="square" lIns="180000" tIns="180000" rIns="180000" bIns="180000" anchor="t" anchorCtr="0">
            <a:noAutofit/>
          </a:bodyPr>
          <a:lstStyle>
            <a:lvl1pPr marL="0" indent="0">
              <a:buNone/>
              <a:defRPr sz="2000" b="0">
                <a:solidFill>
                  <a:schemeClr val="tx1"/>
                </a:solidFill>
              </a:defRPr>
            </a:lvl1pPr>
            <a:lvl2pPr marL="0" indent="0">
              <a:buNone/>
              <a:defRPr/>
            </a:lvl2pPr>
          </a:lstStyle>
          <a:p>
            <a:pPr lvl="0"/>
            <a:r>
              <a:rPr lang="en-US"/>
              <a:t>Click to add text</a:t>
            </a:r>
          </a:p>
        </p:txBody>
      </p:sp>
      <p:sp>
        <p:nvSpPr>
          <p:cNvPr id="42" name="Text Placeholder 41">
            <a:extLst>
              <a:ext uri="{FF2B5EF4-FFF2-40B4-BE49-F238E27FC236}">
                <a16:creationId xmlns:a16="http://schemas.microsoft.com/office/drawing/2014/main" id="{B2F6D8DE-FDAF-4886-9A00-5D9F036F05A5}"/>
              </a:ext>
            </a:extLst>
          </p:cNvPr>
          <p:cNvSpPr>
            <a:spLocks noGrp="1"/>
          </p:cNvSpPr>
          <p:nvPr>
            <p:ph type="body" sz="quarter" idx="22" hasCustomPrompt="1"/>
          </p:nvPr>
        </p:nvSpPr>
        <p:spPr>
          <a:xfrm>
            <a:off x="7304258" y="2032113"/>
            <a:ext cx="2300117" cy="817200"/>
          </a:xfrm>
          <a:custGeom>
            <a:avLst/>
            <a:gdLst>
              <a:gd name="connsiteX0" fmla="*/ 0 w 2300117"/>
              <a:gd name="connsiteY0" fmla="*/ 0 h 817200"/>
              <a:gd name="connsiteX1" fmla="*/ 2179851 w 2300117"/>
              <a:gd name="connsiteY1" fmla="*/ 0 h 817200"/>
              <a:gd name="connsiteX2" fmla="*/ 2300117 w 2300117"/>
              <a:gd name="connsiteY2" fmla="*/ 408600 h 817200"/>
              <a:gd name="connsiteX3" fmla="*/ 2179850 w 2300117"/>
              <a:gd name="connsiteY3" fmla="*/ 817200 h 817200"/>
              <a:gd name="connsiteX4" fmla="*/ 0 w 2300117"/>
              <a:gd name="connsiteY4" fmla="*/ 817200 h 817200"/>
              <a:gd name="connsiteX5" fmla="*/ 120267 w 2300117"/>
              <a:gd name="connsiteY5" fmla="*/ 408600 h 81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0117" h="817200">
                <a:moveTo>
                  <a:pt x="0" y="0"/>
                </a:moveTo>
                <a:lnTo>
                  <a:pt x="2179851" y="0"/>
                </a:lnTo>
                <a:lnTo>
                  <a:pt x="2300117" y="408600"/>
                </a:lnTo>
                <a:lnTo>
                  <a:pt x="2179850" y="817200"/>
                </a:lnTo>
                <a:lnTo>
                  <a:pt x="0" y="817200"/>
                </a:lnTo>
                <a:lnTo>
                  <a:pt x="120267" y="408600"/>
                </a:lnTo>
                <a:close/>
              </a:path>
            </a:pathLst>
          </a:custGeom>
          <a:solidFill>
            <a:schemeClr val="accent5"/>
          </a:solidFill>
          <a:ln>
            <a:solidFill>
              <a:schemeClr val="accent5"/>
            </a:solidFill>
          </a:ln>
        </p:spPr>
        <p:txBody>
          <a:bodyPr wrap="square" lIns="180000" rIns="180000" anchor="ctr" anchorCtr="0">
            <a:noAutofit/>
          </a:bodyPr>
          <a:lstStyle>
            <a:lvl1pPr marL="0" indent="0">
              <a:buNone/>
              <a:defRPr sz="2000" b="1">
                <a:solidFill>
                  <a:schemeClr val="tx1"/>
                </a:solidFill>
              </a:defRPr>
            </a:lvl1pPr>
            <a:lvl2pPr marL="0" indent="0">
              <a:buNone/>
              <a:defRPr/>
            </a:lvl2pPr>
          </a:lstStyle>
          <a:p>
            <a:pPr lvl="0"/>
            <a:r>
              <a:rPr lang="en-US"/>
              <a:t>Click to add heading</a:t>
            </a:r>
          </a:p>
        </p:txBody>
      </p:sp>
      <p:sp>
        <p:nvSpPr>
          <p:cNvPr id="44" name="Text Placeholder 43">
            <a:extLst>
              <a:ext uri="{FF2B5EF4-FFF2-40B4-BE49-F238E27FC236}">
                <a16:creationId xmlns:a16="http://schemas.microsoft.com/office/drawing/2014/main" id="{884ACBA5-0874-4C39-B8D4-EE3612F7CE7F}"/>
              </a:ext>
            </a:extLst>
          </p:cNvPr>
          <p:cNvSpPr>
            <a:spLocks noGrp="1"/>
          </p:cNvSpPr>
          <p:nvPr>
            <p:ph type="body" sz="quarter" idx="23" hasCustomPrompt="1"/>
          </p:nvPr>
        </p:nvSpPr>
        <p:spPr>
          <a:xfrm>
            <a:off x="9603470" y="2032112"/>
            <a:ext cx="2180543" cy="817201"/>
          </a:xfrm>
          <a:custGeom>
            <a:avLst/>
            <a:gdLst>
              <a:gd name="connsiteX0" fmla="*/ 0 w 2180543"/>
              <a:gd name="connsiteY0" fmla="*/ 0 h 817201"/>
              <a:gd name="connsiteX1" fmla="*/ 49503 w 2180543"/>
              <a:gd name="connsiteY1" fmla="*/ 0 h 817201"/>
              <a:gd name="connsiteX2" fmla="*/ 344110 w 2180543"/>
              <a:gd name="connsiteY2" fmla="*/ 0 h 817201"/>
              <a:gd name="connsiteX3" fmla="*/ 2180543 w 2180543"/>
              <a:gd name="connsiteY3" fmla="*/ 0 h 817201"/>
              <a:gd name="connsiteX4" fmla="*/ 2180543 w 2180543"/>
              <a:gd name="connsiteY4" fmla="*/ 408601 h 817201"/>
              <a:gd name="connsiteX5" fmla="*/ 2180543 w 2180543"/>
              <a:gd name="connsiteY5" fmla="*/ 817201 h 817201"/>
              <a:gd name="connsiteX6" fmla="*/ 2079387 w 2180543"/>
              <a:gd name="connsiteY6" fmla="*/ 817201 h 817201"/>
              <a:gd name="connsiteX7" fmla="*/ 245924 w 2180543"/>
              <a:gd name="connsiteY7" fmla="*/ 817201 h 817201"/>
              <a:gd name="connsiteX8" fmla="*/ 23694 w 2180543"/>
              <a:gd name="connsiteY8" fmla="*/ 817201 h 817201"/>
              <a:gd name="connsiteX9" fmla="*/ 23694 w 2180543"/>
              <a:gd name="connsiteY9" fmla="*/ 817200 h 817201"/>
              <a:gd name="connsiteX10" fmla="*/ 49502 w 2180543"/>
              <a:gd name="connsiteY10" fmla="*/ 817200 h 817201"/>
              <a:gd name="connsiteX11" fmla="*/ 49502 w 2180543"/>
              <a:gd name="connsiteY11" fmla="*/ 817199 h 817201"/>
              <a:gd name="connsiteX12" fmla="*/ 0 w 2180543"/>
              <a:gd name="connsiteY12" fmla="*/ 817199 h 817201"/>
              <a:gd name="connsiteX13" fmla="*/ 135079 w 2180543"/>
              <a:gd name="connsiteY13" fmla="*/ 408600 h 817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80543" h="817201">
                <a:moveTo>
                  <a:pt x="0" y="0"/>
                </a:moveTo>
                <a:lnTo>
                  <a:pt x="49503" y="0"/>
                </a:lnTo>
                <a:lnTo>
                  <a:pt x="344110" y="0"/>
                </a:lnTo>
                <a:lnTo>
                  <a:pt x="2180543" y="0"/>
                </a:lnTo>
                <a:lnTo>
                  <a:pt x="2180543" y="408601"/>
                </a:lnTo>
                <a:lnTo>
                  <a:pt x="2180543" y="817201"/>
                </a:lnTo>
                <a:lnTo>
                  <a:pt x="2079387" y="817201"/>
                </a:lnTo>
                <a:lnTo>
                  <a:pt x="245924" y="817201"/>
                </a:lnTo>
                <a:lnTo>
                  <a:pt x="23694" y="817201"/>
                </a:lnTo>
                <a:lnTo>
                  <a:pt x="23694" y="817200"/>
                </a:lnTo>
                <a:lnTo>
                  <a:pt x="49502" y="817200"/>
                </a:lnTo>
                <a:lnTo>
                  <a:pt x="49502" y="817199"/>
                </a:lnTo>
                <a:lnTo>
                  <a:pt x="0" y="817199"/>
                </a:lnTo>
                <a:lnTo>
                  <a:pt x="135079" y="408600"/>
                </a:lnTo>
                <a:close/>
              </a:path>
            </a:pathLst>
          </a:custGeom>
          <a:solidFill>
            <a:schemeClr val="accent3"/>
          </a:solidFill>
          <a:ln>
            <a:solidFill>
              <a:schemeClr val="accent3"/>
            </a:solidFill>
          </a:ln>
        </p:spPr>
        <p:txBody>
          <a:bodyPr wrap="square" lIns="180000" rIns="180000" anchor="ctr" anchorCtr="0">
            <a:noAutofit/>
          </a:bodyPr>
          <a:lstStyle>
            <a:lvl1pPr marL="0" indent="0">
              <a:buNone/>
              <a:defRPr sz="2000" b="1">
                <a:solidFill>
                  <a:schemeClr val="bg1"/>
                </a:solidFill>
              </a:defRPr>
            </a:lvl1pPr>
            <a:lvl2pPr marL="0" indent="0">
              <a:buNone/>
              <a:defRPr/>
            </a:lvl2pPr>
          </a:lstStyle>
          <a:p>
            <a:pPr lvl="0"/>
            <a:r>
              <a:rPr lang="en-US"/>
              <a:t>Click to add heading</a:t>
            </a:r>
          </a:p>
        </p:txBody>
      </p:sp>
      <p:sp>
        <p:nvSpPr>
          <p:cNvPr id="45" name="Text Placeholder 17">
            <a:extLst>
              <a:ext uri="{FF2B5EF4-FFF2-40B4-BE49-F238E27FC236}">
                <a16:creationId xmlns:a16="http://schemas.microsoft.com/office/drawing/2014/main" id="{5D5D2A3B-816B-4063-BC86-43FC8744664B}"/>
              </a:ext>
            </a:extLst>
          </p:cNvPr>
          <p:cNvSpPr>
            <a:spLocks noGrp="1"/>
          </p:cNvSpPr>
          <p:nvPr>
            <p:ph type="body" sz="quarter" idx="24" hasCustomPrompt="1"/>
          </p:nvPr>
        </p:nvSpPr>
        <p:spPr>
          <a:xfrm>
            <a:off x="9603470" y="2849450"/>
            <a:ext cx="2185225" cy="2876550"/>
          </a:xfrm>
          <a:noFill/>
          <a:ln>
            <a:solidFill>
              <a:schemeClr val="accent3"/>
            </a:solidFill>
          </a:ln>
        </p:spPr>
        <p:txBody>
          <a:bodyPr lIns="180000" tIns="180000" rIns="180000" bIns="180000">
            <a:noAutofit/>
          </a:bodyPr>
          <a:lstStyle>
            <a:lvl1pPr marL="0" indent="0">
              <a:buNone/>
              <a:defRPr sz="20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add text</a:t>
            </a:r>
          </a:p>
        </p:txBody>
      </p:sp>
      <p:sp>
        <p:nvSpPr>
          <p:cNvPr id="20" name="Text Placeholder 96">
            <a:extLst>
              <a:ext uri="{FF2B5EF4-FFF2-40B4-BE49-F238E27FC236}">
                <a16:creationId xmlns:a16="http://schemas.microsoft.com/office/drawing/2014/main" id="{7790730A-1804-4570-8AF0-4427D8EE38D9}"/>
              </a:ext>
            </a:extLst>
          </p:cNvPr>
          <p:cNvSpPr>
            <a:spLocks noGrp="1"/>
          </p:cNvSpPr>
          <p:nvPr>
            <p:ph type="body" sz="quarter" idx="111" hasCustomPrompt="1"/>
          </p:nvPr>
        </p:nvSpPr>
        <p:spPr>
          <a:xfrm>
            <a:off x="407988" y="6200774"/>
            <a:ext cx="9729787" cy="657225"/>
          </a:xfrm>
        </p:spPr>
        <p:txBody>
          <a:bodyPr anchor="b" anchorCtr="0">
            <a:noAutofit/>
          </a:bodyPr>
          <a:lstStyle>
            <a:lvl1pPr>
              <a:spcAft>
                <a:spcPts val="300"/>
              </a:spcAft>
              <a:buNone/>
              <a:defRPr sz="800"/>
            </a:lvl1pPr>
          </a:lstStyle>
          <a:p>
            <a:pPr lvl="0"/>
            <a:r>
              <a:rPr lang="en-US"/>
              <a:t>Footnotes</a:t>
            </a:r>
          </a:p>
        </p:txBody>
      </p:sp>
    </p:spTree>
    <p:custDataLst>
      <p:tags r:id="rId1"/>
    </p:custDataLst>
    <p:extLst>
      <p:ext uri="{BB962C8B-B14F-4D97-AF65-F5344CB8AC3E}">
        <p14:creationId xmlns:p14="http://schemas.microsoft.com/office/powerpoint/2010/main" val="2207989933"/>
      </p:ext>
    </p:extLst>
  </p:cSld>
  <p:clrMapOvr>
    <a:masterClrMapping/>
  </p:clrMapOvr>
  <p:extLst>
    <p:ext uri="{DCECCB84-F9BA-43D5-87BE-67443E8EF086}">
      <p15:sldGuideLst xmlns:p15="http://schemas.microsoft.com/office/powerpoint/2012/main">
        <p15:guide id="1" orient="horz" pos="890" userDrawn="1">
          <p15:clr>
            <a:srgbClr val="C35EA4"/>
          </p15:clr>
        </p15:guide>
        <p15:guide id="2" orient="horz" pos="981" userDrawn="1">
          <p15:clr>
            <a:srgbClr val="C35EA4"/>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3 Step Flow">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C667B56B-73D6-4A19-882D-95753699DBDF}"/>
              </a:ext>
            </a:extLst>
          </p:cNvPr>
          <p:cNvSpPr>
            <a:spLocks noGrp="1"/>
          </p:cNvSpPr>
          <p:nvPr>
            <p:ph type="title" hasCustomPrompt="1"/>
          </p:nvPr>
        </p:nvSpPr>
        <p:spPr>
          <a:xfrm>
            <a:off x="0" y="0"/>
            <a:ext cx="3875391" cy="4330699"/>
          </a:xfrm>
          <a:custGeom>
            <a:avLst/>
            <a:gdLst>
              <a:gd name="connsiteX0" fmla="*/ 417122 w 3875391"/>
              <a:gd name="connsiteY0" fmla="*/ 0 h 4330699"/>
              <a:gd name="connsiteX1" fmla="*/ 2700571 w 3875391"/>
              <a:gd name="connsiteY1" fmla="*/ 0 h 4330699"/>
              <a:gd name="connsiteX2" fmla="*/ 2854048 w 3875391"/>
              <a:gd name="connsiteY2" fmla="*/ 93240 h 4330699"/>
              <a:gd name="connsiteX3" fmla="*/ 3870691 w 3875391"/>
              <a:gd name="connsiteY3" fmla="*/ 1865383 h 4330699"/>
              <a:gd name="connsiteX4" fmla="*/ 3875391 w 3875391"/>
              <a:gd name="connsiteY4" fmla="*/ 2014156 h 4330699"/>
              <a:gd name="connsiteX5" fmla="*/ 3868636 w 3875391"/>
              <a:gd name="connsiteY5" fmla="*/ 2192391 h 4330699"/>
              <a:gd name="connsiteX6" fmla="*/ 3479762 w 3875391"/>
              <a:gd name="connsiteY6" fmla="*/ 3309357 h 4330699"/>
              <a:gd name="connsiteX7" fmla="*/ 3457575 w 3875391"/>
              <a:gd name="connsiteY7" fmla="*/ 3339026 h 4330699"/>
              <a:gd name="connsiteX8" fmla="*/ 3457575 w 3875391"/>
              <a:gd name="connsiteY8" fmla="*/ 3339027 h 4330699"/>
              <a:gd name="connsiteX9" fmla="*/ 3457575 w 3875391"/>
              <a:gd name="connsiteY9" fmla="*/ 3343273 h 4330699"/>
              <a:gd name="connsiteX10" fmla="*/ 3457575 w 3875391"/>
              <a:gd name="connsiteY10" fmla="*/ 3343274 h 4330699"/>
              <a:gd name="connsiteX11" fmla="*/ 3454399 w 3875391"/>
              <a:gd name="connsiteY11" fmla="*/ 3343274 h 4330699"/>
              <a:gd name="connsiteX12" fmla="*/ 3454398 w 3875391"/>
              <a:gd name="connsiteY12" fmla="*/ 3343274 h 4330699"/>
              <a:gd name="connsiteX13" fmla="*/ 3346405 w 3875391"/>
              <a:gd name="connsiteY13" fmla="*/ 3487692 h 4330699"/>
              <a:gd name="connsiteX14" fmla="*/ 1558846 w 3875391"/>
              <a:gd name="connsiteY14" fmla="*/ 4330699 h 4330699"/>
              <a:gd name="connsiteX15" fmla="*/ 85309 w 3875391"/>
              <a:gd name="connsiteY15" fmla="*/ 3801713 h 4330699"/>
              <a:gd name="connsiteX16" fmla="*/ 0 w 3875391"/>
              <a:gd name="connsiteY16" fmla="*/ 3724179 h 4330699"/>
              <a:gd name="connsiteX17" fmla="*/ 0 w 3875391"/>
              <a:gd name="connsiteY17" fmla="*/ 304131 h 4330699"/>
              <a:gd name="connsiteX18" fmla="*/ 85309 w 3875391"/>
              <a:gd name="connsiteY18" fmla="*/ 226597 h 4330699"/>
              <a:gd name="connsiteX19" fmla="*/ 263644 w 3875391"/>
              <a:gd name="connsiteY19" fmla="*/ 93240 h 4330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875391" h="4330699">
                <a:moveTo>
                  <a:pt x="417122" y="0"/>
                </a:moveTo>
                <a:lnTo>
                  <a:pt x="2700571" y="0"/>
                </a:lnTo>
                <a:lnTo>
                  <a:pt x="2854048" y="93240"/>
                </a:lnTo>
                <a:cubicBezTo>
                  <a:pt x="3431740" y="483521"/>
                  <a:pt x="3823924" y="1127538"/>
                  <a:pt x="3870691" y="1865383"/>
                </a:cubicBezTo>
                <a:lnTo>
                  <a:pt x="3875391" y="2014156"/>
                </a:lnTo>
                <a:lnTo>
                  <a:pt x="3868636" y="2192391"/>
                </a:lnTo>
                <a:cubicBezTo>
                  <a:pt x="3837305" y="2604167"/>
                  <a:pt x="3698320" y="2985849"/>
                  <a:pt x="3479762" y="3309357"/>
                </a:cubicBezTo>
                <a:lnTo>
                  <a:pt x="3457575" y="3339026"/>
                </a:lnTo>
                <a:lnTo>
                  <a:pt x="3457575" y="3339027"/>
                </a:lnTo>
                <a:lnTo>
                  <a:pt x="3457575" y="3343273"/>
                </a:lnTo>
                <a:lnTo>
                  <a:pt x="3457575" y="3343274"/>
                </a:lnTo>
                <a:lnTo>
                  <a:pt x="3454399" y="3343274"/>
                </a:lnTo>
                <a:lnTo>
                  <a:pt x="3454398" y="3343274"/>
                </a:lnTo>
                <a:lnTo>
                  <a:pt x="3346405" y="3487692"/>
                </a:lnTo>
                <a:cubicBezTo>
                  <a:pt x="2921516" y="4002538"/>
                  <a:pt x="2278504" y="4330699"/>
                  <a:pt x="1558846" y="4330699"/>
                </a:cubicBezTo>
                <a:cubicBezTo>
                  <a:pt x="999112" y="4330699"/>
                  <a:pt x="485745" y="4132182"/>
                  <a:pt x="85309" y="3801713"/>
                </a:cubicBezTo>
                <a:lnTo>
                  <a:pt x="0" y="3724179"/>
                </a:lnTo>
                <a:lnTo>
                  <a:pt x="0" y="304131"/>
                </a:lnTo>
                <a:lnTo>
                  <a:pt x="85309" y="226597"/>
                </a:lnTo>
                <a:cubicBezTo>
                  <a:pt x="142514" y="179387"/>
                  <a:pt x="202023" y="134871"/>
                  <a:pt x="263644" y="93240"/>
                </a:cubicBezTo>
                <a:close/>
              </a:path>
            </a:pathLst>
          </a:custGeom>
          <a:solidFill>
            <a:schemeClr val="accent1"/>
          </a:solidFill>
        </p:spPr>
        <p:txBody>
          <a:bodyPr vert="horz" wrap="square" lIns="396000" tIns="360000" rIns="0" bIns="360000" rtlCol="0" anchor="ctr" anchorCtr="0">
            <a:noAutofit/>
          </a:bodyPr>
          <a:lstStyle>
            <a:lvl1pPr>
              <a:defRPr lang="en-US" sz="4000" dirty="0">
                <a:solidFill>
                  <a:schemeClr val="bg1"/>
                </a:solidFill>
              </a:defRPr>
            </a:lvl1pPr>
          </a:lstStyle>
          <a:p>
            <a:pPr marL="0" lvl="0"/>
            <a:r>
              <a:rPr lang="en-US"/>
              <a:t>Click to enter title here</a:t>
            </a:r>
          </a:p>
        </p:txBody>
      </p:sp>
      <p:sp>
        <p:nvSpPr>
          <p:cNvPr id="21" name="Text Placeholder 20">
            <a:extLst>
              <a:ext uri="{FF2B5EF4-FFF2-40B4-BE49-F238E27FC236}">
                <a16:creationId xmlns:a16="http://schemas.microsoft.com/office/drawing/2014/main" id="{8AEA7459-78C6-469B-A437-C1B22EA0A9EF}"/>
              </a:ext>
            </a:extLst>
          </p:cNvPr>
          <p:cNvSpPr>
            <a:spLocks noGrp="1"/>
          </p:cNvSpPr>
          <p:nvPr>
            <p:ph type="body" sz="quarter" idx="15" hasCustomPrompt="1"/>
          </p:nvPr>
        </p:nvSpPr>
        <p:spPr>
          <a:xfrm>
            <a:off x="4043362" y="1630679"/>
            <a:ext cx="2554207" cy="3344218"/>
          </a:xfrm>
          <a:custGeom>
            <a:avLst/>
            <a:gdLst>
              <a:gd name="connsiteX0" fmla="*/ 0 w 1575047"/>
              <a:gd name="connsiteY0" fmla="*/ 0 h 5129420"/>
              <a:gd name="connsiteX1" fmla="*/ 1412990 w 1575047"/>
              <a:gd name="connsiteY1" fmla="*/ 0 h 5129420"/>
              <a:gd name="connsiteX2" fmla="*/ 1575047 w 1575047"/>
              <a:gd name="connsiteY2" fmla="*/ 2564710 h 5129420"/>
              <a:gd name="connsiteX3" fmla="*/ 1412990 w 1575047"/>
              <a:gd name="connsiteY3" fmla="*/ 5129420 h 5129420"/>
              <a:gd name="connsiteX4" fmla="*/ 0 w 1575047"/>
              <a:gd name="connsiteY4" fmla="*/ 5129420 h 51294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5047" h="5129420">
                <a:moveTo>
                  <a:pt x="0" y="0"/>
                </a:moveTo>
                <a:lnTo>
                  <a:pt x="1412990" y="0"/>
                </a:lnTo>
                <a:lnTo>
                  <a:pt x="1575047" y="2564710"/>
                </a:lnTo>
                <a:lnTo>
                  <a:pt x="1412990" y="5129420"/>
                </a:lnTo>
                <a:lnTo>
                  <a:pt x="0" y="5129420"/>
                </a:lnTo>
                <a:close/>
              </a:path>
            </a:pathLst>
          </a:custGeom>
          <a:noFill/>
          <a:ln>
            <a:solidFill>
              <a:schemeClr val="accent1"/>
            </a:solidFill>
          </a:ln>
        </p:spPr>
        <p:txBody>
          <a:bodyPr wrap="square" lIns="108000" tIns="72000" rIns="72000" anchor="ctr" anchorCtr="0">
            <a:noAutofit/>
          </a:bodyPr>
          <a:lstStyle>
            <a:lvl1pPr marL="0" indent="0" algn="l">
              <a:buNone/>
              <a:defRPr sz="2000" b="1">
                <a:solidFill>
                  <a:schemeClr val="accent1"/>
                </a:solidFill>
              </a:defRPr>
            </a:lvl1pPr>
            <a:lvl2pPr>
              <a:defRPr sz="2000" b="1">
                <a:solidFill>
                  <a:schemeClr val="accent1"/>
                </a:solidFill>
              </a:defRPr>
            </a:lvl2pPr>
            <a:lvl3pPr>
              <a:defRPr sz="2000" b="1">
                <a:solidFill>
                  <a:schemeClr val="accent1"/>
                </a:solidFill>
              </a:defRPr>
            </a:lvl3pPr>
            <a:lvl4pPr>
              <a:defRPr sz="2000" b="1">
                <a:solidFill>
                  <a:schemeClr val="accent1"/>
                </a:solidFill>
              </a:defRPr>
            </a:lvl4pPr>
            <a:lvl5pPr>
              <a:defRPr sz="1800" b="1">
                <a:solidFill>
                  <a:schemeClr val="accent1"/>
                </a:solidFill>
              </a:defRPr>
            </a:lvl5pPr>
          </a:lstStyle>
          <a:p>
            <a:pPr lvl="0"/>
            <a:r>
              <a:rPr lang="en-US"/>
              <a:t>Click to </a:t>
            </a:r>
            <a:br>
              <a:rPr lang="en-US"/>
            </a:br>
            <a:r>
              <a:rPr lang="en-US"/>
              <a:t>add text</a:t>
            </a:r>
          </a:p>
        </p:txBody>
      </p:sp>
      <p:sp>
        <p:nvSpPr>
          <p:cNvPr id="22" name="Text Placeholder 21">
            <a:extLst>
              <a:ext uri="{FF2B5EF4-FFF2-40B4-BE49-F238E27FC236}">
                <a16:creationId xmlns:a16="http://schemas.microsoft.com/office/drawing/2014/main" id="{B50D33B4-5BA5-4F77-BDD2-E8ADA00C500C}"/>
              </a:ext>
            </a:extLst>
          </p:cNvPr>
          <p:cNvSpPr>
            <a:spLocks noGrp="1"/>
          </p:cNvSpPr>
          <p:nvPr>
            <p:ph type="body" sz="quarter" idx="16" hasCustomPrompt="1"/>
          </p:nvPr>
        </p:nvSpPr>
        <p:spPr>
          <a:xfrm>
            <a:off x="6480290" y="1630679"/>
            <a:ext cx="2710009" cy="3344218"/>
          </a:xfrm>
          <a:custGeom>
            <a:avLst/>
            <a:gdLst>
              <a:gd name="connsiteX0" fmla="*/ 0 w 1681059"/>
              <a:gd name="connsiteY0" fmla="*/ 0 h 5129420"/>
              <a:gd name="connsiteX1" fmla="*/ 1531008 w 1681059"/>
              <a:gd name="connsiteY1" fmla="*/ 0 h 5129420"/>
              <a:gd name="connsiteX2" fmla="*/ 1681059 w 1681059"/>
              <a:gd name="connsiteY2" fmla="*/ 2564710 h 5129420"/>
              <a:gd name="connsiteX3" fmla="*/ 1531008 w 1681059"/>
              <a:gd name="connsiteY3" fmla="*/ 5129420 h 5129420"/>
              <a:gd name="connsiteX4" fmla="*/ 0 w 1681059"/>
              <a:gd name="connsiteY4" fmla="*/ 5129420 h 5129420"/>
              <a:gd name="connsiteX5" fmla="*/ 150051 w 1681059"/>
              <a:gd name="connsiteY5" fmla="*/ 2564710 h 512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1059" h="5129420">
                <a:moveTo>
                  <a:pt x="0" y="0"/>
                </a:moveTo>
                <a:lnTo>
                  <a:pt x="1531008" y="0"/>
                </a:lnTo>
                <a:lnTo>
                  <a:pt x="1681059" y="2564710"/>
                </a:lnTo>
                <a:lnTo>
                  <a:pt x="1531008" y="5129420"/>
                </a:lnTo>
                <a:lnTo>
                  <a:pt x="0" y="5129420"/>
                </a:lnTo>
                <a:lnTo>
                  <a:pt x="150051" y="2564710"/>
                </a:lnTo>
                <a:close/>
              </a:path>
            </a:pathLst>
          </a:custGeom>
          <a:noFill/>
          <a:ln>
            <a:solidFill>
              <a:schemeClr val="accent1"/>
            </a:solidFill>
          </a:ln>
        </p:spPr>
        <p:txBody>
          <a:bodyPr vert="horz" wrap="square" lIns="396000" tIns="72000" rIns="72000" bIns="45720" rtlCol="0" anchor="ctr" anchorCtr="0">
            <a:noAutofit/>
          </a:bodyPr>
          <a:lstStyle>
            <a:lvl1pPr marL="0" indent="0">
              <a:buNone/>
              <a:defRPr lang="en-US" sz="2000" b="1" dirty="0" smtClean="0">
                <a:solidFill>
                  <a:schemeClr val="accent1"/>
                </a:solidFill>
              </a:defRPr>
            </a:lvl1pPr>
            <a:lvl2pPr>
              <a:defRPr lang="en-US" sz="2000" b="1" dirty="0" smtClean="0">
                <a:solidFill>
                  <a:schemeClr val="accent1"/>
                </a:solidFill>
              </a:defRPr>
            </a:lvl2pPr>
            <a:lvl3pPr>
              <a:defRPr lang="en-US" sz="2000" b="1" dirty="0" smtClean="0">
                <a:solidFill>
                  <a:schemeClr val="accent1"/>
                </a:solidFill>
              </a:defRPr>
            </a:lvl3pPr>
            <a:lvl4pPr>
              <a:defRPr lang="en-US" sz="2000" b="1" dirty="0" smtClean="0">
                <a:solidFill>
                  <a:schemeClr val="accent1"/>
                </a:solidFill>
              </a:defRPr>
            </a:lvl4pPr>
            <a:lvl5pPr>
              <a:defRPr lang="en-US" sz="1800" b="1" dirty="0">
                <a:solidFill>
                  <a:schemeClr val="accent1"/>
                </a:solidFill>
              </a:defRPr>
            </a:lvl5pPr>
          </a:lstStyle>
          <a:p>
            <a:pPr lvl="0"/>
            <a:r>
              <a:rPr lang="en-US"/>
              <a:t>Click to </a:t>
            </a:r>
            <a:br>
              <a:rPr lang="en-US"/>
            </a:br>
            <a:r>
              <a:rPr lang="en-US"/>
              <a:t>add text</a:t>
            </a:r>
          </a:p>
        </p:txBody>
      </p:sp>
      <p:sp>
        <p:nvSpPr>
          <p:cNvPr id="25" name="Text Placeholder 24">
            <a:extLst>
              <a:ext uri="{FF2B5EF4-FFF2-40B4-BE49-F238E27FC236}">
                <a16:creationId xmlns:a16="http://schemas.microsoft.com/office/drawing/2014/main" id="{6E3127B0-7884-40E5-9D04-0F2C52D4DC60}"/>
              </a:ext>
            </a:extLst>
          </p:cNvPr>
          <p:cNvSpPr>
            <a:spLocks noGrp="1"/>
          </p:cNvSpPr>
          <p:nvPr>
            <p:ph type="body" sz="quarter" idx="19" hasCustomPrompt="1"/>
          </p:nvPr>
        </p:nvSpPr>
        <p:spPr>
          <a:xfrm>
            <a:off x="9088706" y="1630685"/>
            <a:ext cx="2695308" cy="3344218"/>
          </a:xfrm>
          <a:custGeom>
            <a:avLst/>
            <a:gdLst>
              <a:gd name="connsiteX0" fmla="*/ 1 w 1673985"/>
              <a:gd name="connsiteY0" fmla="*/ 0 h 5129420"/>
              <a:gd name="connsiteX1" fmla="*/ 118006 w 1673985"/>
              <a:gd name="connsiteY1" fmla="*/ 0 h 5129420"/>
              <a:gd name="connsiteX2" fmla="*/ 1673985 w 1673985"/>
              <a:gd name="connsiteY2" fmla="*/ 0 h 5129420"/>
              <a:gd name="connsiteX3" fmla="*/ 1673985 w 1673985"/>
              <a:gd name="connsiteY3" fmla="*/ 5129420 h 5129420"/>
              <a:gd name="connsiteX4" fmla="*/ 0 w 1673985"/>
              <a:gd name="connsiteY4" fmla="*/ 5129414 h 5129420"/>
              <a:gd name="connsiteX5" fmla="*/ 150052 w 1673985"/>
              <a:gd name="connsiteY5" fmla="*/ 2564704 h 512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3985" h="5129420">
                <a:moveTo>
                  <a:pt x="1" y="0"/>
                </a:moveTo>
                <a:lnTo>
                  <a:pt x="118006" y="0"/>
                </a:lnTo>
                <a:lnTo>
                  <a:pt x="1673985" y="0"/>
                </a:lnTo>
                <a:lnTo>
                  <a:pt x="1673985" y="5129420"/>
                </a:lnTo>
                <a:lnTo>
                  <a:pt x="0" y="5129414"/>
                </a:lnTo>
                <a:lnTo>
                  <a:pt x="150052" y="2564704"/>
                </a:lnTo>
                <a:close/>
              </a:path>
            </a:pathLst>
          </a:custGeom>
          <a:noFill/>
          <a:ln>
            <a:solidFill>
              <a:schemeClr val="accent1"/>
            </a:solidFill>
          </a:ln>
        </p:spPr>
        <p:txBody>
          <a:bodyPr vert="horz" wrap="square" lIns="396000" tIns="72000" rIns="72000" bIns="45720" rtlCol="0" anchor="ctr" anchorCtr="0">
            <a:noAutofit/>
          </a:bodyPr>
          <a:lstStyle>
            <a:lvl1pPr marL="0" indent="0">
              <a:buNone/>
              <a:defRPr lang="en-US" sz="2000" b="1" smtClean="0">
                <a:solidFill>
                  <a:schemeClr val="accent1"/>
                </a:solidFill>
              </a:defRPr>
            </a:lvl1pPr>
            <a:lvl2pPr>
              <a:defRPr lang="en-US" sz="2000" b="1" smtClean="0">
                <a:solidFill>
                  <a:schemeClr val="accent1"/>
                </a:solidFill>
              </a:defRPr>
            </a:lvl2pPr>
            <a:lvl3pPr>
              <a:defRPr lang="en-US" sz="2000" b="1" smtClean="0">
                <a:solidFill>
                  <a:schemeClr val="accent1"/>
                </a:solidFill>
              </a:defRPr>
            </a:lvl3pPr>
            <a:lvl4pPr>
              <a:defRPr lang="en-US" sz="2000" b="1" smtClean="0">
                <a:solidFill>
                  <a:schemeClr val="accent1"/>
                </a:solidFill>
              </a:defRPr>
            </a:lvl4pPr>
            <a:lvl5pPr>
              <a:defRPr lang="en-US" sz="1800" b="1">
                <a:solidFill>
                  <a:schemeClr val="accent1"/>
                </a:solidFill>
              </a:defRPr>
            </a:lvl5pPr>
          </a:lstStyle>
          <a:p>
            <a:pPr lvl="0"/>
            <a:r>
              <a:rPr lang="en-US"/>
              <a:t>Click to </a:t>
            </a:r>
            <a:br>
              <a:rPr lang="en-US"/>
            </a:br>
            <a:r>
              <a:rPr lang="en-US"/>
              <a:t>add text</a:t>
            </a:r>
          </a:p>
        </p:txBody>
      </p:sp>
      <p:sp>
        <p:nvSpPr>
          <p:cNvPr id="6" name="Date Placeholder 5">
            <a:extLst>
              <a:ext uri="{FF2B5EF4-FFF2-40B4-BE49-F238E27FC236}">
                <a16:creationId xmlns:a16="http://schemas.microsoft.com/office/drawing/2014/main" id="{98CF1364-95FC-4822-BD65-0519B5DD9BCE}"/>
              </a:ext>
            </a:extLst>
          </p:cNvPr>
          <p:cNvSpPr>
            <a:spLocks noGrp="1"/>
          </p:cNvSpPr>
          <p:nvPr>
            <p:ph type="dt" sz="half" idx="10"/>
          </p:nvPr>
        </p:nvSpPr>
        <p:spPr/>
        <p:txBody>
          <a:bodyPr/>
          <a:lstStyle/>
          <a:p>
            <a:endParaRPr lang="en-GB"/>
          </a:p>
        </p:txBody>
      </p:sp>
      <p:sp>
        <p:nvSpPr>
          <p:cNvPr id="8" name="Slide Number Placeholder 7">
            <a:extLst>
              <a:ext uri="{FF2B5EF4-FFF2-40B4-BE49-F238E27FC236}">
                <a16:creationId xmlns:a16="http://schemas.microsoft.com/office/drawing/2014/main" id="{B7FF9A92-5BDB-40F9-8C9E-94BECF288EF4}"/>
              </a:ext>
            </a:extLst>
          </p:cNvPr>
          <p:cNvSpPr>
            <a:spLocks noGrp="1"/>
          </p:cNvSpPr>
          <p:nvPr>
            <p:ph type="sldNum" sz="quarter" idx="12"/>
          </p:nvPr>
        </p:nvSpPr>
        <p:spPr/>
        <p:txBody>
          <a:bodyPr/>
          <a:lstStyle/>
          <a:p>
            <a:fld id="{F8E47D07-9D1E-4FE9-B31A-2F5863681021}" type="slidenum">
              <a:rPr lang="en-GB" smtClean="0"/>
              <a:pPr/>
              <a:t>‹#›</a:t>
            </a:fld>
            <a:endParaRPr lang="en-GB"/>
          </a:p>
        </p:txBody>
      </p:sp>
      <p:cxnSp>
        <p:nvCxnSpPr>
          <p:cNvPr id="5" name="Straight Connector 4">
            <a:extLst>
              <a:ext uri="{FF2B5EF4-FFF2-40B4-BE49-F238E27FC236}">
                <a16:creationId xmlns:a16="http://schemas.microsoft.com/office/drawing/2014/main" id="{13D3C580-A9B8-4489-B9AC-6B1A250A2E2D}"/>
              </a:ext>
            </a:extLst>
          </p:cNvPr>
          <p:cNvCxnSpPr>
            <a:cxnSpLocks/>
          </p:cNvCxnSpPr>
          <p:nvPr userDrawn="1"/>
        </p:nvCxnSpPr>
        <p:spPr>
          <a:xfrm>
            <a:off x="3540125" y="3688080"/>
            <a:ext cx="0" cy="252165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 Placeholder 96">
            <a:extLst>
              <a:ext uri="{FF2B5EF4-FFF2-40B4-BE49-F238E27FC236}">
                <a16:creationId xmlns:a16="http://schemas.microsoft.com/office/drawing/2014/main" id="{1D798A16-3930-4F04-AFA2-82EA4BFB259C}"/>
              </a:ext>
            </a:extLst>
          </p:cNvPr>
          <p:cNvSpPr>
            <a:spLocks noGrp="1"/>
          </p:cNvSpPr>
          <p:nvPr>
            <p:ph type="body" sz="quarter" idx="111" hasCustomPrompt="1"/>
          </p:nvPr>
        </p:nvSpPr>
        <p:spPr>
          <a:xfrm>
            <a:off x="407988" y="6200774"/>
            <a:ext cx="9729787" cy="657225"/>
          </a:xfrm>
        </p:spPr>
        <p:txBody>
          <a:bodyPr anchor="b" anchorCtr="0">
            <a:noAutofit/>
          </a:bodyPr>
          <a:lstStyle>
            <a:lvl1pPr>
              <a:spcAft>
                <a:spcPts val="300"/>
              </a:spcAft>
              <a:buNone/>
              <a:defRPr sz="800"/>
            </a:lvl1pPr>
          </a:lstStyle>
          <a:p>
            <a:pPr lvl="0"/>
            <a:r>
              <a:rPr lang="en-US"/>
              <a:t>Footnotes</a:t>
            </a:r>
          </a:p>
        </p:txBody>
      </p:sp>
    </p:spTree>
    <p:custDataLst>
      <p:tags r:id="rId1"/>
    </p:custDataLst>
    <p:extLst>
      <p:ext uri="{BB962C8B-B14F-4D97-AF65-F5344CB8AC3E}">
        <p14:creationId xmlns:p14="http://schemas.microsoft.com/office/powerpoint/2010/main" val="3040208529"/>
      </p:ext>
    </p:extLst>
  </p:cSld>
  <p:clrMapOvr>
    <a:masterClrMapping/>
  </p:clrMapOvr>
  <p:extLst>
    <p:ext uri="{DCECCB84-F9BA-43D5-87BE-67443E8EF086}">
      <p15:sldGuideLst xmlns:p15="http://schemas.microsoft.com/office/powerpoint/2012/main">
        <p15:guide id="1" pos="2230">
          <p15:clr>
            <a:srgbClr val="C35EA4"/>
          </p15:clr>
        </p15:guide>
        <p15:guide id="2" pos="2547" userDrawn="1">
          <p15:clr>
            <a:srgbClr val="C35EA4"/>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9" name="Date Placeholder 8">
            <a:extLst>
              <a:ext uri="{FF2B5EF4-FFF2-40B4-BE49-F238E27FC236}">
                <a16:creationId xmlns:a16="http://schemas.microsoft.com/office/drawing/2014/main" id="{9B03F247-4297-4973-90A3-0193475AC741}"/>
              </a:ext>
            </a:extLst>
          </p:cNvPr>
          <p:cNvSpPr>
            <a:spLocks noGrp="1"/>
          </p:cNvSpPr>
          <p:nvPr>
            <p:ph type="dt" sz="half" idx="10"/>
          </p:nvPr>
        </p:nvSpPr>
        <p:spPr/>
        <p:txBody>
          <a:bodyPr/>
          <a:lstStyle/>
          <a:p>
            <a:endParaRPr lang="en-GB"/>
          </a:p>
        </p:txBody>
      </p:sp>
      <p:sp>
        <p:nvSpPr>
          <p:cNvPr id="11" name="Slide Number Placeholder 10">
            <a:extLst>
              <a:ext uri="{FF2B5EF4-FFF2-40B4-BE49-F238E27FC236}">
                <a16:creationId xmlns:a16="http://schemas.microsoft.com/office/drawing/2014/main" id="{E358DA9E-BDF5-4DC7-B478-434301DA6253}"/>
              </a:ext>
            </a:extLst>
          </p:cNvPr>
          <p:cNvSpPr>
            <a:spLocks noGrp="1"/>
          </p:cNvSpPr>
          <p:nvPr>
            <p:ph type="sldNum" sz="quarter" idx="12"/>
          </p:nvPr>
        </p:nvSpPr>
        <p:spPr/>
        <p:txBody>
          <a:bodyPr/>
          <a:lstStyle/>
          <a:p>
            <a:fld id="{F8E47D07-9D1E-4FE9-B31A-2F5863681021}" type="slidenum">
              <a:rPr lang="en-GB" smtClean="0"/>
              <a:pPr/>
              <a:t>‹#›</a:t>
            </a:fld>
            <a:endParaRPr lang="en-GB"/>
          </a:p>
        </p:txBody>
      </p:sp>
      <p:sp>
        <p:nvSpPr>
          <p:cNvPr id="5" name="Text Placeholder 96">
            <a:extLst>
              <a:ext uri="{FF2B5EF4-FFF2-40B4-BE49-F238E27FC236}">
                <a16:creationId xmlns:a16="http://schemas.microsoft.com/office/drawing/2014/main" id="{5D317BC2-3CD5-4931-93AD-CC95F2C50D24}"/>
              </a:ext>
            </a:extLst>
          </p:cNvPr>
          <p:cNvSpPr>
            <a:spLocks noGrp="1"/>
          </p:cNvSpPr>
          <p:nvPr>
            <p:ph type="body" sz="quarter" idx="111" hasCustomPrompt="1"/>
          </p:nvPr>
        </p:nvSpPr>
        <p:spPr>
          <a:xfrm>
            <a:off x="407988" y="6200774"/>
            <a:ext cx="9729787" cy="657225"/>
          </a:xfrm>
        </p:spPr>
        <p:txBody>
          <a:bodyPr anchor="b" anchorCtr="0">
            <a:noAutofit/>
          </a:bodyPr>
          <a:lstStyle>
            <a:lvl1pPr>
              <a:spcAft>
                <a:spcPts val="300"/>
              </a:spcAft>
              <a:buNone/>
              <a:defRPr sz="800"/>
            </a:lvl1pPr>
          </a:lstStyle>
          <a:p>
            <a:pPr lvl="0"/>
            <a:r>
              <a:rPr lang="en-US"/>
              <a:t>Footnotes</a:t>
            </a:r>
          </a:p>
        </p:txBody>
      </p:sp>
    </p:spTree>
    <p:custDataLst>
      <p:tags r:id="rId1"/>
    </p:custDataLst>
    <p:extLst>
      <p:ext uri="{BB962C8B-B14F-4D97-AF65-F5344CB8AC3E}">
        <p14:creationId xmlns:p14="http://schemas.microsoft.com/office/powerpoint/2010/main" val="19082991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4 Step Flow">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06787C2F-ABF6-4580-A286-19F5002B6A13}"/>
              </a:ext>
            </a:extLst>
          </p:cNvPr>
          <p:cNvSpPr>
            <a:spLocks noGrp="1"/>
          </p:cNvSpPr>
          <p:nvPr>
            <p:ph type="title" hasCustomPrompt="1"/>
          </p:nvPr>
        </p:nvSpPr>
        <p:spPr>
          <a:xfrm>
            <a:off x="0" y="0"/>
            <a:ext cx="3875391" cy="4330699"/>
          </a:xfrm>
          <a:custGeom>
            <a:avLst/>
            <a:gdLst>
              <a:gd name="connsiteX0" fmla="*/ 417122 w 3875391"/>
              <a:gd name="connsiteY0" fmla="*/ 0 h 4330699"/>
              <a:gd name="connsiteX1" fmla="*/ 2700571 w 3875391"/>
              <a:gd name="connsiteY1" fmla="*/ 0 h 4330699"/>
              <a:gd name="connsiteX2" fmla="*/ 2854048 w 3875391"/>
              <a:gd name="connsiteY2" fmla="*/ 93240 h 4330699"/>
              <a:gd name="connsiteX3" fmla="*/ 3870691 w 3875391"/>
              <a:gd name="connsiteY3" fmla="*/ 1865383 h 4330699"/>
              <a:gd name="connsiteX4" fmla="*/ 3875391 w 3875391"/>
              <a:gd name="connsiteY4" fmla="*/ 2014156 h 4330699"/>
              <a:gd name="connsiteX5" fmla="*/ 3868636 w 3875391"/>
              <a:gd name="connsiteY5" fmla="*/ 2192391 h 4330699"/>
              <a:gd name="connsiteX6" fmla="*/ 3479762 w 3875391"/>
              <a:gd name="connsiteY6" fmla="*/ 3309357 h 4330699"/>
              <a:gd name="connsiteX7" fmla="*/ 3457575 w 3875391"/>
              <a:gd name="connsiteY7" fmla="*/ 3339026 h 4330699"/>
              <a:gd name="connsiteX8" fmla="*/ 3457575 w 3875391"/>
              <a:gd name="connsiteY8" fmla="*/ 3339027 h 4330699"/>
              <a:gd name="connsiteX9" fmla="*/ 3457575 w 3875391"/>
              <a:gd name="connsiteY9" fmla="*/ 3343273 h 4330699"/>
              <a:gd name="connsiteX10" fmla="*/ 3457575 w 3875391"/>
              <a:gd name="connsiteY10" fmla="*/ 3343274 h 4330699"/>
              <a:gd name="connsiteX11" fmla="*/ 3454399 w 3875391"/>
              <a:gd name="connsiteY11" fmla="*/ 3343274 h 4330699"/>
              <a:gd name="connsiteX12" fmla="*/ 3454398 w 3875391"/>
              <a:gd name="connsiteY12" fmla="*/ 3343274 h 4330699"/>
              <a:gd name="connsiteX13" fmla="*/ 3346405 w 3875391"/>
              <a:gd name="connsiteY13" fmla="*/ 3487692 h 4330699"/>
              <a:gd name="connsiteX14" fmla="*/ 1558846 w 3875391"/>
              <a:gd name="connsiteY14" fmla="*/ 4330699 h 4330699"/>
              <a:gd name="connsiteX15" fmla="*/ 85309 w 3875391"/>
              <a:gd name="connsiteY15" fmla="*/ 3801713 h 4330699"/>
              <a:gd name="connsiteX16" fmla="*/ 0 w 3875391"/>
              <a:gd name="connsiteY16" fmla="*/ 3724179 h 4330699"/>
              <a:gd name="connsiteX17" fmla="*/ 0 w 3875391"/>
              <a:gd name="connsiteY17" fmla="*/ 304131 h 4330699"/>
              <a:gd name="connsiteX18" fmla="*/ 85309 w 3875391"/>
              <a:gd name="connsiteY18" fmla="*/ 226597 h 4330699"/>
              <a:gd name="connsiteX19" fmla="*/ 263644 w 3875391"/>
              <a:gd name="connsiteY19" fmla="*/ 93240 h 4330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875391" h="4330699">
                <a:moveTo>
                  <a:pt x="417122" y="0"/>
                </a:moveTo>
                <a:lnTo>
                  <a:pt x="2700571" y="0"/>
                </a:lnTo>
                <a:lnTo>
                  <a:pt x="2854048" y="93240"/>
                </a:lnTo>
                <a:cubicBezTo>
                  <a:pt x="3431740" y="483521"/>
                  <a:pt x="3823924" y="1127538"/>
                  <a:pt x="3870691" y="1865383"/>
                </a:cubicBezTo>
                <a:lnTo>
                  <a:pt x="3875391" y="2014156"/>
                </a:lnTo>
                <a:lnTo>
                  <a:pt x="3868636" y="2192391"/>
                </a:lnTo>
                <a:cubicBezTo>
                  <a:pt x="3837305" y="2604167"/>
                  <a:pt x="3698320" y="2985849"/>
                  <a:pt x="3479762" y="3309357"/>
                </a:cubicBezTo>
                <a:lnTo>
                  <a:pt x="3457575" y="3339026"/>
                </a:lnTo>
                <a:lnTo>
                  <a:pt x="3457575" y="3339027"/>
                </a:lnTo>
                <a:lnTo>
                  <a:pt x="3457575" y="3343273"/>
                </a:lnTo>
                <a:lnTo>
                  <a:pt x="3457575" y="3343274"/>
                </a:lnTo>
                <a:lnTo>
                  <a:pt x="3454399" y="3343274"/>
                </a:lnTo>
                <a:lnTo>
                  <a:pt x="3454398" y="3343274"/>
                </a:lnTo>
                <a:lnTo>
                  <a:pt x="3346405" y="3487692"/>
                </a:lnTo>
                <a:cubicBezTo>
                  <a:pt x="2921516" y="4002538"/>
                  <a:pt x="2278504" y="4330699"/>
                  <a:pt x="1558846" y="4330699"/>
                </a:cubicBezTo>
                <a:cubicBezTo>
                  <a:pt x="999112" y="4330699"/>
                  <a:pt x="485745" y="4132182"/>
                  <a:pt x="85309" y="3801713"/>
                </a:cubicBezTo>
                <a:lnTo>
                  <a:pt x="0" y="3724179"/>
                </a:lnTo>
                <a:lnTo>
                  <a:pt x="0" y="304131"/>
                </a:lnTo>
                <a:lnTo>
                  <a:pt x="85309" y="226597"/>
                </a:lnTo>
                <a:cubicBezTo>
                  <a:pt x="142514" y="179387"/>
                  <a:pt x="202023" y="134871"/>
                  <a:pt x="263644" y="93240"/>
                </a:cubicBezTo>
                <a:close/>
              </a:path>
            </a:pathLst>
          </a:custGeom>
          <a:solidFill>
            <a:schemeClr val="accent1"/>
          </a:solidFill>
        </p:spPr>
        <p:txBody>
          <a:bodyPr vert="horz" wrap="square" lIns="396000" tIns="360000" rIns="0" bIns="360000" rtlCol="0" anchor="ctr" anchorCtr="0">
            <a:noAutofit/>
          </a:bodyPr>
          <a:lstStyle>
            <a:lvl1pPr>
              <a:defRPr lang="en-US" sz="4000" dirty="0">
                <a:solidFill>
                  <a:schemeClr val="bg1"/>
                </a:solidFill>
              </a:defRPr>
            </a:lvl1pPr>
          </a:lstStyle>
          <a:p>
            <a:pPr marL="0" lvl="0"/>
            <a:r>
              <a:rPr lang="en-US"/>
              <a:t>Click to enter title here</a:t>
            </a:r>
          </a:p>
        </p:txBody>
      </p:sp>
      <p:sp>
        <p:nvSpPr>
          <p:cNvPr id="21" name="Text Placeholder 20">
            <a:extLst>
              <a:ext uri="{FF2B5EF4-FFF2-40B4-BE49-F238E27FC236}">
                <a16:creationId xmlns:a16="http://schemas.microsoft.com/office/drawing/2014/main" id="{8AEA7459-78C6-469B-A437-C1B22EA0A9EF}"/>
              </a:ext>
            </a:extLst>
          </p:cNvPr>
          <p:cNvSpPr>
            <a:spLocks noGrp="1"/>
          </p:cNvSpPr>
          <p:nvPr>
            <p:ph type="body" sz="quarter" idx="15" hasCustomPrompt="1"/>
          </p:nvPr>
        </p:nvSpPr>
        <p:spPr>
          <a:xfrm>
            <a:off x="4043362" y="1630686"/>
            <a:ext cx="1874049" cy="3344210"/>
          </a:xfrm>
          <a:custGeom>
            <a:avLst/>
            <a:gdLst>
              <a:gd name="connsiteX0" fmla="*/ 0 w 1575047"/>
              <a:gd name="connsiteY0" fmla="*/ 0 h 5129420"/>
              <a:gd name="connsiteX1" fmla="*/ 1412990 w 1575047"/>
              <a:gd name="connsiteY1" fmla="*/ 0 h 5129420"/>
              <a:gd name="connsiteX2" fmla="*/ 1575047 w 1575047"/>
              <a:gd name="connsiteY2" fmla="*/ 2564710 h 5129420"/>
              <a:gd name="connsiteX3" fmla="*/ 1412990 w 1575047"/>
              <a:gd name="connsiteY3" fmla="*/ 5129420 h 5129420"/>
              <a:gd name="connsiteX4" fmla="*/ 0 w 1575047"/>
              <a:gd name="connsiteY4" fmla="*/ 5129420 h 51294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5047" h="5129420">
                <a:moveTo>
                  <a:pt x="0" y="0"/>
                </a:moveTo>
                <a:lnTo>
                  <a:pt x="1412990" y="0"/>
                </a:lnTo>
                <a:lnTo>
                  <a:pt x="1575047" y="2564710"/>
                </a:lnTo>
                <a:lnTo>
                  <a:pt x="1412990" y="5129420"/>
                </a:lnTo>
                <a:lnTo>
                  <a:pt x="0" y="5129420"/>
                </a:lnTo>
                <a:close/>
              </a:path>
            </a:pathLst>
          </a:custGeom>
          <a:noFill/>
          <a:ln>
            <a:solidFill>
              <a:schemeClr val="accent1"/>
            </a:solidFill>
          </a:ln>
        </p:spPr>
        <p:txBody>
          <a:bodyPr wrap="square" lIns="108000" tIns="72000" rIns="72000" anchor="ctr" anchorCtr="0">
            <a:noAutofit/>
          </a:bodyPr>
          <a:lstStyle>
            <a:lvl1pPr marL="0" indent="0">
              <a:buNone/>
              <a:defRPr sz="2000" b="1">
                <a:solidFill>
                  <a:schemeClr val="accent1"/>
                </a:solidFill>
              </a:defRPr>
            </a:lvl1pPr>
            <a:lvl2pPr>
              <a:defRPr sz="2000" b="1">
                <a:solidFill>
                  <a:schemeClr val="accent1"/>
                </a:solidFill>
              </a:defRPr>
            </a:lvl2pPr>
            <a:lvl3pPr>
              <a:defRPr sz="2000" b="1">
                <a:solidFill>
                  <a:schemeClr val="accent1"/>
                </a:solidFill>
              </a:defRPr>
            </a:lvl3pPr>
            <a:lvl4pPr>
              <a:defRPr sz="2000" b="1">
                <a:solidFill>
                  <a:schemeClr val="accent1"/>
                </a:solidFill>
              </a:defRPr>
            </a:lvl4pPr>
            <a:lvl5pPr>
              <a:defRPr sz="1800" b="1">
                <a:solidFill>
                  <a:schemeClr val="accent1"/>
                </a:solidFill>
              </a:defRPr>
            </a:lvl5pPr>
          </a:lstStyle>
          <a:p>
            <a:pPr lvl="0"/>
            <a:r>
              <a:rPr lang="en-US"/>
              <a:t>Click to </a:t>
            </a:r>
            <a:br>
              <a:rPr lang="en-US"/>
            </a:br>
            <a:r>
              <a:rPr lang="en-US"/>
              <a:t>add text</a:t>
            </a:r>
          </a:p>
        </p:txBody>
      </p:sp>
      <p:sp>
        <p:nvSpPr>
          <p:cNvPr id="22" name="Text Placeholder 21">
            <a:extLst>
              <a:ext uri="{FF2B5EF4-FFF2-40B4-BE49-F238E27FC236}">
                <a16:creationId xmlns:a16="http://schemas.microsoft.com/office/drawing/2014/main" id="{B50D33B4-5BA5-4F77-BDD2-E8ADA00C500C}"/>
              </a:ext>
            </a:extLst>
          </p:cNvPr>
          <p:cNvSpPr>
            <a:spLocks noGrp="1"/>
          </p:cNvSpPr>
          <p:nvPr>
            <p:ph type="body" sz="quarter" idx="16" hasCustomPrompt="1"/>
          </p:nvPr>
        </p:nvSpPr>
        <p:spPr>
          <a:xfrm>
            <a:off x="5863249" y="1630686"/>
            <a:ext cx="2009699" cy="3344210"/>
          </a:xfrm>
          <a:custGeom>
            <a:avLst/>
            <a:gdLst>
              <a:gd name="connsiteX0" fmla="*/ 0 w 1681059"/>
              <a:gd name="connsiteY0" fmla="*/ 0 h 5129420"/>
              <a:gd name="connsiteX1" fmla="*/ 1531008 w 1681059"/>
              <a:gd name="connsiteY1" fmla="*/ 0 h 5129420"/>
              <a:gd name="connsiteX2" fmla="*/ 1681059 w 1681059"/>
              <a:gd name="connsiteY2" fmla="*/ 2564710 h 5129420"/>
              <a:gd name="connsiteX3" fmla="*/ 1531008 w 1681059"/>
              <a:gd name="connsiteY3" fmla="*/ 5129420 h 5129420"/>
              <a:gd name="connsiteX4" fmla="*/ 0 w 1681059"/>
              <a:gd name="connsiteY4" fmla="*/ 5129420 h 5129420"/>
              <a:gd name="connsiteX5" fmla="*/ 150051 w 1681059"/>
              <a:gd name="connsiteY5" fmla="*/ 2564710 h 512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1059" h="5129420">
                <a:moveTo>
                  <a:pt x="0" y="0"/>
                </a:moveTo>
                <a:lnTo>
                  <a:pt x="1531008" y="0"/>
                </a:lnTo>
                <a:lnTo>
                  <a:pt x="1681059" y="2564710"/>
                </a:lnTo>
                <a:lnTo>
                  <a:pt x="1531008" y="5129420"/>
                </a:lnTo>
                <a:lnTo>
                  <a:pt x="0" y="5129420"/>
                </a:lnTo>
                <a:lnTo>
                  <a:pt x="150051" y="2564710"/>
                </a:lnTo>
                <a:close/>
              </a:path>
            </a:pathLst>
          </a:custGeom>
          <a:noFill/>
          <a:ln>
            <a:solidFill>
              <a:schemeClr val="accent1"/>
            </a:solidFill>
          </a:ln>
        </p:spPr>
        <p:txBody>
          <a:bodyPr vert="horz" wrap="square" lIns="252000" tIns="72000" rIns="72000" bIns="45720" rtlCol="0" anchor="ctr" anchorCtr="0">
            <a:noAutofit/>
          </a:bodyPr>
          <a:lstStyle>
            <a:lvl1pPr marL="0" indent="0">
              <a:buNone/>
              <a:defRPr lang="en-US" sz="2000" b="1" dirty="0" smtClean="0">
                <a:solidFill>
                  <a:schemeClr val="accent1"/>
                </a:solidFill>
              </a:defRPr>
            </a:lvl1pPr>
            <a:lvl2pPr>
              <a:defRPr lang="en-US" sz="2000" b="1" dirty="0" smtClean="0">
                <a:solidFill>
                  <a:schemeClr val="accent1"/>
                </a:solidFill>
              </a:defRPr>
            </a:lvl2pPr>
            <a:lvl3pPr>
              <a:defRPr lang="en-US" sz="2000" b="1" dirty="0" smtClean="0">
                <a:solidFill>
                  <a:schemeClr val="accent1"/>
                </a:solidFill>
              </a:defRPr>
            </a:lvl3pPr>
            <a:lvl4pPr>
              <a:defRPr lang="en-US" sz="2000" b="1" dirty="0" smtClean="0">
                <a:solidFill>
                  <a:schemeClr val="accent1"/>
                </a:solidFill>
              </a:defRPr>
            </a:lvl4pPr>
            <a:lvl5pPr>
              <a:defRPr lang="en-US" sz="1800" b="1" dirty="0">
                <a:solidFill>
                  <a:schemeClr val="accent1"/>
                </a:solidFill>
              </a:defRPr>
            </a:lvl5pPr>
          </a:lstStyle>
          <a:p>
            <a:pPr lvl="0"/>
            <a:r>
              <a:rPr lang="en-US"/>
              <a:t>Click to </a:t>
            </a:r>
            <a:br>
              <a:rPr lang="en-US"/>
            </a:br>
            <a:r>
              <a:rPr lang="en-US"/>
              <a:t>add text</a:t>
            </a:r>
          </a:p>
        </p:txBody>
      </p:sp>
      <p:sp>
        <p:nvSpPr>
          <p:cNvPr id="23" name="Text Placeholder 22">
            <a:extLst>
              <a:ext uri="{FF2B5EF4-FFF2-40B4-BE49-F238E27FC236}">
                <a16:creationId xmlns:a16="http://schemas.microsoft.com/office/drawing/2014/main" id="{853D9384-AD84-40BB-8BF1-5FD39C560DEE}"/>
              </a:ext>
            </a:extLst>
          </p:cNvPr>
          <p:cNvSpPr>
            <a:spLocks noGrp="1"/>
          </p:cNvSpPr>
          <p:nvPr>
            <p:ph type="body" sz="quarter" idx="17" hasCustomPrompt="1"/>
          </p:nvPr>
        </p:nvSpPr>
        <p:spPr>
          <a:xfrm>
            <a:off x="7818782" y="1630686"/>
            <a:ext cx="2009699" cy="3344210"/>
          </a:xfrm>
          <a:custGeom>
            <a:avLst/>
            <a:gdLst>
              <a:gd name="connsiteX0" fmla="*/ 0 w 1681059"/>
              <a:gd name="connsiteY0" fmla="*/ 0 h 5129420"/>
              <a:gd name="connsiteX1" fmla="*/ 1531008 w 1681059"/>
              <a:gd name="connsiteY1" fmla="*/ 0 h 5129420"/>
              <a:gd name="connsiteX2" fmla="*/ 1681059 w 1681059"/>
              <a:gd name="connsiteY2" fmla="*/ 2564710 h 5129420"/>
              <a:gd name="connsiteX3" fmla="*/ 1531008 w 1681059"/>
              <a:gd name="connsiteY3" fmla="*/ 5129420 h 5129420"/>
              <a:gd name="connsiteX4" fmla="*/ 0 w 1681059"/>
              <a:gd name="connsiteY4" fmla="*/ 5129420 h 5129420"/>
              <a:gd name="connsiteX5" fmla="*/ 150051 w 1681059"/>
              <a:gd name="connsiteY5" fmla="*/ 2564710 h 512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1059" h="5129420">
                <a:moveTo>
                  <a:pt x="0" y="0"/>
                </a:moveTo>
                <a:lnTo>
                  <a:pt x="1531008" y="0"/>
                </a:lnTo>
                <a:lnTo>
                  <a:pt x="1681059" y="2564710"/>
                </a:lnTo>
                <a:lnTo>
                  <a:pt x="1531008" y="5129420"/>
                </a:lnTo>
                <a:lnTo>
                  <a:pt x="0" y="5129420"/>
                </a:lnTo>
                <a:lnTo>
                  <a:pt x="150051" y="2564710"/>
                </a:lnTo>
                <a:close/>
              </a:path>
            </a:pathLst>
          </a:custGeom>
          <a:noFill/>
          <a:ln>
            <a:solidFill>
              <a:schemeClr val="accent1"/>
            </a:solidFill>
          </a:ln>
        </p:spPr>
        <p:txBody>
          <a:bodyPr vert="horz" wrap="square" lIns="252000" tIns="72000" rIns="72000" bIns="45720" rtlCol="0" anchor="ctr" anchorCtr="0">
            <a:noAutofit/>
          </a:bodyPr>
          <a:lstStyle>
            <a:lvl1pPr marL="0" indent="0">
              <a:buNone/>
              <a:defRPr lang="en-US" sz="2000" b="1" dirty="0" smtClean="0">
                <a:solidFill>
                  <a:schemeClr val="accent1"/>
                </a:solidFill>
              </a:defRPr>
            </a:lvl1pPr>
            <a:lvl2pPr>
              <a:defRPr lang="en-US" sz="2000" b="1" dirty="0" smtClean="0">
                <a:solidFill>
                  <a:schemeClr val="accent1"/>
                </a:solidFill>
              </a:defRPr>
            </a:lvl2pPr>
            <a:lvl3pPr>
              <a:defRPr lang="en-US" sz="2000" b="1" dirty="0" smtClean="0">
                <a:solidFill>
                  <a:schemeClr val="accent1"/>
                </a:solidFill>
              </a:defRPr>
            </a:lvl3pPr>
            <a:lvl4pPr>
              <a:defRPr lang="en-US" sz="2000" b="1" dirty="0" smtClean="0">
                <a:solidFill>
                  <a:schemeClr val="accent1"/>
                </a:solidFill>
              </a:defRPr>
            </a:lvl4pPr>
            <a:lvl5pPr>
              <a:defRPr lang="en-US" sz="1800" b="1" dirty="0">
                <a:solidFill>
                  <a:schemeClr val="accent1"/>
                </a:solidFill>
              </a:defRPr>
            </a:lvl5pPr>
          </a:lstStyle>
          <a:p>
            <a:pPr lvl="0"/>
            <a:r>
              <a:rPr lang="en-US"/>
              <a:t>Click to </a:t>
            </a:r>
            <a:br>
              <a:rPr lang="en-US"/>
            </a:br>
            <a:r>
              <a:rPr lang="en-US"/>
              <a:t>add text</a:t>
            </a:r>
          </a:p>
        </p:txBody>
      </p:sp>
      <p:sp>
        <p:nvSpPr>
          <p:cNvPr id="25" name="Text Placeholder 24">
            <a:extLst>
              <a:ext uri="{FF2B5EF4-FFF2-40B4-BE49-F238E27FC236}">
                <a16:creationId xmlns:a16="http://schemas.microsoft.com/office/drawing/2014/main" id="{6E3127B0-7884-40E5-9D04-0F2C52D4DC60}"/>
              </a:ext>
            </a:extLst>
          </p:cNvPr>
          <p:cNvSpPr>
            <a:spLocks noGrp="1"/>
          </p:cNvSpPr>
          <p:nvPr>
            <p:ph type="body" sz="quarter" idx="19" hasCustomPrompt="1"/>
          </p:nvPr>
        </p:nvSpPr>
        <p:spPr>
          <a:xfrm>
            <a:off x="9774314" y="1630687"/>
            <a:ext cx="2009699" cy="3344214"/>
          </a:xfrm>
          <a:custGeom>
            <a:avLst/>
            <a:gdLst>
              <a:gd name="connsiteX0" fmla="*/ 1 w 1673985"/>
              <a:gd name="connsiteY0" fmla="*/ 0 h 5129420"/>
              <a:gd name="connsiteX1" fmla="*/ 118006 w 1673985"/>
              <a:gd name="connsiteY1" fmla="*/ 0 h 5129420"/>
              <a:gd name="connsiteX2" fmla="*/ 1673985 w 1673985"/>
              <a:gd name="connsiteY2" fmla="*/ 0 h 5129420"/>
              <a:gd name="connsiteX3" fmla="*/ 1673985 w 1673985"/>
              <a:gd name="connsiteY3" fmla="*/ 5129420 h 5129420"/>
              <a:gd name="connsiteX4" fmla="*/ 0 w 1673985"/>
              <a:gd name="connsiteY4" fmla="*/ 5129414 h 5129420"/>
              <a:gd name="connsiteX5" fmla="*/ 150052 w 1673985"/>
              <a:gd name="connsiteY5" fmla="*/ 2564704 h 512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3985" h="5129420">
                <a:moveTo>
                  <a:pt x="1" y="0"/>
                </a:moveTo>
                <a:lnTo>
                  <a:pt x="118006" y="0"/>
                </a:lnTo>
                <a:lnTo>
                  <a:pt x="1673985" y="0"/>
                </a:lnTo>
                <a:lnTo>
                  <a:pt x="1673985" y="5129420"/>
                </a:lnTo>
                <a:lnTo>
                  <a:pt x="0" y="5129414"/>
                </a:lnTo>
                <a:lnTo>
                  <a:pt x="150052" y="2564704"/>
                </a:lnTo>
                <a:close/>
              </a:path>
            </a:pathLst>
          </a:custGeom>
          <a:noFill/>
          <a:ln>
            <a:solidFill>
              <a:schemeClr val="accent1"/>
            </a:solidFill>
          </a:ln>
        </p:spPr>
        <p:txBody>
          <a:bodyPr vert="horz" wrap="square" lIns="252000" tIns="72000" rIns="72000" bIns="45720" rtlCol="0" anchor="ctr" anchorCtr="0">
            <a:noAutofit/>
          </a:bodyPr>
          <a:lstStyle>
            <a:lvl1pPr marL="0" indent="0">
              <a:buNone/>
              <a:defRPr lang="en-US" sz="2000" b="1" smtClean="0">
                <a:solidFill>
                  <a:schemeClr val="accent1"/>
                </a:solidFill>
              </a:defRPr>
            </a:lvl1pPr>
            <a:lvl2pPr>
              <a:defRPr lang="en-US" sz="2000" b="1" smtClean="0">
                <a:solidFill>
                  <a:schemeClr val="accent1"/>
                </a:solidFill>
              </a:defRPr>
            </a:lvl2pPr>
            <a:lvl3pPr>
              <a:defRPr lang="en-US" sz="2000" b="1" smtClean="0">
                <a:solidFill>
                  <a:schemeClr val="accent1"/>
                </a:solidFill>
              </a:defRPr>
            </a:lvl3pPr>
            <a:lvl4pPr>
              <a:defRPr lang="en-US" sz="2000" b="1" smtClean="0">
                <a:solidFill>
                  <a:schemeClr val="accent1"/>
                </a:solidFill>
              </a:defRPr>
            </a:lvl4pPr>
            <a:lvl5pPr>
              <a:defRPr lang="en-US" sz="1800" b="1">
                <a:solidFill>
                  <a:schemeClr val="accent1"/>
                </a:solidFill>
              </a:defRPr>
            </a:lvl5pPr>
          </a:lstStyle>
          <a:p>
            <a:pPr lvl="0"/>
            <a:r>
              <a:rPr lang="en-US"/>
              <a:t>Click to </a:t>
            </a:r>
            <a:br>
              <a:rPr lang="en-US"/>
            </a:br>
            <a:r>
              <a:rPr lang="en-US"/>
              <a:t>add text</a:t>
            </a:r>
          </a:p>
        </p:txBody>
      </p:sp>
      <p:sp>
        <p:nvSpPr>
          <p:cNvPr id="6" name="Date Placeholder 5">
            <a:extLst>
              <a:ext uri="{FF2B5EF4-FFF2-40B4-BE49-F238E27FC236}">
                <a16:creationId xmlns:a16="http://schemas.microsoft.com/office/drawing/2014/main" id="{98CF1364-95FC-4822-BD65-0519B5DD9BCE}"/>
              </a:ext>
            </a:extLst>
          </p:cNvPr>
          <p:cNvSpPr>
            <a:spLocks noGrp="1"/>
          </p:cNvSpPr>
          <p:nvPr>
            <p:ph type="dt" sz="half" idx="10"/>
          </p:nvPr>
        </p:nvSpPr>
        <p:spPr/>
        <p:txBody>
          <a:bodyPr/>
          <a:lstStyle/>
          <a:p>
            <a:endParaRPr lang="en-GB"/>
          </a:p>
        </p:txBody>
      </p:sp>
      <p:sp>
        <p:nvSpPr>
          <p:cNvPr id="8" name="Slide Number Placeholder 7">
            <a:extLst>
              <a:ext uri="{FF2B5EF4-FFF2-40B4-BE49-F238E27FC236}">
                <a16:creationId xmlns:a16="http://schemas.microsoft.com/office/drawing/2014/main" id="{B7FF9A92-5BDB-40F9-8C9E-94BECF288EF4}"/>
              </a:ext>
            </a:extLst>
          </p:cNvPr>
          <p:cNvSpPr>
            <a:spLocks noGrp="1"/>
          </p:cNvSpPr>
          <p:nvPr>
            <p:ph type="sldNum" sz="quarter" idx="12"/>
          </p:nvPr>
        </p:nvSpPr>
        <p:spPr/>
        <p:txBody>
          <a:bodyPr/>
          <a:lstStyle/>
          <a:p>
            <a:fld id="{F8E47D07-9D1E-4FE9-B31A-2F5863681021}" type="slidenum">
              <a:rPr lang="en-GB" smtClean="0"/>
              <a:pPr/>
              <a:t>‹#›</a:t>
            </a:fld>
            <a:endParaRPr lang="en-GB"/>
          </a:p>
        </p:txBody>
      </p:sp>
      <p:cxnSp>
        <p:nvCxnSpPr>
          <p:cNvPr id="9" name="Straight Connector 8">
            <a:extLst>
              <a:ext uri="{FF2B5EF4-FFF2-40B4-BE49-F238E27FC236}">
                <a16:creationId xmlns:a16="http://schemas.microsoft.com/office/drawing/2014/main" id="{21040238-DCC8-4532-9AE6-EB7C834F336E}"/>
              </a:ext>
            </a:extLst>
          </p:cNvPr>
          <p:cNvCxnSpPr>
            <a:cxnSpLocks/>
          </p:cNvCxnSpPr>
          <p:nvPr userDrawn="1"/>
        </p:nvCxnSpPr>
        <p:spPr>
          <a:xfrm>
            <a:off x="3540125" y="3688080"/>
            <a:ext cx="0" cy="252165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 Placeholder 96">
            <a:extLst>
              <a:ext uri="{FF2B5EF4-FFF2-40B4-BE49-F238E27FC236}">
                <a16:creationId xmlns:a16="http://schemas.microsoft.com/office/drawing/2014/main" id="{3E274903-3C98-4D30-B827-CF2B37D16C98}"/>
              </a:ext>
            </a:extLst>
          </p:cNvPr>
          <p:cNvSpPr>
            <a:spLocks noGrp="1"/>
          </p:cNvSpPr>
          <p:nvPr>
            <p:ph type="body" sz="quarter" idx="111" hasCustomPrompt="1"/>
          </p:nvPr>
        </p:nvSpPr>
        <p:spPr>
          <a:xfrm>
            <a:off x="407988" y="6200774"/>
            <a:ext cx="9729787" cy="657225"/>
          </a:xfrm>
        </p:spPr>
        <p:txBody>
          <a:bodyPr anchor="b" anchorCtr="0">
            <a:noAutofit/>
          </a:bodyPr>
          <a:lstStyle>
            <a:lvl1pPr>
              <a:spcAft>
                <a:spcPts val="300"/>
              </a:spcAft>
              <a:buNone/>
              <a:defRPr sz="800"/>
            </a:lvl1pPr>
          </a:lstStyle>
          <a:p>
            <a:pPr lvl="0"/>
            <a:r>
              <a:rPr lang="en-US"/>
              <a:t>Footnotes</a:t>
            </a:r>
          </a:p>
        </p:txBody>
      </p:sp>
    </p:spTree>
    <p:custDataLst>
      <p:tags r:id="rId1"/>
    </p:custDataLst>
    <p:extLst>
      <p:ext uri="{BB962C8B-B14F-4D97-AF65-F5344CB8AC3E}">
        <p14:creationId xmlns:p14="http://schemas.microsoft.com/office/powerpoint/2010/main" val="1677093418"/>
      </p:ext>
    </p:extLst>
  </p:cSld>
  <p:clrMapOvr>
    <a:masterClrMapping/>
  </p:clrMapOvr>
  <p:extLst>
    <p:ext uri="{DCECCB84-F9BA-43D5-87BE-67443E8EF086}">
      <p15:sldGuideLst xmlns:p15="http://schemas.microsoft.com/office/powerpoint/2012/main">
        <p15:guide id="1" pos="2230">
          <p15:clr>
            <a:srgbClr val="C35EA4"/>
          </p15:clr>
        </p15:guide>
        <p15:guide id="2" pos="2547" userDrawn="1">
          <p15:clr>
            <a:srgbClr val="C35EA4"/>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5 Step Flow">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8340F0A6-2BF6-40C8-B334-1CA3D3443EC4}"/>
              </a:ext>
            </a:extLst>
          </p:cNvPr>
          <p:cNvSpPr>
            <a:spLocks noGrp="1"/>
          </p:cNvSpPr>
          <p:nvPr>
            <p:ph type="title" hasCustomPrompt="1"/>
          </p:nvPr>
        </p:nvSpPr>
        <p:spPr>
          <a:xfrm>
            <a:off x="0" y="0"/>
            <a:ext cx="3875391" cy="4330699"/>
          </a:xfrm>
          <a:custGeom>
            <a:avLst/>
            <a:gdLst>
              <a:gd name="connsiteX0" fmla="*/ 417122 w 3875391"/>
              <a:gd name="connsiteY0" fmla="*/ 0 h 4330699"/>
              <a:gd name="connsiteX1" fmla="*/ 2700571 w 3875391"/>
              <a:gd name="connsiteY1" fmla="*/ 0 h 4330699"/>
              <a:gd name="connsiteX2" fmla="*/ 2854048 w 3875391"/>
              <a:gd name="connsiteY2" fmla="*/ 93240 h 4330699"/>
              <a:gd name="connsiteX3" fmla="*/ 3870691 w 3875391"/>
              <a:gd name="connsiteY3" fmla="*/ 1865383 h 4330699"/>
              <a:gd name="connsiteX4" fmla="*/ 3875391 w 3875391"/>
              <a:gd name="connsiteY4" fmla="*/ 2014156 h 4330699"/>
              <a:gd name="connsiteX5" fmla="*/ 3868636 w 3875391"/>
              <a:gd name="connsiteY5" fmla="*/ 2192391 h 4330699"/>
              <a:gd name="connsiteX6" fmla="*/ 3479762 w 3875391"/>
              <a:gd name="connsiteY6" fmla="*/ 3309357 h 4330699"/>
              <a:gd name="connsiteX7" fmla="*/ 3457575 w 3875391"/>
              <a:gd name="connsiteY7" fmla="*/ 3339026 h 4330699"/>
              <a:gd name="connsiteX8" fmla="*/ 3457575 w 3875391"/>
              <a:gd name="connsiteY8" fmla="*/ 3339027 h 4330699"/>
              <a:gd name="connsiteX9" fmla="*/ 3457575 w 3875391"/>
              <a:gd name="connsiteY9" fmla="*/ 3343273 h 4330699"/>
              <a:gd name="connsiteX10" fmla="*/ 3457575 w 3875391"/>
              <a:gd name="connsiteY10" fmla="*/ 3343274 h 4330699"/>
              <a:gd name="connsiteX11" fmla="*/ 3454399 w 3875391"/>
              <a:gd name="connsiteY11" fmla="*/ 3343274 h 4330699"/>
              <a:gd name="connsiteX12" fmla="*/ 3454398 w 3875391"/>
              <a:gd name="connsiteY12" fmla="*/ 3343274 h 4330699"/>
              <a:gd name="connsiteX13" fmla="*/ 3346405 w 3875391"/>
              <a:gd name="connsiteY13" fmla="*/ 3487692 h 4330699"/>
              <a:gd name="connsiteX14" fmla="*/ 1558846 w 3875391"/>
              <a:gd name="connsiteY14" fmla="*/ 4330699 h 4330699"/>
              <a:gd name="connsiteX15" fmla="*/ 85309 w 3875391"/>
              <a:gd name="connsiteY15" fmla="*/ 3801713 h 4330699"/>
              <a:gd name="connsiteX16" fmla="*/ 0 w 3875391"/>
              <a:gd name="connsiteY16" fmla="*/ 3724179 h 4330699"/>
              <a:gd name="connsiteX17" fmla="*/ 0 w 3875391"/>
              <a:gd name="connsiteY17" fmla="*/ 304131 h 4330699"/>
              <a:gd name="connsiteX18" fmla="*/ 85309 w 3875391"/>
              <a:gd name="connsiteY18" fmla="*/ 226597 h 4330699"/>
              <a:gd name="connsiteX19" fmla="*/ 263644 w 3875391"/>
              <a:gd name="connsiteY19" fmla="*/ 93240 h 4330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875391" h="4330699">
                <a:moveTo>
                  <a:pt x="417122" y="0"/>
                </a:moveTo>
                <a:lnTo>
                  <a:pt x="2700571" y="0"/>
                </a:lnTo>
                <a:lnTo>
                  <a:pt x="2854048" y="93240"/>
                </a:lnTo>
                <a:cubicBezTo>
                  <a:pt x="3431740" y="483521"/>
                  <a:pt x="3823924" y="1127538"/>
                  <a:pt x="3870691" y="1865383"/>
                </a:cubicBezTo>
                <a:lnTo>
                  <a:pt x="3875391" y="2014156"/>
                </a:lnTo>
                <a:lnTo>
                  <a:pt x="3868636" y="2192391"/>
                </a:lnTo>
                <a:cubicBezTo>
                  <a:pt x="3837305" y="2604167"/>
                  <a:pt x="3698320" y="2985849"/>
                  <a:pt x="3479762" y="3309357"/>
                </a:cubicBezTo>
                <a:lnTo>
                  <a:pt x="3457575" y="3339026"/>
                </a:lnTo>
                <a:lnTo>
                  <a:pt x="3457575" y="3339027"/>
                </a:lnTo>
                <a:lnTo>
                  <a:pt x="3457575" y="3343273"/>
                </a:lnTo>
                <a:lnTo>
                  <a:pt x="3457575" y="3343274"/>
                </a:lnTo>
                <a:lnTo>
                  <a:pt x="3454399" y="3343274"/>
                </a:lnTo>
                <a:lnTo>
                  <a:pt x="3454398" y="3343274"/>
                </a:lnTo>
                <a:lnTo>
                  <a:pt x="3346405" y="3487692"/>
                </a:lnTo>
                <a:cubicBezTo>
                  <a:pt x="2921516" y="4002538"/>
                  <a:pt x="2278504" y="4330699"/>
                  <a:pt x="1558846" y="4330699"/>
                </a:cubicBezTo>
                <a:cubicBezTo>
                  <a:pt x="999112" y="4330699"/>
                  <a:pt x="485745" y="4132182"/>
                  <a:pt x="85309" y="3801713"/>
                </a:cubicBezTo>
                <a:lnTo>
                  <a:pt x="0" y="3724179"/>
                </a:lnTo>
                <a:lnTo>
                  <a:pt x="0" y="304131"/>
                </a:lnTo>
                <a:lnTo>
                  <a:pt x="85309" y="226597"/>
                </a:lnTo>
                <a:cubicBezTo>
                  <a:pt x="142514" y="179387"/>
                  <a:pt x="202023" y="134871"/>
                  <a:pt x="263644" y="93240"/>
                </a:cubicBezTo>
                <a:close/>
              </a:path>
            </a:pathLst>
          </a:custGeom>
          <a:solidFill>
            <a:schemeClr val="accent1"/>
          </a:solidFill>
        </p:spPr>
        <p:txBody>
          <a:bodyPr vert="horz" wrap="square" lIns="396000" tIns="360000" rIns="0" bIns="360000" rtlCol="0" anchor="ctr" anchorCtr="0">
            <a:noAutofit/>
          </a:bodyPr>
          <a:lstStyle>
            <a:lvl1pPr>
              <a:defRPr lang="en-US" sz="4000" dirty="0">
                <a:solidFill>
                  <a:schemeClr val="bg1"/>
                </a:solidFill>
              </a:defRPr>
            </a:lvl1pPr>
          </a:lstStyle>
          <a:p>
            <a:pPr marL="0" lvl="0"/>
            <a:r>
              <a:rPr lang="en-US"/>
              <a:t>Click to enter title here</a:t>
            </a:r>
          </a:p>
        </p:txBody>
      </p:sp>
      <p:sp>
        <p:nvSpPr>
          <p:cNvPr id="21" name="Text Placeholder 20">
            <a:extLst>
              <a:ext uri="{FF2B5EF4-FFF2-40B4-BE49-F238E27FC236}">
                <a16:creationId xmlns:a16="http://schemas.microsoft.com/office/drawing/2014/main" id="{8AEA7459-78C6-469B-A437-C1B22EA0A9EF}"/>
              </a:ext>
            </a:extLst>
          </p:cNvPr>
          <p:cNvSpPr>
            <a:spLocks noGrp="1"/>
          </p:cNvSpPr>
          <p:nvPr>
            <p:ph type="body" sz="quarter" idx="15" hasCustomPrompt="1"/>
          </p:nvPr>
        </p:nvSpPr>
        <p:spPr>
          <a:xfrm>
            <a:off x="4043362" y="1630680"/>
            <a:ext cx="1497901" cy="3344222"/>
          </a:xfrm>
          <a:custGeom>
            <a:avLst/>
            <a:gdLst>
              <a:gd name="connsiteX0" fmla="*/ 0 w 1575047"/>
              <a:gd name="connsiteY0" fmla="*/ 0 h 5129420"/>
              <a:gd name="connsiteX1" fmla="*/ 1412990 w 1575047"/>
              <a:gd name="connsiteY1" fmla="*/ 0 h 5129420"/>
              <a:gd name="connsiteX2" fmla="*/ 1575047 w 1575047"/>
              <a:gd name="connsiteY2" fmla="*/ 2564710 h 5129420"/>
              <a:gd name="connsiteX3" fmla="*/ 1412990 w 1575047"/>
              <a:gd name="connsiteY3" fmla="*/ 5129420 h 5129420"/>
              <a:gd name="connsiteX4" fmla="*/ 0 w 1575047"/>
              <a:gd name="connsiteY4" fmla="*/ 5129420 h 51294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5047" h="5129420">
                <a:moveTo>
                  <a:pt x="0" y="0"/>
                </a:moveTo>
                <a:lnTo>
                  <a:pt x="1412990" y="0"/>
                </a:lnTo>
                <a:lnTo>
                  <a:pt x="1575047" y="2564710"/>
                </a:lnTo>
                <a:lnTo>
                  <a:pt x="1412990" y="5129420"/>
                </a:lnTo>
                <a:lnTo>
                  <a:pt x="0" y="5129420"/>
                </a:lnTo>
                <a:close/>
              </a:path>
            </a:pathLst>
          </a:custGeom>
          <a:noFill/>
          <a:ln>
            <a:solidFill>
              <a:schemeClr val="accent1"/>
            </a:solidFill>
          </a:ln>
        </p:spPr>
        <p:txBody>
          <a:bodyPr wrap="square" lIns="108000" tIns="72000" rIns="72000" anchor="ctr" anchorCtr="0">
            <a:noAutofit/>
          </a:bodyPr>
          <a:lstStyle>
            <a:lvl1pPr marL="0" indent="0">
              <a:buNone/>
              <a:defRPr sz="2000" b="1">
                <a:solidFill>
                  <a:schemeClr val="accent1"/>
                </a:solidFill>
              </a:defRPr>
            </a:lvl1pPr>
            <a:lvl2pPr>
              <a:defRPr sz="2000" b="1">
                <a:solidFill>
                  <a:schemeClr val="accent1"/>
                </a:solidFill>
              </a:defRPr>
            </a:lvl2pPr>
            <a:lvl3pPr>
              <a:defRPr sz="2000" b="1">
                <a:solidFill>
                  <a:schemeClr val="accent1"/>
                </a:solidFill>
              </a:defRPr>
            </a:lvl3pPr>
            <a:lvl4pPr>
              <a:defRPr sz="2000" b="1">
                <a:solidFill>
                  <a:schemeClr val="accent1"/>
                </a:solidFill>
              </a:defRPr>
            </a:lvl4pPr>
            <a:lvl5pPr>
              <a:defRPr sz="1800" b="1">
                <a:solidFill>
                  <a:schemeClr val="accent1"/>
                </a:solidFill>
              </a:defRPr>
            </a:lvl5pPr>
          </a:lstStyle>
          <a:p>
            <a:pPr lvl="0"/>
            <a:r>
              <a:rPr lang="en-US"/>
              <a:t>Click to </a:t>
            </a:r>
            <a:br>
              <a:rPr lang="en-US"/>
            </a:br>
            <a:r>
              <a:rPr lang="en-US"/>
              <a:t>add text</a:t>
            </a:r>
          </a:p>
        </p:txBody>
      </p:sp>
      <p:sp>
        <p:nvSpPr>
          <p:cNvPr id="22" name="Text Placeholder 21">
            <a:extLst>
              <a:ext uri="{FF2B5EF4-FFF2-40B4-BE49-F238E27FC236}">
                <a16:creationId xmlns:a16="http://schemas.microsoft.com/office/drawing/2014/main" id="{B50D33B4-5BA5-4F77-BDD2-E8ADA00C500C}"/>
              </a:ext>
            </a:extLst>
          </p:cNvPr>
          <p:cNvSpPr>
            <a:spLocks noGrp="1"/>
          </p:cNvSpPr>
          <p:nvPr>
            <p:ph type="body" sz="quarter" idx="16" hasCustomPrompt="1"/>
          </p:nvPr>
        </p:nvSpPr>
        <p:spPr>
          <a:xfrm>
            <a:off x="5499032" y="1630680"/>
            <a:ext cx="1596712" cy="3344222"/>
          </a:xfrm>
          <a:custGeom>
            <a:avLst/>
            <a:gdLst>
              <a:gd name="connsiteX0" fmla="*/ 0 w 1681059"/>
              <a:gd name="connsiteY0" fmla="*/ 0 h 5129420"/>
              <a:gd name="connsiteX1" fmla="*/ 1531008 w 1681059"/>
              <a:gd name="connsiteY1" fmla="*/ 0 h 5129420"/>
              <a:gd name="connsiteX2" fmla="*/ 1681059 w 1681059"/>
              <a:gd name="connsiteY2" fmla="*/ 2564710 h 5129420"/>
              <a:gd name="connsiteX3" fmla="*/ 1531008 w 1681059"/>
              <a:gd name="connsiteY3" fmla="*/ 5129420 h 5129420"/>
              <a:gd name="connsiteX4" fmla="*/ 0 w 1681059"/>
              <a:gd name="connsiteY4" fmla="*/ 5129420 h 5129420"/>
              <a:gd name="connsiteX5" fmla="*/ 150051 w 1681059"/>
              <a:gd name="connsiteY5" fmla="*/ 2564710 h 512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1059" h="5129420">
                <a:moveTo>
                  <a:pt x="0" y="0"/>
                </a:moveTo>
                <a:lnTo>
                  <a:pt x="1531008" y="0"/>
                </a:lnTo>
                <a:lnTo>
                  <a:pt x="1681059" y="2564710"/>
                </a:lnTo>
                <a:lnTo>
                  <a:pt x="1531008" y="5129420"/>
                </a:lnTo>
                <a:lnTo>
                  <a:pt x="0" y="5129420"/>
                </a:lnTo>
                <a:lnTo>
                  <a:pt x="150051" y="2564710"/>
                </a:lnTo>
                <a:close/>
              </a:path>
            </a:pathLst>
          </a:custGeom>
          <a:noFill/>
          <a:ln>
            <a:solidFill>
              <a:schemeClr val="accent1"/>
            </a:solidFill>
          </a:ln>
        </p:spPr>
        <p:txBody>
          <a:bodyPr vert="horz" wrap="square" lIns="252000" tIns="72000" rIns="72000" bIns="45720" rtlCol="0" anchor="ctr" anchorCtr="0">
            <a:noAutofit/>
          </a:bodyPr>
          <a:lstStyle>
            <a:lvl1pPr marL="0" indent="0">
              <a:buNone/>
              <a:defRPr lang="en-US" sz="2000" b="1" dirty="0" smtClean="0">
                <a:solidFill>
                  <a:schemeClr val="accent1"/>
                </a:solidFill>
              </a:defRPr>
            </a:lvl1pPr>
            <a:lvl2pPr>
              <a:defRPr lang="en-US" sz="2000" b="1" dirty="0" smtClean="0">
                <a:solidFill>
                  <a:schemeClr val="accent1"/>
                </a:solidFill>
              </a:defRPr>
            </a:lvl2pPr>
            <a:lvl3pPr>
              <a:defRPr lang="en-US" sz="2000" b="1" dirty="0" smtClean="0">
                <a:solidFill>
                  <a:schemeClr val="accent1"/>
                </a:solidFill>
              </a:defRPr>
            </a:lvl3pPr>
            <a:lvl4pPr>
              <a:defRPr lang="en-US" sz="2000" b="1" dirty="0" smtClean="0">
                <a:solidFill>
                  <a:schemeClr val="accent1"/>
                </a:solidFill>
              </a:defRPr>
            </a:lvl4pPr>
            <a:lvl5pPr>
              <a:defRPr lang="en-US" sz="1800" b="1" dirty="0">
                <a:solidFill>
                  <a:schemeClr val="accent1"/>
                </a:solidFill>
              </a:defRPr>
            </a:lvl5pPr>
          </a:lstStyle>
          <a:p>
            <a:pPr lvl="0"/>
            <a:r>
              <a:rPr lang="en-US"/>
              <a:t>Click to </a:t>
            </a:r>
            <a:br>
              <a:rPr lang="en-US"/>
            </a:br>
            <a:r>
              <a:rPr lang="en-US"/>
              <a:t>add text</a:t>
            </a:r>
          </a:p>
        </p:txBody>
      </p:sp>
      <p:sp>
        <p:nvSpPr>
          <p:cNvPr id="23" name="Text Placeholder 22">
            <a:extLst>
              <a:ext uri="{FF2B5EF4-FFF2-40B4-BE49-F238E27FC236}">
                <a16:creationId xmlns:a16="http://schemas.microsoft.com/office/drawing/2014/main" id="{853D9384-AD84-40BB-8BF1-5FD39C560DEE}"/>
              </a:ext>
            </a:extLst>
          </p:cNvPr>
          <p:cNvSpPr>
            <a:spLocks noGrp="1"/>
          </p:cNvSpPr>
          <p:nvPr>
            <p:ph type="body" sz="quarter" idx="17" hasCustomPrompt="1"/>
          </p:nvPr>
        </p:nvSpPr>
        <p:spPr>
          <a:xfrm>
            <a:off x="7061686" y="1630680"/>
            <a:ext cx="1606825" cy="3344222"/>
          </a:xfrm>
          <a:custGeom>
            <a:avLst/>
            <a:gdLst>
              <a:gd name="connsiteX0" fmla="*/ 0 w 1681059"/>
              <a:gd name="connsiteY0" fmla="*/ 0 h 5129420"/>
              <a:gd name="connsiteX1" fmla="*/ 1531008 w 1681059"/>
              <a:gd name="connsiteY1" fmla="*/ 0 h 5129420"/>
              <a:gd name="connsiteX2" fmla="*/ 1681059 w 1681059"/>
              <a:gd name="connsiteY2" fmla="*/ 2564710 h 5129420"/>
              <a:gd name="connsiteX3" fmla="*/ 1531008 w 1681059"/>
              <a:gd name="connsiteY3" fmla="*/ 5129420 h 5129420"/>
              <a:gd name="connsiteX4" fmla="*/ 0 w 1681059"/>
              <a:gd name="connsiteY4" fmla="*/ 5129420 h 5129420"/>
              <a:gd name="connsiteX5" fmla="*/ 150051 w 1681059"/>
              <a:gd name="connsiteY5" fmla="*/ 2564710 h 512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1059" h="5129420">
                <a:moveTo>
                  <a:pt x="0" y="0"/>
                </a:moveTo>
                <a:lnTo>
                  <a:pt x="1531008" y="0"/>
                </a:lnTo>
                <a:lnTo>
                  <a:pt x="1681059" y="2564710"/>
                </a:lnTo>
                <a:lnTo>
                  <a:pt x="1531008" y="5129420"/>
                </a:lnTo>
                <a:lnTo>
                  <a:pt x="0" y="5129420"/>
                </a:lnTo>
                <a:lnTo>
                  <a:pt x="150051" y="2564710"/>
                </a:lnTo>
                <a:close/>
              </a:path>
            </a:pathLst>
          </a:custGeom>
          <a:noFill/>
          <a:ln>
            <a:solidFill>
              <a:schemeClr val="accent1"/>
            </a:solidFill>
          </a:ln>
        </p:spPr>
        <p:txBody>
          <a:bodyPr vert="horz" wrap="square" lIns="252000" tIns="72000" rIns="72000" bIns="45720" rtlCol="0" anchor="ctr" anchorCtr="0">
            <a:noAutofit/>
          </a:bodyPr>
          <a:lstStyle>
            <a:lvl1pPr marL="0" indent="0">
              <a:buNone/>
              <a:defRPr lang="en-US" sz="2000" b="1" dirty="0" smtClean="0">
                <a:solidFill>
                  <a:schemeClr val="accent1"/>
                </a:solidFill>
              </a:defRPr>
            </a:lvl1pPr>
            <a:lvl2pPr>
              <a:defRPr lang="en-US" sz="2000" b="1" dirty="0" smtClean="0">
                <a:solidFill>
                  <a:schemeClr val="accent1"/>
                </a:solidFill>
              </a:defRPr>
            </a:lvl2pPr>
            <a:lvl3pPr>
              <a:defRPr lang="en-US" sz="2000" b="1" dirty="0" smtClean="0">
                <a:solidFill>
                  <a:schemeClr val="accent1"/>
                </a:solidFill>
              </a:defRPr>
            </a:lvl3pPr>
            <a:lvl4pPr>
              <a:defRPr lang="en-US" sz="2000" b="1" dirty="0" smtClean="0">
                <a:solidFill>
                  <a:schemeClr val="accent1"/>
                </a:solidFill>
              </a:defRPr>
            </a:lvl4pPr>
            <a:lvl5pPr>
              <a:defRPr lang="en-US" sz="1800" b="1" dirty="0">
                <a:solidFill>
                  <a:schemeClr val="accent1"/>
                </a:solidFill>
              </a:defRPr>
            </a:lvl5pPr>
          </a:lstStyle>
          <a:p>
            <a:pPr lvl="0"/>
            <a:r>
              <a:rPr lang="en-US"/>
              <a:t>Click to </a:t>
            </a:r>
            <a:br>
              <a:rPr lang="en-US"/>
            </a:br>
            <a:r>
              <a:rPr lang="en-US"/>
              <a:t>add text</a:t>
            </a:r>
          </a:p>
        </p:txBody>
      </p:sp>
      <p:sp>
        <p:nvSpPr>
          <p:cNvPr id="24" name="Text Placeholder 23">
            <a:extLst>
              <a:ext uri="{FF2B5EF4-FFF2-40B4-BE49-F238E27FC236}">
                <a16:creationId xmlns:a16="http://schemas.microsoft.com/office/drawing/2014/main" id="{D205E639-54B0-4870-A015-7D3CAC5DF406}"/>
              </a:ext>
            </a:extLst>
          </p:cNvPr>
          <p:cNvSpPr>
            <a:spLocks noGrp="1"/>
          </p:cNvSpPr>
          <p:nvPr>
            <p:ph type="body" sz="quarter" idx="18" hasCustomPrompt="1"/>
          </p:nvPr>
        </p:nvSpPr>
        <p:spPr>
          <a:xfrm>
            <a:off x="8624342" y="1630680"/>
            <a:ext cx="1598649" cy="3344222"/>
          </a:xfrm>
          <a:custGeom>
            <a:avLst/>
            <a:gdLst>
              <a:gd name="connsiteX0" fmla="*/ 0 w 1681059"/>
              <a:gd name="connsiteY0" fmla="*/ 0 h 5129420"/>
              <a:gd name="connsiteX1" fmla="*/ 1531008 w 1681059"/>
              <a:gd name="connsiteY1" fmla="*/ 0 h 5129420"/>
              <a:gd name="connsiteX2" fmla="*/ 1681059 w 1681059"/>
              <a:gd name="connsiteY2" fmla="*/ 2564710 h 5129420"/>
              <a:gd name="connsiteX3" fmla="*/ 1531008 w 1681059"/>
              <a:gd name="connsiteY3" fmla="*/ 5129420 h 5129420"/>
              <a:gd name="connsiteX4" fmla="*/ 0 w 1681059"/>
              <a:gd name="connsiteY4" fmla="*/ 5129420 h 5129420"/>
              <a:gd name="connsiteX5" fmla="*/ 150051 w 1681059"/>
              <a:gd name="connsiteY5" fmla="*/ 2564710 h 512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1059" h="5129420">
                <a:moveTo>
                  <a:pt x="0" y="0"/>
                </a:moveTo>
                <a:lnTo>
                  <a:pt x="1531008" y="0"/>
                </a:lnTo>
                <a:lnTo>
                  <a:pt x="1681059" y="2564710"/>
                </a:lnTo>
                <a:lnTo>
                  <a:pt x="1531008" y="5129420"/>
                </a:lnTo>
                <a:lnTo>
                  <a:pt x="0" y="5129420"/>
                </a:lnTo>
                <a:lnTo>
                  <a:pt x="150051" y="2564710"/>
                </a:lnTo>
                <a:close/>
              </a:path>
            </a:pathLst>
          </a:custGeom>
          <a:noFill/>
          <a:ln>
            <a:solidFill>
              <a:schemeClr val="accent1"/>
            </a:solidFill>
          </a:ln>
        </p:spPr>
        <p:txBody>
          <a:bodyPr vert="horz" wrap="square" lIns="252000" tIns="72000" rIns="72000" bIns="45720" rtlCol="0" anchor="ctr" anchorCtr="0">
            <a:noAutofit/>
          </a:bodyPr>
          <a:lstStyle>
            <a:lvl1pPr marL="0" indent="0">
              <a:buNone/>
              <a:defRPr lang="en-US" sz="2000" b="1" dirty="0" smtClean="0">
                <a:solidFill>
                  <a:schemeClr val="accent1"/>
                </a:solidFill>
              </a:defRPr>
            </a:lvl1pPr>
            <a:lvl2pPr>
              <a:defRPr lang="en-US" sz="2000" b="1" dirty="0" smtClean="0">
                <a:solidFill>
                  <a:schemeClr val="accent1"/>
                </a:solidFill>
              </a:defRPr>
            </a:lvl2pPr>
            <a:lvl3pPr>
              <a:defRPr lang="en-US" sz="2000" b="1" dirty="0" smtClean="0">
                <a:solidFill>
                  <a:schemeClr val="accent1"/>
                </a:solidFill>
              </a:defRPr>
            </a:lvl3pPr>
            <a:lvl4pPr>
              <a:defRPr lang="en-US" sz="2000" b="1" dirty="0" smtClean="0">
                <a:solidFill>
                  <a:schemeClr val="accent1"/>
                </a:solidFill>
              </a:defRPr>
            </a:lvl4pPr>
            <a:lvl5pPr>
              <a:defRPr lang="en-US" sz="1800" b="1" dirty="0">
                <a:solidFill>
                  <a:schemeClr val="accent1"/>
                </a:solidFill>
              </a:defRPr>
            </a:lvl5pPr>
          </a:lstStyle>
          <a:p>
            <a:pPr lvl="0"/>
            <a:r>
              <a:rPr lang="en-US"/>
              <a:t>Click to </a:t>
            </a:r>
            <a:br>
              <a:rPr lang="en-US"/>
            </a:br>
            <a:r>
              <a:rPr lang="en-US"/>
              <a:t>add text</a:t>
            </a:r>
          </a:p>
        </p:txBody>
      </p:sp>
      <p:sp>
        <p:nvSpPr>
          <p:cNvPr id="25" name="Text Placeholder 24">
            <a:extLst>
              <a:ext uri="{FF2B5EF4-FFF2-40B4-BE49-F238E27FC236}">
                <a16:creationId xmlns:a16="http://schemas.microsoft.com/office/drawing/2014/main" id="{6E3127B0-7884-40E5-9D04-0F2C52D4DC60}"/>
              </a:ext>
            </a:extLst>
          </p:cNvPr>
          <p:cNvSpPr>
            <a:spLocks noGrp="1"/>
          </p:cNvSpPr>
          <p:nvPr>
            <p:ph type="body" sz="quarter" idx="19" hasCustomPrompt="1"/>
          </p:nvPr>
        </p:nvSpPr>
        <p:spPr>
          <a:xfrm>
            <a:off x="10186997" y="1630686"/>
            <a:ext cx="1597017" cy="3344222"/>
          </a:xfrm>
          <a:custGeom>
            <a:avLst/>
            <a:gdLst>
              <a:gd name="connsiteX0" fmla="*/ 1 w 1673985"/>
              <a:gd name="connsiteY0" fmla="*/ 0 h 5129420"/>
              <a:gd name="connsiteX1" fmla="*/ 118006 w 1673985"/>
              <a:gd name="connsiteY1" fmla="*/ 0 h 5129420"/>
              <a:gd name="connsiteX2" fmla="*/ 1673985 w 1673985"/>
              <a:gd name="connsiteY2" fmla="*/ 0 h 5129420"/>
              <a:gd name="connsiteX3" fmla="*/ 1673985 w 1673985"/>
              <a:gd name="connsiteY3" fmla="*/ 5129420 h 5129420"/>
              <a:gd name="connsiteX4" fmla="*/ 0 w 1673985"/>
              <a:gd name="connsiteY4" fmla="*/ 5129414 h 5129420"/>
              <a:gd name="connsiteX5" fmla="*/ 150052 w 1673985"/>
              <a:gd name="connsiteY5" fmla="*/ 2564704 h 512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3985" h="5129420">
                <a:moveTo>
                  <a:pt x="1" y="0"/>
                </a:moveTo>
                <a:lnTo>
                  <a:pt x="118006" y="0"/>
                </a:lnTo>
                <a:lnTo>
                  <a:pt x="1673985" y="0"/>
                </a:lnTo>
                <a:lnTo>
                  <a:pt x="1673985" y="5129420"/>
                </a:lnTo>
                <a:lnTo>
                  <a:pt x="0" y="5129414"/>
                </a:lnTo>
                <a:lnTo>
                  <a:pt x="150052" y="2564704"/>
                </a:lnTo>
                <a:close/>
              </a:path>
            </a:pathLst>
          </a:custGeom>
          <a:noFill/>
          <a:ln>
            <a:solidFill>
              <a:schemeClr val="accent1"/>
            </a:solidFill>
          </a:ln>
        </p:spPr>
        <p:txBody>
          <a:bodyPr vert="horz" wrap="square" lIns="252000" tIns="72000" rIns="72000" bIns="45720" rtlCol="0" anchor="ctr" anchorCtr="0">
            <a:noAutofit/>
          </a:bodyPr>
          <a:lstStyle>
            <a:lvl1pPr marL="0" indent="0">
              <a:buNone/>
              <a:defRPr lang="en-US" sz="2000" b="1" smtClean="0">
                <a:solidFill>
                  <a:schemeClr val="accent1"/>
                </a:solidFill>
              </a:defRPr>
            </a:lvl1pPr>
            <a:lvl2pPr>
              <a:defRPr lang="en-US" sz="2000" b="1" smtClean="0">
                <a:solidFill>
                  <a:schemeClr val="accent1"/>
                </a:solidFill>
              </a:defRPr>
            </a:lvl2pPr>
            <a:lvl3pPr>
              <a:defRPr lang="en-US" sz="2000" b="1" smtClean="0">
                <a:solidFill>
                  <a:schemeClr val="accent1"/>
                </a:solidFill>
              </a:defRPr>
            </a:lvl3pPr>
            <a:lvl4pPr>
              <a:defRPr lang="en-US" sz="2000" b="1" smtClean="0">
                <a:solidFill>
                  <a:schemeClr val="accent1"/>
                </a:solidFill>
              </a:defRPr>
            </a:lvl4pPr>
            <a:lvl5pPr>
              <a:defRPr lang="en-US" sz="1800" b="1">
                <a:solidFill>
                  <a:schemeClr val="accent1"/>
                </a:solidFill>
              </a:defRPr>
            </a:lvl5pPr>
          </a:lstStyle>
          <a:p>
            <a:pPr lvl="0"/>
            <a:r>
              <a:rPr lang="en-US"/>
              <a:t>Click to </a:t>
            </a:r>
            <a:br>
              <a:rPr lang="en-US"/>
            </a:br>
            <a:r>
              <a:rPr lang="en-US"/>
              <a:t>add text</a:t>
            </a:r>
          </a:p>
        </p:txBody>
      </p:sp>
      <p:sp>
        <p:nvSpPr>
          <p:cNvPr id="6" name="Date Placeholder 5">
            <a:extLst>
              <a:ext uri="{FF2B5EF4-FFF2-40B4-BE49-F238E27FC236}">
                <a16:creationId xmlns:a16="http://schemas.microsoft.com/office/drawing/2014/main" id="{98CF1364-95FC-4822-BD65-0519B5DD9BCE}"/>
              </a:ext>
            </a:extLst>
          </p:cNvPr>
          <p:cNvSpPr>
            <a:spLocks noGrp="1"/>
          </p:cNvSpPr>
          <p:nvPr>
            <p:ph type="dt" sz="half" idx="10"/>
          </p:nvPr>
        </p:nvSpPr>
        <p:spPr/>
        <p:txBody>
          <a:bodyPr/>
          <a:lstStyle/>
          <a:p>
            <a:endParaRPr lang="en-GB"/>
          </a:p>
        </p:txBody>
      </p:sp>
      <p:sp>
        <p:nvSpPr>
          <p:cNvPr id="8" name="Slide Number Placeholder 7">
            <a:extLst>
              <a:ext uri="{FF2B5EF4-FFF2-40B4-BE49-F238E27FC236}">
                <a16:creationId xmlns:a16="http://schemas.microsoft.com/office/drawing/2014/main" id="{B7FF9A92-5BDB-40F9-8C9E-94BECF288EF4}"/>
              </a:ext>
            </a:extLst>
          </p:cNvPr>
          <p:cNvSpPr>
            <a:spLocks noGrp="1"/>
          </p:cNvSpPr>
          <p:nvPr>
            <p:ph type="sldNum" sz="quarter" idx="12"/>
          </p:nvPr>
        </p:nvSpPr>
        <p:spPr/>
        <p:txBody>
          <a:bodyPr/>
          <a:lstStyle/>
          <a:p>
            <a:fld id="{F8E47D07-9D1E-4FE9-B31A-2F5863681021}" type="slidenum">
              <a:rPr lang="en-GB" smtClean="0"/>
              <a:pPr/>
              <a:t>‹#›</a:t>
            </a:fld>
            <a:endParaRPr lang="en-GB"/>
          </a:p>
        </p:txBody>
      </p:sp>
      <p:cxnSp>
        <p:nvCxnSpPr>
          <p:cNvPr id="3" name="Straight Connector 2">
            <a:extLst>
              <a:ext uri="{FF2B5EF4-FFF2-40B4-BE49-F238E27FC236}">
                <a16:creationId xmlns:a16="http://schemas.microsoft.com/office/drawing/2014/main" id="{3E9D847E-4947-4071-B074-4D68F0551734}"/>
              </a:ext>
            </a:extLst>
          </p:cNvPr>
          <p:cNvCxnSpPr>
            <a:cxnSpLocks/>
          </p:cNvCxnSpPr>
          <p:nvPr userDrawn="1"/>
        </p:nvCxnSpPr>
        <p:spPr>
          <a:xfrm>
            <a:off x="3540125" y="3688080"/>
            <a:ext cx="0" cy="252165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 Placeholder 96">
            <a:extLst>
              <a:ext uri="{FF2B5EF4-FFF2-40B4-BE49-F238E27FC236}">
                <a16:creationId xmlns:a16="http://schemas.microsoft.com/office/drawing/2014/main" id="{663299E0-114F-4CE4-B2F9-405E73283CF5}"/>
              </a:ext>
            </a:extLst>
          </p:cNvPr>
          <p:cNvSpPr>
            <a:spLocks noGrp="1"/>
          </p:cNvSpPr>
          <p:nvPr>
            <p:ph type="body" sz="quarter" idx="111" hasCustomPrompt="1"/>
          </p:nvPr>
        </p:nvSpPr>
        <p:spPr>
          <a:xfrm>
            <a:off x="407988" y="6200774"/>
            <a:ext cx="9729787" cy="657225"/>
          </a:xfrm>
        </p:spPr>
        <p:txBody>
          <a:bodyPr anchor="b" anchorCtr="0">
            <a:noAutofit/>
          </a:bodyPr>
          <a:lstStyle>
            <a:lvl1pPr>
              <a:spcAft>
                <a:spcPts val="300"/>
              </a:spcAft>
              <a:buNone/>
              <a:defRPr sz="800"/>
            </a:lvl1pPr>
          </a:lstStyle>
          <a:p>
            <a:pPr lvl="0"/>
            <a:r>
              <a:rPr lang="en-US"/>
              <a:t>Footnotes</a:t>
            </a:r>
          </a:p>
        </p:txBody>
      </p:sp>
    </p:spTree>
    <p:custDataLst>
      <p:tags r:id="rId1"/>
    </p:custDataLst>
    <p:extLst>
      <p:ext uri="{BB962C8B-B14F-4D97-AF65-F5344CB8AC3E}">
        <p14:creationId xmlns:p14="http://schemas.microsoft.com/office/powerpoint/2010/main" val="1906061015"/>
      </p:ext>
    </p:extLst>
  </p:cSld>
  <p:clrMapOvr>
    <a:masterClrMapping/>
  </p:clrMapOvr>
  <p:extLst>
    <p:ext uri="{DCECCB84-F9BA-43D5-87BE-67443E8EF086}">
      <p15:sldGuideLst xmlns:p15="http://schemas.microsoft.com/office/powerpoint/2012/main">
        <p15:guide id="1" pos="2230">
          <p15:clr>
            <a:srgbClr val="C35EA4"/>
          </p15:clr>
        </p15:guide>
        <p15:guide id="2" pos="2547" userDrawn="1">
          <p15:clr>
            <a:srgbClr val="C35EA4"/>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2 Part Venn">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56E74C9D-A30B-4D20-BC99-B3E335271591}"/>
              </a:ext>
            </a:extLst>
          </p:cNvPr>
          <p:cNvSpPr>
            <a:spLocks noGrp="1"/>
          </p:cNvSpPr>
          <p:nvPr>
            <p:ph type="title" hasCustomPrompt="1"/>
          </p:nvPr>
        </p:nvSpPr>
        <p:spPr>
          <a:xfrm>
            <a:off x="0" y="0"/>
            <a:ext cx="3875391" cy="4330699"/>
          </a:xfrm>
          <a:custGeom>
            <a:avLst/>
            <a:gdLst>
              <a:gd name="connsiteX0" fmla="*/ 417122 w 3875391"/>
              <a:gd name="connsiteY0" fmla="*/ 0 h 4330699"/>
              <a:gd name="connsiteX1" fmla="*/ 2700571 w 3875391"/>
              <a:gd name="connsiteY1" fmla="*/ 0 h 4330699"/>
              <a:gd name="connsiteX2" fmla="*/ 2854048 w 3875391"/>
              <a:gd name="connsiteY2" fmla="*/ 93240 h 4330699"/>
              <a:gd name="connsiteX3" fmla="*/ 3870691 w 3875391"/>
              <a:gd name="connsiteY3" fmla="*/ 1865383 h 4330699"/>
              <a:gd name="connsiteX4" fmla="*/ 3875391 w 3875391"/>
              <a:gd name="connsiteY4" fmla="*/ 2014156 h 4330699"/>
              <a:gd name="connsiteX5" fmla="*/ 3868636 w 3875391"/>
              <a:gd name="connsiteY5" fmla="*/ 2192391 h 4330699"/>
              <a:gd name="connsiteX6" fmla="*/ 3479762 w 3875391"/>
              <a:gd name="connsiteY6" fmla="*/ 3309357 h 4330699"/>
              <a:gd name="connsiteX7" fmla="*/ 3457575 w 3875391"/>
              <a:gd name="connsiteY7" fmla="*/ 3339026 h 4330699"/>
              <a:gd name="connsiteX8" fmla="*/ 3457575 w 3875391"/>
              <a:gd name="connsiteY8" fmla="*/ 3339027 h 4330699"/>
              <a:gd name="connsiteX9" fmla="*/ 3457575 w 3875391"/>
              <a:gd name="connsiteY9" fmla="*/ 3343273 h 4330699"/>
              <a:gd name="connsiteX10" fmla="*/ 3457575 w 3875391"/>
              <a:gd name="connsiteY10" fmla="*/ 3343274 h 4330699"/>
              <a:gd name="connsiteX11" fmla="*/ 3454399 w 3875391"/>
              <a:gd name="connsiteY11" fmla="*/ 3343274 h 4330699"/>
              <a:gd name="connsiteX12" fmla="*/ 3454398 w 3875391"/>
              <a:gd name="connsiteY12" fmla="*/ 3343274 h 4330699"/>
              <a:gd name="connsiteX13" fmla="*/ 3346405 w 3875391"/>
              <a:gd name="connsiteY13" fmla="*/ 3487692 h 4330699"/>
              <a:gd name="connsiteX14" fmla="*/ 1558846 w 3875391"/>
              <a:gd name="connsiteY14" fmla="*/ 4330699 h 4330699"/>
              <a:gd name="connsiteX15" fmla="*/ 85309 w 3875391"/>
              <a:gd name="connsiteY15" fmla="*/ 3801713 h 4330699"/>
              <a:gd name="connsiteX16" fmla="*/ 0 w 3875391"/>
              <a:gd name="connsiteY16" fmla="*/ 3724179 h 4330699"/>
              <a:gd name="connsiteX17" fmla="*/ 0 w 3875391"/>
              <a:gd name="connsiteY17" fmla="*/ 304131 h 4330699"/>
              <a:gd name="connsiteX18" fmla="*/ 85309 w 3875391"/>
              <a:gd name="connsiteY18" fmla="*/ 226597 h 4330699"/>
              <a:gd name="connsiteX19" fmla="*/ 263644 w 3875391"/>
              <a:gd name="connsiteY19" fmla="*/ 93240 h 4330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875391" h="4330699">
                <a:moveTo>
                  <a:pt x="417122" y="0"/>
                </a:moveTo>
                <a:lnTo>
                  <a:pt x="2700571" y="0"/>
                </a:lnTo>
                <a:lnTo>
                  <a:pt x="2854048" y="93240"/>
                </a:lnTo>
                <a:cubicBezTo>
                  <a:pt x="3431740" y="483521"/>
                  <a:pt x="3823924" y="1127538"/>
                  <a:pt x="3870691" y="1865383"/>
                </a:cubicBezTo>
                <a:lnTo>
                  <a:pt x="3875391" y="2014156"/>
                </a:lnTo>
                <a:lnTo>
                  <a:pt x="3868636" y="2192391"/>
                </a:lnTo>
                <a:cubicBezTo>
                  <a:pt x="3837305" y="2604167"/>
                  <a:pt x="3698320" y="2985849"/>
                  <a:pt x="3479762" y="3309357"/>
                </a:cubicBezTo>
                <a:lnTo>
                  <a:pt x="3457575" y="3339026"/>
                </a:lnTo>
                <a:lnTo>
                  <a:pt x="3457575" y="3339027"/>
                </a:lnTo>
                <a:lnTo>
                  <a:pt x="3457575" y="3343273"/>
                </a:lnTo>
                <a:lnTo>
                  <a:pt x="3457575" y="3343274"/>
                </a:lnTo>
                <a:lnTo>
                  <a:pt x="3454399" y="3343274"/>
                </a:lnTo>
                <a:lnTo>
                  <a:pt x="3454398" y="3343274"/>
                </a:lnTo>
                <a:lnTo>
                  <a:pt x="3346405" y="3487692"/>
                </a:lnTo>
                <a:cubicBezTo>
                  <a:pt x="2921516" y="4002538"/>
                  <a:pt x="2278504" y="4330699"/>
                  <a:pt x="1558846" y="4330699"/>
                </a:cubicBezTo>
                <a:cubicBezTo>
                  <a:pt x="999112" y="4330699"/>
                  <a:pt x="485745" y="4132182"/>
                  <a:pt x="85309" y="3801713"/>
                </a:cubicBezTo>
                <a:lnTo>
                  <a:pt x="0" y="3724179"/>
                </a:lnTo>
                <a:lnTo>
                  <a:pt x="0" y="304131"/>
                </a:lnTo>
                <a:lnTo>
                  <a:pt x="85309" y="226597"/>
                </a:lnTo>
                <a:cubicBezTo>
                  <a:pt x="142514" y="179387"/>
                  <a:pt x="202023" y="134871"/>
                  <a:pt x="263644" y="93240"/>
                </a:cubicBezTo>
                <a:close/>
              </a:path>
            </a:pathLst>
          </a:custGeom>
          <a:solidFill>
            <a:schemeClr val="accent1"/>
          </a:solidFill>
        </p:spPr>
        <p:txBody>
          <a:bodyPr vert="horz" wrap="square" lIns="396000" tIns="360000" rIns="0" bIns="360000" rtlCol="0" anchor="ctr" anchorCtr="0">
            <a:noAutofit/>
          </a:bodyPr>
          <a:lstStyle>
            <a:lvl1pPr>
              <a:defRPr lang="en-US" sz="4000" dirty="0">
                <a:solidFill>
                  <a:schemeClr val="bg1"/>
                </a:solidFill>
              </a:defRPr>
            </a:lvl1pPr>
          </a:lstStyle>
          <a:p>
            <a:pPr marL="0" lvl="0"/>
            <a:r>
              <a:rPr lang="en-US"/>
              <a:t>Click to enter title here</a:t>
            </a:r>
          </a:p>
        </p:txBody>
      </p:sp>
      <p:sp>
        <p:nvSpPr>
          <p:cNvPr id="6" name="Date Placeholder 5">
            <a:extLst>
              <a:ext uri="{FF2B5EF4-FFF2-40B4-BE49-F238E27FC236}">
                <a16:creationId xmlns:a16="http://schemas.microsoft.com/office/drawing/2014/main" id="{98CF1364-95FC-4822-BD65-0519B5DD9BCE}"/>
              </a:ext>
            </a:extLst>
          </p:cNvPr>
          <p:cNvSpPr>
            <a:spLocks noGrp="1"/>
          </p:cNvSpPr>
          <p:nvPr>
            <p:ph type="dt" sz="half" idx="10"/>
          </p:nvPr>
        </p:nvSpPr>
        <p:spPr/>
        <p:txBody>
          <a:bodyPr/>
          <a:lstStyle/>
          <a:p>
            <a:endParaRPr lang="en-GB"/>
          </a:p>
        </p:txBody>
      </p:sp>
      <p:sp>
        <p:nvSpPr>
          <p:cNvPr id="8" name="Slide Number Placeholder 7">
            <a:extLst>
              <a:ext uri="{FF2B5EF4-FFF2-40B4-BE49-F238E27FC236}">
                <a16:creationId xmlns:a16="http://schemas.microsoft.com/office/drawing/2014/main" id="{B7FF9A92-5BDB-40F9-8C9E-94BECF288EF4}"/>
              </a:ext>
            </a:extLst>
          </p:cNvPr>
          <p:cNvSpPr>
            <a:spLocks noGrp="1"/>
          </p:cNvSpPr>
          <p:nvPr>
            <p:ph type="sldNum" sz="quarter" idx="12"/>
          </p:nvPr>
        </p:nvSpPr>
        <p:spPr/>
        <p:txBody>
          <a:bodyPr/>
          <a:lstStyle/>
          <a:p>
            <a:fld id="{F8E47D07-9D1E-4FE9-B31A-2F5863681021}" type="slidenum">
              <a:rPr lang="en-GB" smtClean="0"/>
              <a:pPr/>
              <a:t>‹#›</a:t>
            </a:fld>
            <a:endParaRPr lang="en-GB"/>
          </a:p>
        </p:txBody>
      </p:sp>
      <p:sp>
        <p:nvSpPr>
          <p:cNvPr id="10" name="Text Placeholder 9">
            <a:extLst>
              <a:ext uri="{FF2B5EF4-FFF2-40B4-BE49-F238E27FC236}">
                <a16:creationId xmlns:a16="http://schemas.microsoft.com/office/drawing/2014/main" id="{E0AC320E-1DF9-44A2-A51A-436D6C7AB1E3}"/>
              </a:ext>
            </a:extLst>
          </p:cNvPr>
          <p:cNvSpPr>
            <a:spLocks noGrp="1"/>
          </p:cNvSpPr>
          <p:nvPr>
            <p:ph type="body" sz="quarter" idx="17" hasCustomPrompt="1"/>
          </p:nvPr>
        </p:nvSpPr>
        <p:spPr>
          <a:xfrm>
            <a:off x="7091365" y="5721531"/>
            <a:ext cx="4692647" cy="479244"/>
          </a:xfrm>
        </p:spPr>
        <p:txBody>
          <a:bodyPr anchor="ctr" anchorCtr="0"/>
          <a:lstStyle>
            <a:lvl1pPr marL="0" indent="0" algn="r">
              <a:buNone/>
              <a:defRPr b="1">
                <a:solidFill>
                  <a:schemeClr val="accent3"/>
                </a:solidFill>
              </a:defRPr>
            </a:lvl1pPr>
          </a:lstStyle>
          <a:p>
            <a:pPr lvl="0"/>
            <a:r>
              <a:rPr lang="en-US"/>
              <a:t>Area 2</a:t>
            </a:r>
          </a:p>
        </p:txBody>
      </p:sp>
      <p:sp>
        <p:nvSpPr>
          <p:cNvPr id="27" name="Text Placeholder 9">
            <a:extLst>
              <a:ext uri="{FF2B5EF4-FFF2-40B4-BE49-F238E27FC236}">
                <a16:creationId xmlns:a16="http://schemas.microsoft.com/office/drawing/2014/main" id="{925C54A2-C6A7-453B-A026-DE720519F8D4}"/>
              </a:ext>
            </a:extLst>
          </p:cNvPr>
          <p:cNvSpPr>
            <a:spLocks noGrp="1"/>
          </p:cNvSpPr>
          <p:nvPr>
            <p:ph type="body" sz="quarter" idx="18" hasCustomPrompt="1"/>
          </p:nvPr>
        </p:nvSpPr>
        <p:spPr>
          <a:xfrm>
            <a:off x="4043363" y="413521"/>
            <a:ext cx="4966039" cy="479244"/>
          </a:xfrm>
        </p:spPr>
        <p:txBody>
          <a:bodyPr anchor="ctr" anchorCtr="0"/>
          <a:lstStyle>
            <a:lvl1pPr marL="0" indent="0" algn="l">
              <a:buNone/>
              <a:defRPr b="1">
                <a:solidFill>
                  <a:schemeClr val="tx2"/>
                </a:solidFill>
              </a:defRPr>
            </a:lvl1pPr>
          </a:lstStyle>
          <a:p>
            <a:pPr lvl="0"/>
            <a:r>
              <a:rPr lang="en-US"/>
              <a:t>Area 1</a:t>
            </a:r>
          </a:p>
        </p:txBody>
      </p:sp>
      <p:sp>
        <p:nvSpPr>
          <p:cNvPr id="16" name="Text Placeholder 15">
            <a:extLst>
              <a:ext uri="{FF2B5EF4-FFF2-40B4-BE49-F238E27FC236}">
                <a16:creationId xmlns:a16="http://schemas.microsoft.com/office/drawing/2014/main" id="{7E177C92-B54F-4A6C-BEC0-3BCCA571DAA8}"/>
              </a:ext>
            </a:extLst>
          </p:cNvPr>
          <p:cNvSpPr>
            <a:spLocks noGrp="1"/>
          </p:cNvSpPr>
          <p:nvPr>
            <p:ph type="body" sz="quarter" idx="20" hasCustomPrompt="1"/>
          </p:nvPr>
        </p:nvSpPr>
        <p:spPr>
          <a:xfrm>
            <a:off x="4043363" y="1025839"/>
            <a:ext cx="4744814" cy="4744814"/>
          </a:xfrm>
          <a:custGeom>
            <a:avLst/>
            <a:gdLst>
              <a:gd name="connsiteX0" fmla="*/ 2372407 w 4744814"/>
              <a:gd name="connsiteY0" fmla="*/ 0 h 4744814"/>
              <a:gd name="connsiteX1" fmla="*/ 4744814 w 4744814"/>
              <a:gd name="connsiteY1" fmla="*/ 2372407 h 4744814"/>
              <a:gd name="connsiteX2" fmla="*/ 2372407 w 4744814"/>
              <a:gd name="connsiteY2" fmla="*/ 4744814 h 4744814"/>
              <a:gd name="connsiteX3" fmla="*/ 0 w 4744814"/>
              <a:gd name="connsiteY3" fmla="*/ 2372407 h 4744814"/>
              <a:gd name="connsiteX4" fmla="*/ 2372407 w 4744814"/>
              <a:gd name="connsiteY4" fmla="*/ 0 h 47448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4814" h="4744814">
                <a:moveTo>
                  <a:pt x="2372407" y="0"/>
                </a:moveTo>
                <a:cubicBezTo>
                  <a:pt x="3682651" y="0"/>
                  <a:pt x="4744814" y="1062163"/>
                  <a:pt x="4744814" y="2372407"/>
                </a:cubicBezTo>
                <a:cubicBezTo>
                  <a:pt x="4744814" y="3682651"/>
                  <a:pt x="3682651" y="4744814"/>
                  <a:pt x="2372407" y="4744814"/>
                </a:cubicBezTo>
                <a:cubicBezTo>
                  <a:pt x="1062163" y="4744814"/>
                  <a:pt x="0" y="3682651"/>
                  <a:pt x="0" y="2372407"/>
                </a:cubicBezTo>
                <a:cubicBezTo>
                  <a:pt x="0" y="1062163"/>
                  <a:pt x="1062163" y="0"/>
                  <a:pt x="2372407" y="0"/>
                </a:cubicBezTo>
                <a:close/>
              </a:path>
            </a:pathLst>
          </a:custGeom>
          <a:noFill/>
          <a:ln w="38100">
            <a:solidFill>
              <a:schemeClr val="tx2"/>
            </a:solidFill>
          </a:ln>
        </p:spPr>
        <p:txBody>
          <a:bodyPr wrap="square" lIns="216000" tIns="216000" rIns="216000" bIns="216000" anchor="ctr" anchorCtr="0">
            <a:noAutofit/>
          </a:bodyPr>
          <a:lstStyle>
            <a:lvl1pPr marL="0" indent="0" algn="l">
              <a:buNone/>
              <a:defRPr sz="2000"/>
            </a:lvl1pPr>
            <a:lvl2pPr marL="288000" indent="0" algn="ctr">
              <a:buNone/>
              <a:defRPr/>
            </a:lvl2pPr>
            <a:lvl3pPr algn="ctr">
              <a:defRPr/>
            </a:lvl3pPr>
            <a:lvl4pPr algn="ctr">
              <a:defRPr/>
            </a:lvl4pPr>
            <a:lvl5pPr algn="ctr">
              <a:defRPr/>
            </a:lvl5pPr>
          </a:lstStyle>
          <a:p>
            <a:pPr lvl="0"/>
            <a:r>
              <a:rPr lang="en-US"/>
              <a:t>Click to add content</a:t>
            </a:r>
          </a:p>
        </p:txBody>
      </p:sp>
      <p:sp>
        <p:nvSpPr>
          <p:cNvPr id="18" name="Text Placeholder 17">
            <a:extLst>
              <a:ext uri="{FF2B5EF4-FFF2-40B4-BE49-F238E27FC236}">
                <a16:creationId xmlns:a16="http://schemas.microsoft.com/office/drawing/2014/main" id="{6952B587-0295-454B-801F-369445E17E75}"/>
              </a:ext>
            </a:extLst>
          </p:cNvPr>
          <p:cNvSpPr>
            <a:spLocks noGrp="1"/>
          </p:cNvSpPr>
          <p:nvPr>
            <p:ph type="body" sz="quarter" idx="21" hasCustomPrompt="1"/>
          </p:nvPr>
        </p:nvSpPr>
        <p:spPr>
          <a:xfrm>
            <a:off x="7091365" y="1025840"/>
            <a:ext cx="4551996" cy="4551996"/>
          </a:xfrm>
          <a:custGeom>
            <a:avLst/>
            <a:gdLst>
              <a:gd name="connsiteX0" fmla="*/ 2275998 w 4551996"/>
              <a:gd name="connsiteY0" fmla="*/ 0 h 4551996"/>
              <a:gd name="connsiteX1" fmla="*/ 4551996 w 4551996"/>
              <a:gd name="connsiteY1" fmla="*/ 2275998 h 4551996"/>
              <a:gd name="connsiteX2" fmla="*/ 2275998 w 4551996"/>
              <a:gd name="connsiteY2" fmla="*/ 4551996 h 4551996"/>
              <a:gd name="connsiteX3" fmla="*/ 0 w 4551996"/>
              <a:gd name="connsiteY3" fmla="*/ 2275998 h 4551996"/>
              <a:gd name="connsiteX4" fmla="*/ 2275998 w 4551996"/>
              <a:gd name="connsiteY4" fmla="*/ 0 h 4551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1996" h="4551996">
                <a:moveTo>
                  <a:pt x="2275998" y="0"/>
                </a:moveTo>
                <a:cubicBezTo>
                  <a:pt x="3532997" y="0"/>
                  <a:pt x="4551996" y="1018999"/>
                  <a:pt x="4551996" y="2275998"/>
                </a:cubicBezTo>
                <a:cubicBezTo>
                  <a:pt x="4551996" y="3532997"/>
                  <a:pt x="3532997" y="4551996"/>
                  <a:pt x="2275998" y="4551996"/>
                </a:cubicBezTo>
                <a:cubicBezTo>
                  <a:pt x="1018999" y="4551996"/>
                  <a:pt x="0" y="3532997"/>
                  <a:pt x="0" y="2275998"/>
                </a:cubicBezTo>
                <a:cubicBezTo>
                  <a:pt x="0" y="1018999"/>
                  <a:pt x="1018999" y="0"/>
                  <a:pt x="2275998" y="0"/>
                </a:cubicBezTo>
                <a:close/>
              </a:path>
            </a:pathLst>
          </a:custGeom>
          <a:noFill/>
          <a:ln w="38100">
            <a:solidFill>
              <a:schemeClr val="accent3"/>
            </a:solidFill>
          </a:ln>
        </p:spPr>
        <p:txBody>
          <a:bodyPr wrap="square" lIns="216000" tIns="216000" rIns="216000" bIns="216000" anchor="ctr" anchorCtr="0">
            <a:noAutofit/>
          </a:bodyPr>
          <a:lstStyle>
            <a:lvl1pPr marL="0" indent="0" algn="r">
              <a:buNone/>
              <a:defRPr sz="2000"/>
            </a:lvl1pPr>
            <a:lvl2pPr marL="288000" indent="0" algn="ctr">
              <a:buNone/>
              <a:defRPr/>
            </a:lvl2pPr>
            <a:lvl3pPr algn="ctr">
              <a:defRPr/>
            </a:lvl3pPr>
            <a:lvl4pPr algn="ctr">
              <a:defRPr/>
            </a:lvl4pPr>
            <a:lvl5pPr algn="ctr">
              <a:defRPr/>
            </a:lvl5pPr>
          </a:lstStyle>
          <a:p>
            <a:pPr lvl="0"/>
            <a:r>
              <a:rPr lang="en-US"/>
              <a:t>Click to add content</a:t>
            </a:r>
          </a:p>
        </p:txBody>
      </p:sp>
      <p:cxnSp>
        <p:nvCxnSpPr>
          <p:cNvPr id="3" name="Straight Connector 2">
            <a:extLst>
              <a:ext uri="{FF2B5EF4-FFF2-40B4-BE49-F238E27FC236}">
                <a16:creationId xmlns:a16="http://schemas.microsoft.com/office/drawing/2014/main" id="{AC7B1CBC-795C-40FD-9D3D-FA3EE67BC869}"/>
              </a:ext>
            </a:extLst>
          </p:cNvPr>
          <p:cNvCxnSpPr>
            <a:cxnSpLocks/>
          </p:cNvCxnSpPr>
          <p:nvPr userDrawn="1"/>
        </p:nvCxnSpPr>
        <p:spPr>
          <a:xfrm>
            <a:off x="3540125" y="3688080"/>
            <a:ext cx="0" cy="252165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 Placeholder 96">
            <a:extLst>
              <a:ext uri="{FF2B5EF4-FFF2-40B4-BE49-F238E27FC236}">
                <a16:creationId xmlns:a16="http://schemas.microsoft.com/office/drawing/2014/main" id="{032A8305-0A77-4646-B111-53EF169406A5}"/>
              </a:ext>
            </a:extLst>
          </p:cNvPr>
          <p:cNvSpPr>
            <a:spLocks noGrp="1"/>
          </p:cNvSpPr>
          <p:nvPr>
            <p:ph type="body" sz="quarter" idx="111" hasCustomPrompt="1"/>
          </p:nvPr>
        </p:nvSpPr>
        <p:spPr>
          <a:xfrm>
            <a:off x="407988" y="6200774"/>
            <a:ext cx="9729787" cy="657225"/>
          </a:xfrm>
        </p:spPr>
        <p:txBody>
          <a:bodyPr anchor="b" anchorCtr="0">
            <a:noAutofit/>
          </a:bodyPr>
          <a:lstStyle>
            <a:lvl1pPr>
              <a:spcAft>
                <a:spcPts val="300"/>
              </a:spcAft>
              <a:buNone/>
              <a:defRPr sz="800"/>
            </a:lvl1pPr>
          </a:lstStyle>
          <a:p>
            <a:pPr lvl="0"/>
            <a:r>
              <a:rPr lang="en-US"/>
              <a:t>Footnotes</a:t>
            </a:r>
          </a:p>
        </p:txBody>
      </p:sp>
    </p:spTree>
    <p:custDataLst>
      <p:tags r:id="rId1"/>
    </p:custDataLst>
    <p:extLst>
      <p:ext uri="{BB962C8B-B14F-4D97-AF65-F5344CB8AC3E}">
        <p14:creationId xmlns:p14="http://schemas.microsoft.com/office/powerpoint/2010/main" val="3936808420"/>
      </p:ext>
    </p:extLst>
  </p:cSld>
  <p:clrMapOvr>
    <a:masterClrMapping/>
  </p:clrMapOvr>
  <p:extLst>
    <p:ext uri="{DCECCB84-F9BA-43D5-87BE-67443E8EF086}">
      <p15:sldGuideLst xmlns:p15="http://schemas.microsoft.com/office/powerpoint/2012/main">
        <p15:guide id="1" pos="2230">
          <p15:clr>
            <a:srgbClr val="C35EA4"/>
          </p15:clr>
        </p15:guide>
        <p15:guide id="2" pos="2547" userDrawn="1">
          <p15:clr>
            <a:srgbClr val="C35EA4"/>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3 Part Venn">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56E74C9D-A30B-4D20-BC99-B3E335271591}"/>
              </a:ext>
            </a:extLst>
          </p:cNvPr>
          <p:cNvSpPr>
            <a:spLocks noGrp="1"/>
          </p:cNvSpPr>
          <p:nvPr>
            <p:ph type="title" hasCustomPrompt="1"/>
          </p:nvPr>
        </p:nvSpPr>
        <p:spPr>
          <a:xfrm>
            <a:off x="0" y="0"/>
            <a:ext cx="3875391" cy="4330699"/>
          </a:xfrm>
          <a:custGeom>
            <a:avLst/>
            <a:gdLst>
              <a:gd name="connsiteX0" fmla="*/ 417122 w 3875391"/>
              <a:gd name="connsiteY0" fmla="*/ 0 h 4330699"/>
              <a:gd name="connsiteX1" fmla="*/ 2700571 w 3875391"/>
              <a:gd name="connsiteY1" fmla="*/ 0 h 4330699"/>
              <a:gd name="connsiteX2" fmla="*/ 2854048 w 3875391"/>
              <a:gd name="connsiteY2" fmla="*/ 93240 h 4330699"/>
              <a:gd name="connsiteX3" fmla="*/ 3870691 w 3875391"/>
              <a:gd name="connsiteY3" fmla="*/ 1865383 h 4330699"/>
              <a:gd name="connsiteX4" fmla="*/ 3875391 w 3875391"/>
              <a:gd name="connsiteY4" fmla="*/ 2014156 h 4330699"/>
              <a:gd name="connsiteX5" fmla="*/ 3868636 w 3875391"/>
              <a:gd name="connsiteY5" fmla="*/ 2192391 h 4330699"/>
              <a:gd name="connsiteX6" fmla="*/ 3479762 w 3875391"/>
              <a:gd name="connsiteY6" fmla="*/ 3309357 h 4330699"/>
              <a:gd name="connsiteX7" fmla="*/ 3457575 w 3875391"/>
              <a:gd name="connsiteY7" fmla="*/ 3339026 h 4330699"/>
              <a:gd name="connsiteX8" fmla="*/ 3457575 w 3875391"/>
              <a:gd name="connsiteY8" fmla="*/ 3339027 h 4330699"/>
              <a:gd name="connsiteX9" fmla="*/ 3457575 w 3875391"/>
              <a:gd name="connsiteY9" fmla="*/ 3343273 h 4330699"/>
              <a:gd name="connsiteX10" fmla="*/ 3457575 w 3875391"/>
              <a:gd name="connsiteY10" fmla="*/ 3343274 h 4330699"/>
              <a:gd name="connsiteX11" fmla="*/ 3454399 w 3875391"/>
              <a:gd name="connsiteY11" fmla="*/ 3343274 h 4330699"/>
              <a:gd name="connsiteX12" fmla="*/ 3454398 w 3875391"/>
              <a:gd name="connsiteY12" fmla="*/ 3343274 h 4330699"/>
              <a:gd name="connsiteX13" fmla="*/ 3346405 w 3875391"/>
              <a:gd name="connsiteY13" fmla="*/ 3487692 h 4330699"/>
              <a:gd name="connsiteX14" fmla="*/ 1558846 w 3875391"/>
              <a:gd name="connsiteY14" fmla="*/ 4330699 h 4330699"/>
              <a:gd name="connsiteX15" fmla="*/ 85309 w 3875391"/>
              <a:gd name="connsiteY15" fmla="*/ 3801713 h 4330699"/>
              <a:gd name="connsiteX16" fmla="*/ 0 w 3875391"/>
              <a:gd name="connsiteY16" fmla="*/ 3724179 h 4330699"/>
              <a:gd name="connsiteX17" fmla="*/ 0 w 3875391"/>
              <a:gd name="connsiteY17" fmla="*/ 304131 h 4330699"/>
              <a:gd name="connsiteX18" fmla="*/ 85309 w 3875391"/>
              <a:gd name="connsiteY18" fmla="*/ 226597 h 4330699"/>
              <a:gd name="connsiteX19" fmla="*/ 263644 w 3875391"/>
              <a:gd name="connsiteY19" fmla="*/ 93240 h 4330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875391" h="4330699">
                <a:moveTo>
                  <a:pt x="417122" y="0"/>
                </a:moveTo>
                <a:lnTo>
                  <a:pt x="2700571" y="0"/>
                </a:lnTo>
                <a:lnTo>
                  <a:pt x="2854048" y="93240"/>
                </a:lnTo>
                <a:cubicBezTo>
                  <a:pt x="3431740" y="483521"/>
                  <a:pt x="3823924" y="1127538"/>
                  <a:pt x="3870691" y="1865383"/>
                </a:cubicBezTo>
                <a:lnTo>
                  <a:pt x="3875391" y="2014156"/>
                </a:lnTo>
                <a:lnTo>
                  <a:pt x="3868636" y="2192391"/>
                </a:lnTo>
                <a:cubicBezTo>
                  <a:pt x="3837305" y="2604167"/>
                  <a:pt x="3698320" y="2985849"/>
                  <a:pt x="3479762" y="3309357"/>
                </a:cubicBezTo>
                <a:lnTo>
                  <a:pt x="3457575" y="3339026"/>
                </a:lnTo>
                <a:lnTo>
                  <a:pt x="3457575" y="3339027"/>
                </a:lnTo>
                <a:lnTo>
                  <a:pt x="3457575" y="3343273"/>
                </a:lnTo>
                <a:lnTo>
                  <a:pt x="3457575" y="3343274"/>
                </a:lnTo>
                <a:lnTo>
                  <a:pt x="3454399" y="3343274"/>
                </a:lnTo>
                <a:lnTo>
                  <a:pt x="3454398" y="3343274"/>
                </a:lnTo>
                <a:lnTo>
                  <a:pt x="3346405" y="3487692"/>
                </a:lnTo>
                <a:cubicBezTo>
                  <a:pt x="2921516" y="4002538"/>
                  <a:pt x="2278504" y="4330699"/>
                  <a:pt x="1558846" y="4330699"/>
                </a:cubicBezTo>
                <a:cubicBezTo>
                  <a:pt x="999112" y="4330699"/>
                  <a:pt x="485745" y="4132182"/>
                  <a:pt x="85309" y="3801713"/>
                </a:cubicBezTo>
                <a:lnTo>
                  <a:pt x="0" y="3724179"/>
                </a:lnTo>
                <a:lnTo>
                  <a:pt x="0" y="304131"/>
                </a:lnTo>
                <a:lnTo>
                  <a:pt x="85309" y="226597"/>
                </a:lnTo>
                <a:cubicBezTo>
                  <a:pt x="142514" y="179387"/>
                  <a:pt x="202023" y="134871"/>
                  <a:pt x="263644" y="93240"/>
                </a:cubicBezTo>
                <a:close/>
              </a:path>
            </a:pathLst>
          </a:custGeom>
          <a:solidFill>
            <a:schemeClr val="accent1"/>
          </a:solidFill>
        </p:spPr>
        <p:txBody>
          <a:bodyPr vert="horz" wrap="square" lIns="396000" tIns="360000" rIns="0" bIns="360000" rtlCol="0" anchor="ctr" anchorCtr="0">
            <a:noAutofit/>
          </a:bodyPr>
          <a:lstStyle>
            <a:lvl1pPr>
              <a:defRPr lang="en-US" sz="4000" dirty="0">
                <a:solidFill>
                  <a:schemeClr val="bg1"/>
                </a:solidFill>
              </a:defRPr>
            </a:lvl1pPr>
          </a:lstStyle>
          <a:p>
            <a:pPr marL="0" lvl="0"/>
            <a:r>
              <a:rPr lang="en-US"/>
              <a:t>Click to enter title here</a:t>
            </a:r>
          </a:p>
        </p:txBody>
      </p:sp>
      <p:sp>
        <p:nvSpPr>
          <p:cNvPr id="6" name="Date Placeholder 5">
            <a:extLst>
              <a:ext uri="{FF2B5EF4-FFF2-40B4-BE49-F238E27FC236}">
                <a16:creationId xmlns:a16="http://schemas.microsoft.com/office/drawing/2014/main" id="{98CF1364-95FC-4822-BD65-0519B5DD9BCE}"/>
              </a:ext>
            </a:extLst>
          </p:cNvPr>
          <p:cNvSpPr>
            <a:spLocks noGrp="1"/>
          </p:cNvSpPr>
          <p:nvPr>
            <p:ph type="dt" sz="half" idx="10"/>
          </p:nvPr>
        </p:nvSpPr>
        <p:spPr/>
        <p:txBody>
          <a:bodyPr/>
          <a:lstStyle/>
          <a:p>
            <a:endParaRPr lang="en-GB"/>
          </a:p>
        </p:txBody>
      </p:sp>
      <p:sp>
        <p:nvSpPr>
          <p:cNvPr id="8" name="Slide Number Placeholder 7">
            <a:extLst>
              <a:ext uri="{FF2B5EF4-FFF2-40B4-BE49-F238E27FC236}">
                <a16:creationId xmlns:a16="http://schemas.microsoft.com/office/drawing/2014/main" id="{B7FF9A92-5BDB-40F9-8C9E-94BECF288EF4}"/>
              </a:ext>
            </a:extLst>
          </p:cNvPr>
          <p:cNvSpPr>
            <a:spLocks noGrp="1"/>
          </p:cNvSpPr>
          <p:nvPr>
            <p:ph type="sldNum" sz="quarter" idx="12"/>
          </p:nvPr>
        </p:nvSpPr>
        <p:spPr/>
        <p:txBody>
          <a:bodyPr/>
          <a:lstStyle/>
          <a:p>
            <a:fld id="{F8E47D07-9D1E-4FE9-B31A-2F5863681021}" type="slidenum">
              <a:rPr lang="en-GB" smtClean="0"/>
              <a:pPr/>
              <a:t>‹#›</a:t>
            </a:fld>
            <a:endParaRPr lang="en-GB"/>
          </a:p>
        </p:txBody>
      </p:sp>
      <p:sp>
        <p:nvSpPr>
          <p:cNvPr id="10" name="Text Placeholder 9">
            <a:extLst>
              <a:ext uri="{FF2B5EF4-FFF2-40B4-BE49-F238E27FC236}">
                <a16:creationId xmlns:a16="http://schemas.microsoft.com/office/drawing/2014/main" id="{E0AC320E-1DF9-44A2-A51A-436D6C7AB1E3}"/>
              </a:ext>
            </a:extLst>
          </p:cNvPr>
          <p:cNvSpPr>
            <a:spLocks noGrp="1"/>
          </p:cNvSpPr>
          <p:nvPr>
            <p:ph type="body" sz="quarter" idx="17" hasCustomPrompt="1"/>
          </p:nvPr>
        </p:nvSpPr>
        <p:spPr>
          <a:xfrm>
            <a:off x="9098413" y="5762415"/>
            <a:ext cx="2685600" cy="424732"/>
          </a:xfrm>
        </p:spPr>
        <p:txBody>
          <a:bodyPr anchor="b" anchorCtr="0"/>
          <a:lstStyle>
            <a:lvl1pPr marL="0" indent="0" algn="r">
              <a:buNone/>
              <a:defRPr b="1">
                <a:solidFill>
                  <a:schemeClr val="accent3"/>
                </a:solidFill>
              </a:defRPr>
            </a:lvl1pPr>
          </a:lstStyle>
          <a:p>
            <a:pPr lvl="0"/>
            <a:r>
              <a:rPr lang="en-US"/>
              <a:t>Area 2</a:t>
            </a:r>
          </a:p>
        </p:txBody>
      </p:sp>
      <p:sp>
        <p:nvSpPr>
          <p:cNvPr id="27" name="Text Placeholder 9">
            <a:extLst>
              <a:ext uri="{FF2B5EF4-FFF2-40B4-BE49-F238E27FC236}">
                <a16:creationId xmlns:a16="http://schemas.microsoft.com/office/drawing/2014/main" id="{925C54A2-C6A7-453B-A026-DE720519F8D4}"/>
              </a:ext>
            </a:extLst>
          </p:cNvPr>
          <p:cNvSpPr>
            <a:spLocks noGrp="1"/>
          </p:cNvSpPr>
          <p:nvPr>
            <p:ph type="body" sz="quarter" idx="18" hasCustomPrompt="1"/>
          </p:nvPr>
        </p:nvSpPr>
        <p:spPr>
          <a:xfrm>
            <a:off x="4043363" y="413521"/>
            <a:ext cx="2685600" cy="424732"/>
          </a:xfrm>
        </p:spPr>
        <p:txBody>
          <a:bodyPr anchor="t" anchorCtr="0"/>
          <a:lstStyle>
            <a:lvl1pPr marL="0" indent="0" algn="l">
              <a:buNone/>
              <a:defRPr b="1">
                <a:solidFill>
                  <a:schemeClr val="tx2"/>
                </a:solidFill>
              </a:defRPr>
            </a:lvl1pPr>
          </a:lstStyle>
          <a:p>
            <a:pPr lvl="0"/>
            <a:r>
              <a:rPr lang="en-US"/>
              <a:t>Area 1</a:t>
            </a:r>
          </a:p>
        </p:txBody>
      </p:sp>
      <p:sp>
        <p:nvSpPr>
          <p:cNvPr id="16" name="Text Placeholder 15">
            <a:extLst>
              <a:ext uri="{FF2B5EF4-FFF2-40B4-BE49-F238E27FC236}">
                <a16:creationId xmlns:a16="http://schemas.microsoft.com/office/drawing/2014/main" id="{7E177C92-B54F-4A6C-BEC0-3BCCA571DAA8}"/>
              </a:ext>
            </a:extLst>
          </p:cNvPr>
          <p:cNvSpPr>
            <a:spLocks noGrp="1"/>
          </p:cNvSpPr>
          <p:nvPr>
            <p:ph type="body" sz="quarter" idx="20" hasCustomPrompt="1"/>
          </p:nvPr>
        </p:nvSpPr>
        <p:spPr>
          <a:xfrm>
            <a:off x="6231600" y="450000"/>
            <a:ext cx="3322800" cy="3322800"/>
          </a:xfrm>
          <a:custGeom>
            <a:avLst/>
            <a:gdLst>
              <a:gd name="connsiteX0" fmla="*/ 2372407 w 4744814"/>
              <a:gd name="connsiteY0" fmla="*/ 0 h 4744814"/>
              <a:gd name="connsiteX1" fmla="*/ 4744814 w 4744814"/>
              <a:gd name="connsiteY1" fmla="*/ 2372407 h 4744814"/>
              <a:gd name="connsiteX2" fmla="*/ 2372407 w 4744814"/>
              <a:gd name="connsiteY2" fmla="*/ 4744814 h 4744814"/>
              <a:gd name="connsiteX3" fmla="*/ 0 w 4744814"/>
              <a:gd name="connsiteY3" fmla="*/ 2372407 h 4744814"/>
              <a:gd name="connsiteX4" fmla="*/ 2372407 w 4744814"/>
              <a:gd name="connsiteY4" fmla="*/ 0 h 47448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4814" h="4744814">
                <a:moveTo>
                  <a:pt x="2372407" y="0"/>
                </a:moveTo>
                <a:cubicBezTo>
                  <a:pt x="3682651" y="0"/>
                  <a:pt x="4744814" y="1062163"/>
                  <a:pt x="4744814" y="2372407"/>
                </a:cubicBezTo>
                <a:cubicBezTo>
                  <a:pt x="4744814" y="3682651"/>
                  <a:pt x="3682651" y="4744814"/>
                  <a:pt x="2372407" y="4744814"/>
                </a:cubicBezTo>
                <a:cubicBezTo>
                  <a:pt x="1062163" y="4744814"/>
                  <a:pt x="0" y="3682651"/>
                  <a:pt x="0" y="2372407"/>
                </a:cubicBezTo>
                <a:cubicBezTo>
                  <a:pt x="0" y="1062163"/>
                  <a:pt x="1062163" y="0"/>
                  <a:pt x="2372407" y="0"/>
                </a:cubicBezTo>
                <a:close/>
              </a:path>
            </a:pathLst>
          </a:custGeom>
          <a:noFill/>
          <a:ln w="38100">
            <a:solidFill>
              <a:schemeClr val="tx2"/>
            </a:solidFill>
          </a:ln>
        </p:spPr>
        <p:txBody>
          <a:bodyPr wrap="square" lIns="216000" tIns="216000" rIns="216000" bIns="216000" anchor="t" anchorCtr="0">
            <a:noAutofit/>
          </a:bodyPr>
          <a:lstStyle>
            <a:lvl1pPr marL="0" indent="0" algn="ctr">
              <a:buNone/>
              <a:defRPr sz="2000"/>
            </a:lvl1pPr>
            <a:lvl2pPr marL="288000" indent="0" algn="ctr">
              <a:buNone/>
              <a:defRPr/>
            </a:lvl2pPr>
            <a:lvl3pPr algn="ctr">
              <a:defRPr/>
            </a:lvl3pPr>
            <a:lvl4pPr algn="ctr">
              <a:defRPr/>
            </a:lvl4pPr>
            <a:lvl5pPr algn="ctr">
              <a:defRPr/>
            </a:lvl5pPr>
          </a:lstStyle>
          <a:p>
            <a:pPr lvl="0"/>
            <a:r>
              <a:rPr lang="en-US"/>
              <a:t>Click to add </a:t>
            </a:r>
            <a:br>
              <a:rPr lang="en-US"/>
            </a:br>
            <a:r>
              <a:rPr lang="en-US"/>
              <a:t>content</a:t>
            </a:r>
          </a:p>
        </p:txBody>
      </p:sp>
      <p:sp>
        <p:nvSpPr>
          <p:cNvPr id="18" name="Text Placeholder 17">
            <a:extLst>
              <a:ext uri="{FF2B5EF4-FFF2-40B4-BE49-F238E27FC236}">
                <a16:creationId xmlns:a16="http://schemas.microsoft.com/office/drawing/2014/main" id="{6952B587-0295-454B-801F-369445E17E75}"/>
              </a:ext>
            </a:extLst>
          </p:cNvPr>
          <p:cNvSpPr>
            <a:spLocks noGrp="1"/>
          </p:cNvSpPr>
          <p:nvPr>
            <p:ph type="body" sz="quarter" idx="21" hasCustomPrompt="1"/>
          </p:nvPr>
        </p:nvSpPr>
        <p:spPr>
          <a:xfrm>
            <a:off x="7423200" y="2397600"/>
            <a:ext cx="3322800" cy="3322800"/>
          </a:xfrm>
          <a:custGeom>
            <a:avLst/>
            <a:gdLst>
              <a:gd name="connsiteX0" fmla="*/ 2275998 w 4551996"/>
              <a:gd name="connsiteY0" fmla="*/ 0 h 4551996"/>
              <a:gd name="connsiteX1" fmla="*/ 4551996 w 4551996"/>
              <a:gd name="connsiteY1" fmla="*/ 2275998 h 4551996"/>
              <a:gd name="connsiteX2" fmla="*/ 2275998 w 4551996"/>
              <a:gd name="connsiteY2" fmla="*/ 4551996 h 4551996"/>
              <a:gd name="connsiteX3" fmla="*/ 0 w 4551996"/>
              <a:gd name="connsiteY3" fmla="*/ 2275998 h 4551996"/>
              <a:gd name="connsiteX4" fmla="*/ 2275998 w 4551996"/>
              <a:gd name="connsiteY4" fmla="*/ 0 h 4551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1996" h="4551996">
                <a:moveTo>
                  <a:pt x="2275998" y="0"/>
                </a:moveTo>
                <a:cubicBezTo>
                  <a:pt x="3532997" y="0"/>
                  <a:pt x="4551996" y="1018999"/>
                  <a:pt x="4551996" y="2275998"/>
                </a:cubicBezTo>
                <a:cubicBezTo>
                  <a:pt x="4551996" y="3532997"/>
                  <a:pt x="3532997" y="4551996"/>
                  <a:pt x="2275998" y="4551996"/>
                </a:cubicBezTo>
                <a:cubicBezTo>
                  <a:pt x="1018999" y="4551996"/>
                  <a:pt x="0" y="3532997"/>
                  <a:pt x="0" y="2275998"/>
                </a:cubicBezTo>
                <a:cubicBezTo>
                  <a:pt x="0" y="1018999"/>
                  <a:pt x="1018999" y="0"/>
                  <a:pt x="2275998" y="0"/>
                </a:cubicBezTo>
                <a:close/>
              </a:path>
            </a:pathLst>
          </a:custGeom>
          <a:noFill/>
          <a:ln w="38100">
            <a:solidFill>
              <a:schemeClr val="accent3"/>
            </a:solidFill>
          </a:ln>
        </p:spPr>
        <p:txBody>
          <a:bodyPr wrap="square" lIns="216000" tIns="216000" rIns="216000" bIns="216000" anchor="ctr" anchorCtr="0">
            <a:noAutofit/>
          </a:bodyPr>
          <a:lstStyle>
            <a:lvl1pPr marL="0" indent="0" algn="r">
              <a:buNone/>
              <a:defRPr sz="2000"/>
            </a:lvl1pPr>
            <a:lvl2pPr marL="288000" indent="0" algn="ctr">
              <a:buNone/>
              <a:defRPr/>
            </a:lvl2pPr>
            <a:lvl3pPr algn="ctr">
              <a:defRPr/>
            </a:lvl3pPr>
            <a:lvl4pPr algn="ctr">
              <a:defRPr/>
            </a:lvl4pPr>
            <a:lvl5pPr algn="ctr">
              <a:defRPr/>
            </a:lvl5pPr>
          </a:lstStyle>
          <a:p>
            <a:pPr lvl="0"/>
            <a:r>
              <a:rPr lang="en-US"/>
              <a:t>Click to add </a:t>
            </a:r>
            <a:br>
              <a:rPr lang="en-US"/>
            </a:br>
            <a:r>
              <a:rPr lang="en-US"/>
              <a:t>content</a:t>
            </a:r>
          </a:p>
        </p:txBody>
      </p:sp>
      <p:cxnSp>
        <p:nvCxnSpPr>
          <p:cNvPr id="3" name="Straight Connector 2">
            <a:extLst>
              <a:ext uri="{FF2B5EF4-FFF2-40B4-BE49-F238E27FC236}">
                <a16:creationId xmlns:a16="http://schemas.microsoft.com/office/drawing/2014/main" id="{AC7B1CBC-795C-40FD-9D3D-FA3EE67BC869}"/>
              </a:ext>
            </a:extLst>
          </p:cNvPr>
          <p:cNvCxnSpPr>
            <a:cxnSpLocks/>
          </p:cNvCxnSpPr>
          <p:nvPr userDrawn="1"/>
        </p:nvCxnSpPr>
        <p:spPr>
          <a:xfrm>
            <a:off x="3540125" y="3688080"/>
            <a:ext cx="0" cy="252165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 Placeholder 9">
            <a:extLst>
              <a:ext uri="{FF2B5EF4-FFF2-40B4-BE49-F238E27FC236}">
                <a16:creationId xmlns:a16="http://schemas.microsoft.com/office/drawing/2014/main" id="{44FC366A-0CEA-4CD0-9B38-E42E5FC1B96B}"/>
              </a:ext>
            </a:extLst>
          </p:cNvPr>
          <p:cNvSpPr>
            <a:spLocks noGrp="1"/>
          </p:cNvSpPr>
          <p:nvPr>
            <p:ph type="body" sz="quarter" idx="22" hasCustomPrompt="1"/>
          </p:nvPr>
        </p:nvSpPr>
        <p:spPr>
          <a:xfrm>
            <a:off x="4043363" y="5762415"/>
            <a:ext cx="2685600" cy="424732"/>
          </a:xfrm>
        </p:spPr>
        <p:txBody>
          <a:bodyPr anchor="b" anchorCtr="0"/>
          <a:lstStyle>
            <a:lvl1pPr marL="0" indent="0" algn="l">
              <a:buNone/>
              <a:defRPr b="1">
                <a:solidFill>
                  <a:schemeClr val="accent2"/>
                </a:solidFill>
              </a:defRPr>
            </a:lvl1pPr>
          </a:lstStyle>
          <a:p>
            <a:pPr lvl="0"/>
            <a:r>
              <a:rPr lang="en-US"/>
              <a:t>Area 3</a:t>
            </a:r>
          </a:p>
        </p:txBody>
      </p:sp>
      <p:sp>
        <p:nvSpPr>
          <p:cNvPr id="12" name="Text Placeholder 17">
            <a:extLst>
              <a:ext uri="{FF2B5EF4-FFF2-40B4-BE49-F238E27FC236}">
                <a16:creationId xmlns:a16="http://schemas.microsoft.com/office/drawing/2014/main" id="{9F52DAA3-7E10-4B57-9351-33AF3DEFB419}"/>
              </a:ext>
            </a:extLst>
          </p:cNvPr>
          <p:cNvSpPr>
            <a:spLocks noGrp="1"/>
          </p:cNvSpPr>
          <p:nvPr>
            <p:ph type="body" sz="quarter" idx="23" hasCustomPrompt="1"/>
          </p:nvPr>
        </p:nvSpPr>
        <p:spPr>
          <a:xfrm>
            <a:off x="5040000" y="2397600"/>
            <a:ext cx="3322800" cy="3322800"/>
          </a:xfrm>
          <a:custGeom>
            <a:avLst/>
            <a:gdLst>
              <a:gd name="connsiteX0" fmla="*/ 2275998 w 4551996"/>
              <a:gd name="connsiteY0" fmla="*/ 0 h 4551996"/>
              <a:gd name="connsiteX1" fmla="*/ 4551996 w 4551996"/>
              <a:gd name="connsiteY1" fmla="*/ 2275998 h 4551996"/>
              <a:gd name="connsiteX2" fmla="*/ 2275998 w 4551996"/>
              <a:gd name="connsiteY2" fmla="*/ 4551996 h 4551996"/>
              <a:gd name="connsiteX3" fmla="*/ 0 w 4551996"/>
              <a:gd name="connsiteY3" fmla="*/ 2275998 h 4551996"/>
              <a:gd name="connsiteX4" fmla="*/ 2275998 w 4551996"/>
              <a:gd name="connsiteY4" fmla="*/ 0 h 4551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1996" h="4551996">
                <a:moveTo>
                  <a:pt x="2275998" y="0"/>
                </a:moveTo>
                <a:cubicBezTo>
                  <a:pt x="3532997" y="0"/>
                  <a:pt x="4551996" y="1018999"/>
                  <a:pt x="4551996" y="2275998"/>
                </a:cubicBezTo>
                <a:cubicBezTo>
                  <a:pt x="4551996" y="3532997"/>
                  <a:pt x="3532997" y="4551996"/>
                  <a:pt x="2275998" y="4551996"/>
                </a:cubicBezTo>
                <a:cubicBezTo>
                  <a:pt x="1018999" y="4551996"/>
                  <a:pt x="0" y="3532997"/>
                  <a:pt x="0" y="2275998"/>
                </a:cubicBezTo>
                <a:cubicBezTo>
                  <a:pt x="0" y="1018999"/>
                  <a:pt x="1018999" y="0"/>
                  <a:pt x="2275998" y="0"/>
                </a:cubicBezTo>
                <a:close/>
              </a:path>
            </a:pathLst>
          </a:custGeom>
          <a:noFill/>
          <a:ln w="38100">
            <a:solidFill>
              <a:schemeClr val="accent2"/>
            </a:solidFill>
          </a:ln>
        </p:spPr>
        <p:txBody>
          <a:bodyPr wrap="square" lIns="216000" tIns="216000" rIns="216000" bIns="216000" anchor="ctr" anchorCtr="0">
            <a:noAutofit/>
          </a:bodyPr>
          <a:lstStyle>
            <a:lvl1pPr marL="0" indent="0" algn="l">
              <a:buNone/>
              <a:defRPr sz="2000"/>
            </a:lvl1pPr>
            <a:lvl2pPr marL="288000" indent="0" algn="ctr">
              <a:buNone/>
              <a:defRPr/>
            </a:lvl2pPr>
            <a:lvl3pPr algn="ctr">
              <a:defRPr/>
            </a:lvl3pPr>
            <a:lvl4pPr algn="ctr">
              <a:defRPr/>
            </a:lvl4pPr>
            <a:lvl5pPr algn="ctr">
              <a:defRPr/>
            </a:lvl5pPr>
          </a:lstStyle>
          <a:p>
            <a:pPr lvl="0"/>
            <a:r>
              <a:rPr lang="en-US"/>
              <a:t>Click to add </a:t>
            </a:r>
            <a:br>
              <a:rPr lang="en-US"/>
            </a:br>
            <a:r>
              <a:rPr lang="en-US"/>
              <a:t>content</a:t>
            </a:r>
          </a:p>
        </p:txBody>
      </p:sp>
      <p:sp>
        <p:nvSpPr>
          <p:cNvPr id="13" name="Text Placeholder 96">
            <a:extLst>
              <a:ext uri="{FF2B5EF4-FFF2-40B4-BE49-F238E27FC236}">
                <a16:creationId xmlns:a16="http://schemas.microsoft.com/office/drawing/2014/main" id="{2135C828-3151-41FA-8348-153EF07735DC}"/>
              </a:ext>
            </a:extLst>
          </p:cNvPr>
          <p:cNvSpPr>
            <a:spLocks noGrp="1"/>
          </p:cNvSpPr>
          <p:nvPr>
            <p:ph type="body" sz="quarter" idx="111" hasCustomPrompt="1"/>
          </p:nvPr>
        </p:nvSpPr>
        <p:spPr>
          <a:xfrm>
            <a:off x="407988" y="6200774"/>
            <a:ext cx="9729787" cy="657225"/>
          </a:xfrm>
        </p:spPr>
        <p:txBody>
          <a:bodyPr anchor="b" anchorCtr="0">
            <a:noAutofit/>
          </a:bodyPr>
          <a:lstStyle>
            <a:lvl1pPr>
              <a:spcAft>
                <a:spcPts val="300"/>
              </a:spcAft>
              <a:buNone/>
              <a:defRPr sz="800"/>
            </a:lvl1pPr>
          </a:lstStyle>
          <a:p>
            <a:pPr lvl="0"/>
            <a:r>
              <a:rPr lang="en-US"/>
              <a:t>Footnotes</a:t>
            </a:r>
          </a:p>
        </p:txBody>
      </p:sp>
    </p:spTree>
    <p:custDataLst>
      <p:tags r:id="rId1"/>
    </p:custDataLst>
    <p:extLst>
      <p:ext uri="{BB962C8B-B14F-4D97-AF65-F5344CB8AC3E}">
        <p14:creationId xmlns:p14="http://schemas.microsoft.com/office/powerpoint/2010/main" val="1589936035"/>
      </p:ext>
    </p:extLst>
  </p:cSld>
  <p:clrMapOvr>
    <a:masterClrMapping/>
  </p:clrMapOvr>
  <p:extLst>
    <p:ext uri="{DCECCB84-F9BA-43D5-87BE-67443E8EF086}">
      <p15:sldGuideLst xmlns:p15="http://schemas.microsoft.com/office/powerpoint/2012/main">
        <p15:guide id="1" pos="2230">
          <p15:clr>
            <a:srgbClr val="C35EA4"/>
          </p15:clr>
        </p15:guide>
        <p15:guide id="2" pos="2547" userDrawn="1">
          <p15:clr>
            <a:srgbClr val="C35EA4"/>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END">
    <p:bg>
      <p:bgPr>
        <a:solidFill>
          <a:schemeClr val="tx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C22DA5D-EC7E-40C3-8862-3E3748AD6C3A}"/>
              </a:ext>
            </a:extLst>
          </p:cNvPr>
          <p:cNvSpPr txBox="1">
            <a:spLocks/>
          </p:cNvSpPr>
          <p:nvPr userDrawn="1"/>
        </p:nvSpPr>
        <p:spPr>
          <a:xfrm>
            <a:off x="1257304" y="769811"/>
            <a:ext cx="9677394" cy="5318379"/>
          </a:xfrm>
          <a:prstGeom prst="rect">
            <a:avLst/>
          </a:prstGeom>
        </p:spPr>
        <p:txBody>
          <a:bodyPr vert="horz" wrap="square" lIns="0" tIns="0" rIns="0" bIns="0" rtlCol="0" anchor="t">
            <a:spAutoFit/>
          </a:bodyPr>
          <a:lstStyle>
            <a:lvl1pPr algn="ctr" defTabSz="914400" rtl="0" eaLnBrk="1" latinLnBrk="0" hangingPunct="1">
              <a:lnSpc>
                <a:spcPct val="90000"/>
              </a:lnSpc>
              <a:spcBef>
                <a:spcPct val="0"/>
              </a:spcBef>
              <a:buNone/>
              <a:defRPr sz="6000" kern="1200">
                <a:solidFill>
                  <a:schemeClr val="bg1"/>
                </a:solidFill>
                <a:latin typeface="+mj-lt"/>
                <a:ea typeface="+mj-ea"/>
                <a:cs typeface="+mj-cs"/>
              </a:defRPr>
            </a:lvl1pPr>
          </a:lstStyle>
          <a:p>
            <a:r>
              <a:rPr lang="en-US" sz="9600"/>
              <a:t>Do not use layouts</a:t>
            </a:r>
            <a:br>
              <a:rPr lang="en-US" sz="9600"/>
            </a:br>
            <a:r>
              <a:rPr lang="en-US" sz="9600"/>
              <a:t>in this section appearing after this point. </a:t>
            </a:r>
          </a:p>
        </p:txBody>
      </p:sp>
      <p:sp>
        <p:nvSpPr>
          <p:cNvPr id="3" name="DO NOT DELETE (BRANDIN)">
            <a:extLst>
              <a:ext uri="{FF2B5EF4-FFF2-40B4-BE49-F238E27FC236}">
                <a16:creationId xmlns:a16="http://schemas.microsoft.com/office/drawing/2014/main" id="{7C53197B-02C6-4AD6-B28A-D02CB72559FA}"/>
              </a:ext>
            </a:extLst>
          </p:cNvPr>
          <p:cNvSpPr/>
          <p:nvPr userDrawn="1"/>
        </p:nvSpPr>
        <p:spPr>
          <a:xfrm>
            <a:off x="0" y="0"/>
            <a:ext cx="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lnSpc>
                <a:spcPct val="90000"/>
              </a:lnSpc>
              <a:spcAft>
                <a:spcPts val="600"/>
              </a:spcAft>
            </a:pPr>
            <a:endParaRPr lang="en-US" err="1"/>
          </a:p>
        </p:txBody>
      </p:sp>
    </p:spTree>
    <p:custDataLst>
      <p:custData r:id="rId1"/>
      <p:tags r:id="rId2"/>
    </p:custDataLst>
    <p:extLst>
      <p:ext uri="{BB962C8B-B14F-4D97-AF65-F5344CB8AC3E}">
        <p14:creationId xmlns:p14="http://schemas.microsoft.com/office/powerpoint/2010/main" val="1142580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fidentiality Notice">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848B27A-10B7-4200-88E7-16263562F97B}"/>
              </a:ext>
            </a:extLst>
          </p:cNvPr>
          <p:cNvSpPr txBox="1"/>
          <p:nvPr userDrawn="1"/>
        </p:nvSpPr>
        <p:spPr>
          <a:xfrm>
            <a:off x="419100" y="4864100"/>
            <a:ext cx="9156700" cy="1028700"/>
          </a:xfrm>
          <a:prstGeom prst="rect">
            <a:avLst/>
          </a:prstGeom>
          <a:noFill/>
        </p:spPr>
        <p:txBody>
          <a:bodyPr wrap="square" rtlCol="0">
            <a:noAutofit/>
          </a:bodyPr>
          <a:lstStyle/>
          <a:p>
            <a:pPr marL="12700">
              <a:lnSpc>
                <a:spcPct val="100000"/>
              </a:lnSpc>
              <a:spcBef>
                <a:spcPts val="100"/>
              </a:spcBef>
            </a:pPr>
            <a:r>
              <a:rPr lang="en-US" sz="1200" b="1" spc="-5">
                <a:solidFill>
                  <a:schemeClr val="tx1"/>
                </a:solidFill>
                <a:latin typeface="+mn-lt"/>
                <a:cs typeface="Arial"/>
              </a:rPr>
              <a:t>Confidentiality</a:t>
            </a:r>
            <a:r>
              <a:rPr lang="en-US" sz="1200" b="1" spc="-10">
                <a:solidFill>
                  <a:schemeClr val="tx1"/>
                </a:solidFill>
                <a:latin typeface="+mn-lt"/>
                <a:cs typeface="Arial"/>
              </a:rPr>
              <a:t> </a:t>
            </a:r>
            <a:r>
              <a:rPr lang="en-US" sz="1200" b="1" spc="-5">
                <a:solidFill>
                  <a:schemeClr val="tx1"/>
                </a:solidFill>
                <a:latin typeface="+mn-lt"/>
                <a:cs typeface="Arial"/>
              </a:rPr>
              <a:t>Notice</a:t>
            </a:r>
            <a:endParaRPr lang="en-US" sz="1200">
              <a:solidFill>
                <a:schemeClr val="tx1"/>
              </a:solidFill>
              <a:latin typeface="+mn-lt"/>
              <a:cs typeface="Arial"/>
            </a:endParaRPr>
          </a:p>
          <a:p>
            <a:pPr marL="26670" marR="5080">
              <a:lnSpc>
                <a:spcPct val="102699"/>
              </a:lnSpc>
              <a:spcBef>
                <a:spcPts val="780"/>
              </a:spcBef>
            </a:pPr>
            <a:r>
              <a:rPr lang="en-US" sz="1200" spc="5">
                <a:solidFill>
                  <a:schemeClr val="tx1"/>
                </a:solidFill>
                <a:latin typeface="+mn-lt"/>
                <a:cs typeface="Arial"/>
              </a:rPr>
              <a:t>This </a:t>
            </a:r>
            <a:r>
              <a:rPr lang="en-US" sz="1200">
                <a:solidFill>
                  <a:schemeClr val="tx1"/>
                </a:solidFill>
                <a:latin typeface="+mn-lt"/>
                <a:cs typeface="Arial"/>
              </a:rPr>
              <a:t>file is </a:t>
            </a:r>
            <a:r>
              <a:rPr lang="en-US" sz="1200" spc="5">
                <a:solidFill>
                  <a:schemeClr val="tx1"/>
                </a:solidFill>
                <a:latin typeface="+mn-lt"/>
                <a:cs typeface="Arial"/>
              </a:rPr>
              <a:t>private </a:t>
            </a:r>
            <a:r>
              <a:rPr lang="en-US" sz="1200" spc="10">
                <a:solidFill>
                  <a:schemeClr val="tx1"/>
                </a:solidFill>
                <a:latin typeface="+mn-lt"/>
                <a:cs typeface="Arial"/>
              </a:rPr>
              <a:t>and may contain confidential and proprietary information. </a:t>
            </a:r>
            <a:r>
              <a:rPr lang="en-US" sz="1200">
                <a:solidFill>
                  <a:schemeClr val="tx1"/>
                </a:solidFill>
                <a:latin typeface="+mn-lt"/>
                <a:cs typeface="Arial"/>
              </a:rPr>
              <a:t>If </a:t>
            </a:r>
            <a:r>
              <a:rPr lang="en-US" sz="1200" spc="10">
                <a:solidFill>
                  <a:schemeClr val="tx1"/>
                </a:solidFill>
                <a:latin typeface="+mn-lt"/>
                <a:cs typeface="Arial"/>
              </a:rPr>
              <a:t>you have received </a:t>
            </a:r>
            <a:r>
              <a:rPr lang="en-US" sz="1200" spc="5">
                <a:solidFill>
                  <a:schemeClr val="tx1"/>
                </a:solidFill>
                <a:latin typeface="+mn-lt"/>
                <a:cs typeface="Arial"/>
              </a:rPr>
              <a:t>this </a:t>
            </a:r>
            <a:r>
              <a:rPr lang="en-US" sz="1200">
                <a:solidFill>
                  <a:schemeClr val="tx1"/>
                </a:solidFill>
                <a:latin typeface="+mn-lt"/>
                <a:cs typeface="Arial"/>
              </a:rPr>
              <a:t>file in </a:t>
            </a:r>
            <a:r>
              <a:rPr lang="en-US" sz="1200" spc="10">
                <a:solidFill>
                  <a:schemeClr val="tx1"/>
                </a:solidFill>
                <a:latin typeface="+mn-lt"/>
                <a:cs typeface="Arial"/>
              </a:rPr>
              <a:t>error, please </a:t>
            </a:r>
            <a:r>
              <a:rPr lang="en-US" sz="1200" spc="5">
                <a:solidFill>
                  <a:schemeClr val="tx1"/>
                </a:solidFill>
                <a:latin typeface="+mn-lt"/>
                <a:cs typeface="Arial"/>
              </a:rPr>
              <a:t>notify us </a:t>
            </a:r>
            <a:r>
              <a:rPr lang="en-US" sz="1200" spc="10">
                <a:solidFill>
                  <a:schemeClr val="tx1"/>
                </a:solidFill>
                <a:latin typeface="+mn-lt"/>
                <a:cs typeface="Arial"/>
              </a:rPr>
              <a:t>and remove  </a:t>
            </a:r>
            <a:r>
              <a:rPr lang="en-US" sz="1200">
                <a:solidFill>
                  <a:schemeClr val="tx1"/>
                </a:solidFill>
                <a:latin typeface="+mn-lt"/>
                <a:cs typeface="Arial"/>
              </a:rPr>
              <a:t>it </a:t>
            </a:r>
            <a:r>
              <a:rPr lang="en-US" sz="1200" spc="5">
                <a:solidFill>
                  <a:schemeClr val="tx1"/>
                </a:solidFill>
                <a:latin typeface="+mn-lt"/>
                <a:cs typeface="Arial"/>
              </a:rPr>
              <a:t>from </a:t>
            </a:r>
            <a:r>
              <a:rPr lang="en-US" sz="1200" spc="10">
                <a:solidFill>
                  <a:schemeClr val="tx1"/>
                </a:solidFill>
                <a:latin typeface="+mn-lt"/>
                <a:cs typeface="Arial"/>
              </a:rPr>
              <a:t>your system and </a:t>
            </a:r>
            <a:r>
              <a:rPr lang="en-US" sz="1200" spc="5">
                <a:solidFill>
                  <a:schemeClr val="tx1"/>
                </a:solidFill>
                <a:latin typeface="+mn-lt"/>
                <a:cs typeface="Arial"/>
              </a:rPr>
              <a:t>note that </a:t>
            </a:r>
            <a:r>
              <a:rPr lang="en-US" sz="1200" spc="10">
                <a:solidFill>
                  <a:schemeClr val="tx1"/>
                </a:solidFill>
                <a:latin typeface="+mn-lt"/>
                <a:cs typeface="Arial"/>
              </a:rPr>
              <a:t>you must not copy, </a:t>
            </a:r>
            <a:r>
              <a:rPr lang="en-US" sz="1200" spc="5">
                <a:solidFill>
                  <a:schemeClr val="tx1"/>
                </a:solidFill>
                <a:latin typeface="+mn-lt"/>
                <a:cs typeface="Arial"/>
              </a:rPr>
              <a:t>distribute or take </a:t>
            </a:r>
            <a:r>
              <a:rPr lang="en-US" sz="1200" spc="10">
                <a:solidFill>
                  <a:schemeClr val="tx1"/>
                </a:solidFill>
                <a:latin typeface="+mn-lt"/>
                <a:cs typeface="Arial"/>
              </a:rPr>
              <a:t>any </a:t>
            </a:r>
            <a:r>
              <a:rPr lang="en-US" sz="1200" spc="5">
                <a:solidFill>
                  <a:schemeClr val="tx1"/>
                </a:solidFill>
                <a:latin typeface="+mn-lt"/>
                <a:cs typeface="Arial"/>
              </a:rPr>
              <a:t>action </a:t>
            </a:r>
            <a:r>
              <a:rPr lang="en-US" sz="1200">
                <a:solidFill>
                  <a:schemeClr val="tx1"/>
                </a:solidFill>
                <a:latin typeface="+mn-lt"/>
                <a:cs typeface="Arial"/>
              </a:rPr>
              <a:t>in </a:t>
            </a:r>
            <a:r>
              <a:rPr lang="en-US" sz="1200" spc="10">
                <a:solidFill>
                  <a:schemeClr val="tx1"/>
                </a:solidFill>
                <a:latin typeface="+mn-lt"/>
                <a:cs typeface="Arial"/>
              </a:rPr>
              <a:t>reliance </a:t>
            </a:r>
            <a:r>
              <a:rPr lang="en-US" sz="1200" spc="5">
                <a:solidFill>
                  <a:schemeClr val="tx1"/>
                </a:solidFill>
                <a:latin typeface="+mn-lt"/>
                <a:cs typeface="Arial"/>
              </a:rPr>
              <a:t>on </a:t>
            </a:r>
            <a:r>
              <a:rPr lang="en-US" sz="1200">
                <a:solidFill>
                  <a:schemeClr val="tx1"/>
                </a:solidFill>
                <a:latin typeface="+mn-lt"/>
                <a:cs typeface="Arial"/>
              </a:rPr>
              <a:t>it. </a:t>
            </a:r>
            <a:r>
              <a:rPr lang="en-US" sz="1200" spc="10">
                <a:solidFill>
                  <a:schemeClr val="tx1"/>
                </a:solidFill>
                <a:latin typeface="+mn-lt"/>
                <a:cs typeface="Arial"/>
              </a:rPr>
              <a:t>Any unauthorized use </a:t>
            </a:r>
            <a:r>
              <a:rPr lang="en-US" sz="1200" spc="5">
                <a:solidFill>
                  <a:schemeClr val="tx1"/>
                </a:solidFill>
                <a:latin typeface="+mn-lt"/>
                <a:cs typeface="Arial"/>
              </a:rPr>
              <a:t>or </a:t>
            </a:r>
            <a:r>
              <a:rPr lang="en-US" sz="1200" spc="10">
                <a:solidFill>
                  <a:schemeClr val="tx1"/>
                </a:solidFill>
                <a:latin typeface="+mn-lt"/>
                <a:cs typeface="Arial"/>
              </a:rPr>
              <a:t>disclosure </a:t>
            </a:r>
            <a:r>
              <a:rPr lang="en-US" sz="1200" spc="5">
                <a:solidFill>
                  <a:schemeClr val="tx1"/>
                </a:solidFill>
                <a:latin typeface="+mn-lt"/>
                <a:cs typeface="Arial"/>
              </a:rPr>
              <a:t>of the  </a:t>
            </a:r>
            <a:r>
              <a:rPr lang="en-US" sz="1200" spc="10">
                <a:solidFill>
                  <a:schemeClr val="tx1"/>
                </a:solidFill>
                <a:latin typeface="+mn-lt"/>
                <a:cs typeface="Arial"/>
              </a:rPr>
              <a:t>contents </a:t>
            </a:r>
            <a:r>
              <a:rPr lang="en-US" sz="1200" spc="5">
                <a:solidFill>
                  <a:schemeClr val="tx1"/>
                </a:solidFill>
                <a:latin typeface="+mn-lt"/>
                <a:cs typeface="Arial"/>
              </a:rPr>
              <a:t>of this </a:t>
            </a:r>
            <a:r>
              <a:rPr lang="en-US" sz="1200">
                <a:solidFill>
                  <a:schemeClr val="tx1"/>
                </a:solidFill>
                <a:latin typeface="+mn-lt"/>
                <a:cs typeface="Arial"/>
              </a:rPr>
              <a:t>file is </a:t>
            </a:r>
            <a:r>
              <a:rPr lang="en-US" sz="1200" spc="10">
                <a:solidFill>
                  <a:schemeClr val="tx1"/>
                </a:solidFill>
                <a:latin typeface="+mn-lt"/>
                <a:cs typeface="Arial"/>
              </a:rPr>
              <a:t>not permitted and may </a:t>
            </a:r>
            <a:r>
              <a:rPr lang="en-US" sz="1200" spc="5">
                <a:solidFill>
                  <a:schemeClr val="tx1"/>
                </a:solidFill>
                <a:latin typeface="+mn-lt"/>
                <a:cs typeface="Arial"/>
              </a:rPr>
              <a:t>be </a:t>
            </a:r>
            <a:r>
              <a:rPr lang="en-US" sz="1200" spc="10">
                <a:solidFill>
                  <a:schemeClr val="tx1"/>
                </a:solidFill>
                <a:latin typeface="+mn-lt"/>
                <a:cs typeface="Arial"/>
              </a:rPr>
              <a:t>unlawful. AstraZeneca PLC, </a:t>
            </a:r>
            <a:r>
              <a:rPr lang="en-US" sz="1200">
                <a:solidFill>
                  <a:schemeClr val="tx1"/>
                </a:solidFill>
                <a:latin typeface="+mn-lt"/>
                <a:cs typeface="Arial"/>
              </a:rPr>
              <a:t>1 </a:t>
            </a:r>
            <a:r>
              <a:rPr lang="en-US" sz="1200" spc="10">
                <a:solidFill>
                  <a:schemeClr val="tx1"/>
                </a:solidFill>
                <a:latin typeface="+mn-lt"/>
                <a:cs typeface="Arial"/>
              </a:rPr>
              <a:t>Francis Crick Avenue, Cambridge Biomedical </a:t>
            </a:r>
            <a:r>
              <a:rPr lang="en-US" sz="1200" spc="15">
                <a:solidFill>
                  <a:schemeClr val="tx1"/>
                </a:solidFill>
                <a:latin typeface="+mn-lt"/>
                <a:cs typeface="Arial"/>
              </a:rPr>
              <a:t>Campus,  </a:t>
            </a:r>
            <a:r>
              <a:rPr lang="en-US" sz="1200" spc="10">
                <a:solidFill>
                  <a:schemeClr val="tx1"/>
                </a:solidFill>
                <a:latin typeface="+mn-lt"/>
                <a:cs typeface="Arial"/>
              </a:rPr>
              <a:t>Cambridge, CB2 0AA, UK, </a:t>
            </a:r>
            <a:r>
              <a:rPr lang="en-US" sz="1200" spc="5">
                <a:solidFill>
                  <a:schemeClr val="tx1"/>
                </a:solidFill>
                <a:latin typeface="+mn-lt"/>
                <a:cs typeface="Arial"/>
              </a:rPr>
              <a:t>T: </a:t>
            </a:r>
            <a:r>
              <a:rPr lang="en-US" sz="1200" spc="10">
                <a:solidFill>
                  <a:schemeClr val="tx1"/>
                </a:solidFill>
                <a:latin typeface="+mn-lt"/>
                <a:cs typeface="Arial"/>
              </a:rPr>
              <a:t>+44(0)203 749 5000,</a:t>
            </a:r>
            <a:r>
              <a:rPr lang="en-US" sz="1200" spc="85">
                <a:solidFill>
                  <a:schemeClr val="tx1"/>
                </a:solidFill>
                <a:latin typeface="+mn-lt"/>
                <a:cs typeface="Arial"/>
              </a:rPr>
              <a:t> </a:t>
            </a:r>
            <a:r>
              <a:rPr lang="en-US" sz="1200" u="none" spc="10">
                <a:solidFill>
                  <a:schemeClr val="tx1"/>
                </a:solidFill>
                <a:latin typeface="+mn-lt"/>
                <a:cs typeface="Arial"/>
              </a:rPr>
              <a:t>www.astrazeneca.com</a:t>
            </a:r>
            <a:endParaRPr lang="en-US" sz="1200">
              <a:solidFill>
                <a:schemeClr val="tx1"/>
              </a:solidFill>
            </a:endParaRPr>
          </a:p>
        </p:txBody>
      </p:sp>
      <p:sp>
        <p:nvSpPr>
          <p:cNvPr id="4" name="Date Placeholder 3">
            <a:extLst>
              <a:ext uri="{FF2B5EF4-FFF2-40B4-BE49-F238E27FC236}">
                <a16:creationId xmlns:a16="http://schemas.microsoft.com/office/drawing/2014/main" id="{2AB750B5-01B2-430D-BF92-6E5CD93388D3}"/>
              </a:ext>
            </a:extLst>
          </p:cNvPr>
          <p:cNvSpPr>
            <a:spLocks noGrp="1"/>
          </p:cNvSpPr>
          <p:nvPr>
            <p:ph type="dt" sz="half" idx="10"/>
          </p:nvPr>
        </p:nvSpPr>
        <p:spPr/>
        <p:txBody>
          <a:bodyPr/>
          <a:lstStyle/>
          <a:p>
            <a:endParaRPr lang="en-GB"/>
          </a:p>
        </p:txBody>
      </p:sp>
      <p:sp>
        <p:nvSpPr>
          <p:cNvPr id="8" name="Slide Number Placeholder 7">
            <a:extLst>
              <a:ext uri="{FF2B5EF4-FFF2-40B4-BE49-F238E27FC236}">
                <a16:creationId xmlns:a16="http://schemas.microsoft.com/office/drawing/2014/main" id="{25C10CA0-7F28-40CE-9633-59C6800E7665}"/>
              </a:ext>
            </a:extLst>
          </p:cNvPr>
          <p:cNvSpPr>
            <a:spLocks noGrp="1"/>
          </p:cNvSpPr>
          <p:nvPr>
            <p:ph type="sldNum" sz="quarter" idx="12"/>
          </p:nvPr>
        </p:nvSpPr>
        <p:spPr/>
        <p:txBody>
          <a:bodyPr/>
          <a:lstStyle/>
          <a:p>
            <a:fld id="{F8E47D07-9D1E-4FE9-B31A-2F5863681021}" type="slidenum">
              <a:rPr lang="en-GB" smtClean="0"/>
              <a:pPr/>
              <a:t>‹#›</a:t>
            </a:fld>
            <a:endParaRPr lang="en-GB"/>
          </a:p>
        </p:txBody>
      </p:sp>
    </p:spTree>
    <p:custDataLst>
      <p:tags r:id="rId1"/>
    </p:custDataLst>
    <p:extLst>
      <p:ext uri="{BB962C8B-B14F-4D97-AF65-F5344CB8AC3E}">
        <p14:creationId xmlns:p14="http://schemas.microsoft.com/office/powerpoint/2010/main" val="8244752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
    <p:bg>
      <p:bgPr>
        <a:solidFill>
          <a:schemeClr val="tx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C22DA5D-EC7E-40C3-8862-3E3748AD6C3A}"/>
              </a:ext>
            </a:extLst>
          </p:cNvPr>
          <p:cNvSpPr txBox="1">
            <a:spLocks/>
          </p:cNvSpPr>
          <p:nvPr userDrawn="1"/>
        </p:nvSpPr>
        <p:spPr>
          <a:xfrm>
            <a:off x="1257304" y="769811"/>
            <a:ext cx="9677394" cy="5318379"/>
          </a:xfrm>
          <a:prstGeom prst="rect">
            <a:avLst/>
          </a:prstGeom>
        </p:spPr>
        <p:txBody>
          <a:bodyPr vert="horz" wrap="square" lIns="0" tIns="0" rIns="0" bIns="0" rtlCol="0" anchor="t">
            <a:spAutoFit/>
          </a:bodyPr>
          <a:lstStyle>
            <a:lvl1pPr algn="ctr" defTabSz="914400" rtl="0" eaLnBrk="1" latinLnBrk="0" hangingPunct="1">
              <a:lnSpc>
                <a:spcPct val="90000"/>
              </a:lnSpc>
              <a:spcBef>
                <a:spcPct val="0"/>
              </a:spcBef>
              <a:buNone/>
              <a:defRPr sz="6000" kern="1200">
                <a:solidFill>
                  <a:schemeClr val="bg1"/>
                </a:solidFill>
                <a:latin typeface="+mj-lt"/>
                <a:ea typeface="+mj-ea"/>
                <a:cs typeface="+mj-cs"/>
              </a:defRPr>
            </a:lvl1pPr>
          </a:lstStyle>
          <a:p>
            <a:r>
              <a:rPr lang="en-US" sz="9600"/>
              <a:t>Do not use layouts</a:t>
            </a:r>
            <a:br>
              <a:rPr lang="en-US" sz="9600"/>
            </a:br>
            <a:r>
              <a:rPr lang="en-US" sz="9600"/>
              <a:t>in this section appearing after this point. </a:t>
            </a:r>
          </a:p>
        </p:txBody>
      </p:sp>
      <p:sp>
        <p:nvSpPr>
          <p:cNvPr id="4" name="DO NOT DELETE (BRANDIN)">
            <a:extLst>
              <a:ext uri="{FF2B5EF4-FFF2-40B4-BE49-F238E27FC236}">
                <a16:creationId xmlns:a16="http://schemas.microsoft.com/office/drawing/2014/main" id="{F1299135-0714-4CF7-A974-069E1C738F33}"/>
              </a:ext>
            </a:extLst>
          </p:cNvPr>
          <p:cNvSpPr/>
          <p:nvPr userDrawn="1"/>
        </p:nvSpPr>
        <p:spPr>
          <a:xfrm>
            <a:off x="0" y="0"/>
            <a:ext cx="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lnSpc>
                <a:spcPct val="90000"/>
              </a:lnSpc>
              <a:spcAft>
                <a:spcPts val="600"/>
              </a:spcAft>
            </a:pPr>
            <a:endParaRPr lang="en-US" err="1"/>
          </a:p>
        </p:txBody>
      </p:sp>
    </p:spTree>
    <p:custDataLst>
      <p:custData r:id="rId1"/>
      <p:tags r:id="rId2"/>
    </p:custDataLst>
    <p:extLst>
      <p:ext uri="{BB962C8B-B14F-4D97-AF65-F5344CB8AC3E}">
        <p14:creationId xmlns:p14="http://schemas.microsoft.com/office/powerpoint/2010/main" val="9679507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image" Target="../media/image2.svg"/><Relationship Id="rId2" Type="http://schemas.openxmlformats.org/officeDocument/2006/relationships/slideLayout" Target="../slideLayouts/slideLayout14.xml"/><Relationship Id="rId16"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ags" Target="../tags/tag12.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ags" Target="../tags/tag26.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image" Target="../media/image2.svg"/><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tags" Target="../tags/tag38.xml"/><Relationship Id="rId3" Type="http://schemas.openxmlformats.org/officeDocument/2006/relationships/slideLayout" Target="../slideLayouts/slideLayout39.xml"/><Relationship Id="rId7"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5" Type="http://schemas.openxmlformats.org/officeDocument/2006/relationships/slideLayout" Target="../slideLayouts/slideLayout41.xml"/><Relationship Id="rId10" Type="http://schemas.openxmlformats.org/officeDocument/2006/relationships/image" Target="../media/image2.svg"/><Relationship Id="rId4" Type="http://schemas.openxmlformats.org/officeDocument/2006/relationships/slideLayout" Target="../slideLayouts/slideLayout40.xml"/><Relationship Id="rId9"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8" Type="http://schemas.openxmlformats.org/officeDocument/2006/relationships/tags" Target="../tags/tag45.xml"/><Relationship Id="rId3" Type="http://schemas.openxmlformats.org/officeDocument/2006/relationships/slideLayout" Target="../slideLayouts/slideLayout45.xml"/><Relationship Id="rId7" Type="http://schemas.openxmlformats.org/officeDocument/2006/relationships/theme" Target="../theme/theme5.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5" Type="http://schemas.openxmlformats.org/officeDocument/2006/relationships/slideLayout" Target="../slideLayouts/slideLayout47.xml"/><Relationship Id="rId10" Type="http://schemas.openxmlformats.org/officeDocument/2006/relationships/image" Target="../media/image2.svg"/><Relationship Id="rId4" Type="http://schemas.openxmlformats.org/officeDocument/2006/relationships/slideLayout" Target="../slideLayouts/slideLayout46.xml"/><Relationship Id="rId9" Type="http://schemas.openxmlformats.org/officeDocument/2006/relationships/image" Target="../media/image1.png"/></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51.xml"/><Relationship Id="rId7" Type="http://schemas.openxmlformats.org/officeDocument/2006/relationships/tags" Target="../tags/tag52.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theme" Target="../theme/theme6.xml"/><Relationship Id="rId5" Type="http://schemas.openxmlformats.org/officeDocument/2006/relationships/slideLayout" Target="../slideLayouts/slideLayout53.xml"/><Relationship Id="rId4" Type="http://schemas.openxmlformats.org/officeDocument/2006/relationships/slideLayout" Target="../slideLayouts/slideLayout52.xml"/><Relationship Id="rId9" Type="http://schemas.openxmlformats.org/officeDocument/2006/relationships/image" Target="../media/image2.svg"/></Relationships>
</file>

<file path=ppt/slideMasters/_rels/slideMaster7.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56.xml"/><Relationship Id="rId7" Type="http://schemas.openxmlformats.org/officeDocument/2006/relationships/tags" Target="../tags/tag58.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theme" Target="../theme/theme7.xml"/><Relationship Id="rId5" Type="http://schemas.openxmlformats.org/officeDocument/2006/relationships/slideLayout" Target="../slideLayouts/slideLayout58.xml"/><Relationship Id="rId4" Type="http://schemas.openxmlformats.org/officeDocument/2006/relationships/slideLayout" Target="../slideLayouts/slideLayout57.xml"/><Relationship Id="rId9" Type="http://schemas.openxmlformats.org/officeDocument/2006/relationships/image" Target="../media/image2.svg"/></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61.xml"/><Relationship Id="rId7" Type="http://schemas.openxmlformats.org/officeDocument/2006/relationships/image" Target="../media/image2.svg"/><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image" Target="../media/image1.png"/><Relationship Id="rId5" Type="http://schemas.openxmlformats.org/officeDocument/2006/relationships/tags" Target="../tags/tag64.xml"/><Relationship Id="rId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slideLayout" Target="../slideLayouts/slideLayout74.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slideLayout" Target="../slideLayouts/slideLayout73.xml"/><Relationship Id="rId17" Type="http://schemas.openxmlformats.org/officeDocument/2006/relationships/image" Target="../media/image2.svg"/><Relationship Id="rId2" Type="http://schemas.openxmlformats.org/officeDocument/2006/relationships/slideLayout" Target="../slideLayouts/slideLayout63.xml"/><Relationship Id="rId16" Type="http://schemas.openxmlformats.org/officeDocument/2006/relationships/image" Target="../media/image1.png"/><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5" Type="http://schemas.openxmlformats.org/officeDocument/2006/relationships/tags" Target="../tags/tag68.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65884D0-6C0A-4957-A521-E7AECDD8A627}"/>
              </a:ext>
            </a:extLst>
          </p:cNvPr>
          <p:cNvSpPr>
            <a:spLocks noGrp="1"/>
          </p:cNvSpPr>
          <p:nvPr>
            <p:ph type="title"/>
          </p:nvPr>
        </p:nvSpPr>
        <p:spPr>
          <a:xfrm>
            <a:off x="407987" y="404812"/>
            <a:ext cx="11376025" cy="1007427"/>
          </a:xfrm>
          <a:prstGeom prst="rect">
            <a:avLst/>
          </a:prstGeom>
        </p:spPr>
        <p:txBody>
          <a:bodyPr vert="horz" lIns="0" tIns="0" rIns="0" bIns="0" rtlCol="0" anchor="t">
            <a:normAutofit/>
          </a:bodyPr>
          <a:lstStyle/>
          <a:p>
            <a:r>
              <a:rPr lang="en-US"/>
              <a:t>Click to enter title here</a:t>
            </a:r>
            <a:endParaRPr lang="en-GB"/>
          </a:p>
        </p:txBody>
      </p:sp>
      <p:sp>
        <p:nvSpPr>
          <p:cNvPr id="4" name="Date Placeholder 3">
            <a:extLst>
              <a:ext uri="{FF2B5EF4-FFF2-40B4-BE49-F238E27FC236}">
                <a16:creationId xmlns:a16="http://schemas.microsoft.com/office/drawing/2014/main" id="{FD78F6B2-FAF9-4D08-B8BD-F2646AEF396C}"/>
              </a:ext>
            </a:extLst>
          </p:cNvPr>
          <p:cNvSpPr>
            <a:spLocks noGrp="1"/>
          </p:cNvSpPr>
          <p:nvPr>
            <p:ph type="dt" sz="half" idx="2"/>
          </p:nvPr>
        </p:nvSpPr>
        <p:spPr>
          <a:xfrm>
            <a:off x="10137663" y="6456258"/>
            <a:ext cx="1279358" cy="309145"/>
          </a:xfrm>
          <a:prstGeom prst="rect">
            <a:avLst/>
          </a:prstGeom>
        </p:spPr>
        <p:txBody>
          <a:bodyPr vert="horz" lIns="91440" tIns="45720" rIns="91440" bIns="72000" rtlCol="0" anchor="b" anchorCtr="0">
            <a:noAutofit/>
          </a:bodyPr>
          <a:lstStyle>
            <a:lvl1pPr algn="r">
              <a:lnSpc>
                <a:spcPct val="100000"/>
              </a:lnSpc>
              <a:spcBef>
                <a:spcPts val="0"/>
              </a:spcBef>
              <a:spcAft>
                <a:spcPts val="0"/>
              </a:spcAft>
              <a:defRPr sz="1050">
                <a:solidFill>
                  <a:schemeClr val="tx1"/>
                </a:solidFill>
              </a:defRPr>
            </a:lvl1pPr>
          </a:lstStyle>
          <a:p>
            <a:endParaRPr lang="en-GB"/>
          </a:p>
        </p:txBody>
      </p:sp>
      <p:sp>
        <p:nvSpPr>
          <p:cNvPr id="6" name="Slide Number Placeholder 5">
            <a:extLst>
              <a:ext uri="{FF2B5EF4-FFF2-40B4-BE49-F238E27FC236}">
                <a16:creationId xmlns:a16="http://schemas.microsoft.com/office/drawing/2014/main" id="{6410E024-D0BA-4349-981A-F74D8D6124B4}"/>
              </a:ext>
            </a:extLst>
          </p:cNvPr>
          <p:cNvSpPr>
            <a:spLocks noGrp="1"/>
          </p:cNvSpPr>
          <p:nvPr>
            <p:ph type="sldNum" sz="quarter" idx="4"/>
          </p:nvPr>
        </p:nvSpPr>
        <p:spPr>
          <a:xfrm>
            <a:off x="0" y="6456258"/>
            <a:ext cx="407988" cy="309145"/>
          </a:xfrm>
          <a:prstGeom prst="rect">
            <a:avLst/>
          </a:prstGeom>
        </p:spPr>
        <p:txBody>
          <a:bodyPr vert="horz" lIns="0" tIns="0" rIns="0" bIns="72000" rtlCol="0" anchor="b" anchorCtr="0">
            <a:noAutofit/>
          </a:bodyPr>
          <a:lstStyle>
            <a:lvl1pPr algn="r">
              <a:lnSpc>
                <a:spcPct val="100000"/>
              </a:lnSpc>
              <a:spcBef>
                <a:spcPts val="0"/>
              </a:spcBef>
              <a:spcAft>
                <a:spcPts val="0"/>
              </a:spcAft>
              <a:defRPr sz="1050">
                <a:solidFill>
                  <a:schemeClr val="tx1"/>
                </a:solidFill>
              </a:defRPr>
            </a:lvl1pPr>
          </a:lstStyle>
          <a:p>
            <a:fld id="{F8E47D07-9D1E-4FE9-B31A-2F5863681021}" type="slidenum">
              <a:rPr lang="en-GB" smtClean="0"/>
              <a:pPr/>
              <a:t>‹#›</a:t>
            </a:fld>
            <a:endParaRPr lang="en-GB"/>
          </a:p>
        </p:txBody>
      </p:sp>
      <p:sp>
        <p:nvSpPr>
          <p:cNvPr id="20" name="Text Placeholder 30">
            <a:extLst>
              <a:ext uri="{FF2B5EF4-FFF2-40B4-BE49-F238E27FC236}">
                <a16:creationId xmlns:a16="http://schemas.microsoft.com/office/drawing/2014/main" id="{611C7859-08D9-4DAD-BB25-DD22F6761BE3}"/>
              </a:ext>
            </a:extLst>
          </p:cNvPr>
          <p:cNvSpPr txBox="1">
            <a:spLocks/>
          </p:cNvSpPr>
          <p:nvPr/>
        </p:nvSpPr>
        <p:spPr>
          <a:xfrm>
            <a:off x="11597151" y="6303999"/>
            <a:ext cx="294812" cy="355098"/>
          </a:xfrm>
          <a:prstGeom prst="rect">
            <a:avLst/>
          </a:prstGeom>
          <a:blipFill>
            <a:blip r:embed="rId15">
              <a:extLst>
                <a:ext uri="{96DAC541-7B7A-43D3-8B79-37D633B846F1}">
                  <asvg:svgBlip xmlns:asvg="http://schemas.microsoft.com/office/drawing/2016/SVG/main" r:embed="rId16"/>
                </a:ext>
              </a:extLst>
            </a:blip>
            <a:stretch>
              <a:fillRect/>
            </a:stretch>
          </a:blipFill>
        </p:spPr>
        <p:txBody>
          <a:bodyPr/>
          <a:lstStyle>
            <a:lvl1pPr marL="0" indent="0" algn="l" defTabSz="914400" rtl="0" eaLnBrk="1" latinLnBrk="0" hangingPunct="1">
              <a:lnSpc>
                <a:spcPct val="90000"/>
              </a:lnSpc>
              <a:spcBef>
                <a:spcPts val="0"/>
              </a:spcBef>
              <a:spcAft>
                <a:spcPts val="600"/>
              </a:spcAft>
              <a:buFont typeface="Arial" panose="020B0604020202020204" pitchFamily="34" charset="0"/>
              <a:buNone/>
              <a:defRPr sz="1600" kern="1200">
                <a:solidFill>
                  <a:schemeClr val="tx2"/>
                </a:solidFill>
                <a:latin typeface="+mn-lt"/>
                <a:ea typeface="+mn-ea"/>
                <a:cs typeface="+mn-cs"/>
              </a:defRPr>
            </a:lvl1pPr>
            <a:lvl2pPr marL="2286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600" kern="1200">
                <a:solidFill>
                  <a:schemeClr val="tx2"/>
                </a:solidFill>
                <a:latin typeface="+mn-lt"/>
                <a:ea typeface="+mn-ea"/>
                <a:cs typeface="+mn-cs"/>
              </a:defRPr>
            </a:lvl2pPr>
            <a:lvl3pPr marL="4445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400" kern="1200">
                <a:solidFill>
                  <a:schemeClr val="tx2"/>
                </a:solidFill>
                <a:latin typeface="+mn-lt"/>
                <a:ea typeface="+mn-ea"/>
                <a:cs typeface="+mn-cs"/>
              </a:defRPr>
            </a:lvl3pPr>
            <a:lvl4pPr marL="625475"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4pPr>
            <a:lvl5pPr marL="80645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 </a:t>
            </a:r>
          </a:p>
        </p:txBody>
      </p:sp>
      <p:sp>
        <p:nvSpPr>
          <p:cNvPr id="8" name="Text Placeholder 7">
            <a:extLst>
              <a:ext uri="{FF2B5EF4-FFF2-40B4-BE49-F238E27FC236}">
                <a16:creationId xmlns:a16="http://schemas.microsoft.com/office/drawing/2014/main" id="{6E248C0A-0C4B-4F9E-B86F-C76D98029E86}"/>
              </a:ext>
            </a:extLst>
          </p:cNvPr>
          <p:cNvSpPr>
            <a:spLocks noGrp="1"/>
          </p:cNvSpPr>
          <p:nvPr>
            <p:ph type="body" idx="1"/>
          </p:nvPr>
        </p:nvSpPr>
        <p:spPr>
          <a:xfrm>
            <a:off x="407987" y="1557337"/>
            <a:ext cx="11376025" cy="4643437"/>
          </a:xfrm>
          <a:prstGeom prst="rect">
            <a:avLst/>
          </a:prstGeom>
        </p:spPr>
        <p:txBody>
          <a:bodyPr vert="horz" lIns="91440" tIns="45720" rIns="91440" bIns="45720" rtlCol="0">
            <a:noAutofit/>
          </a:bodyPr>
          <a:lstStyle/>
          <a:p>
            <a:pPr lvl="0"/>
            <a:r>
              <a:rPr lang="en-US"/>
              <a:t>Click to add text here. </a:t>
            </a:r>
            <a:br>
              <a:rPr lang="en-US"/>
            </a:br>
            <a:r>
              <a:rPr lang="en-US"/>
              <a:t>When pasting copy from other slides, be sure to right-click and choose ‘Keep text only’. </a:t>
            </a:r>
            <a:br>
              <a:rPr lang="en-US"/>
            </a:br>
            <a:r>
              <a:rPr lang="en-US"/>
              <a:t>To increase bullet level, select your text and press Tab.</a:t>
            </a:r>
            <a:br>
              <a:rPr lang="en-US"/>
            </a:br>
            <a:r>
              <a:rPr lang="en-US"/>
              <a:t>To decrease bullet level, select your bullet text and press Shift + Tab.</a:t>
            </a:r>
          </a:p>
          <a:p>
            <a:pPr marL="576000" marR="0" lvl="1" indent="-288000" algn="l" defTabSz="914400" rtl="0" eaLnBrk="1" fontAlgn="auto" latinLnBrk="0" hangingPunct="1">
              <a:lnSpc>
                <a:spcPct val="90000"/>
              </a:lnSpc>
              <a:spcBef>
                <a:spcPts val="0"/>
              </a:spcBef>
              <a:spcAft>
                <a:spcPts val="800"/>
              </a:spcAft>
              <a:buClrTx/>
              <a:buSzPct val="100000"/>
              <a:buFont typeface="Arial" panose="020B0604020202020204" pitchFamily="34" charset="0"/>
              <a:buChar char="•"/>
              <a:tabLst/>
            </a:pPr>
            <a:r>
              <a:rPr lang="en-US"/>
              <a:t>Second level</a:t>
            </a:r>
          </a:p>
          <a:p>
            <a:pPr lvl="2"/>
            <a:r>
              <a:rPr lang="en-US"/>
              <a:t>Third level</a:t>
            </a:r>
          </a:p>
          <a:p>
            <a:pPr lvl="3"/>
            <a:r>
              <a:rPr lang="en-US"/>
              <a:t>Fourth level</a:t>
            </a:r>
          </a:p>
          <a:p>
            <a:pPr lvl="4"/>
            <a:r>
              <a:rPr lang="en-US"/>
              <a:t>Fifth level</a:t>
            </a:r>
          </a:p>
        </p:txBody>
      </p:sp>
    </p:spTree>
    <p:custDataLst>
      <p:tags r:id="rId14"/>
    </p:custDataLst>
    <p:extLst>
      <p:ext uri="{BB962C8B-B14F-4D97-AF65-F5344CB8AC3E}">
        <p14:creationId xmlns:p14="http://schemas.microsoft.com/office/powerpoint/2010/main" val="2125873824"/>
      </p:ext>
    </p:extLst>
  </p:cSld>
  <p:clrMap bg1="lt1" tx1="dk1" bg2="lt2" tx2="dk2" accent1="accent1" accent2="accent2" accent3="accent3" accent4="accent4" accent5="accent5" accent6="accent6" hlink="hlink" folHlink="folHlink"/>
  <p:sldLayoutIdLst>
    <p:sldLayoutId id="2147484049" r:id="rId1"/>
    <p:sldLayoutId id="2147483846" r:id="rId2"/>
    <p:sldLayoutId id="2147483987" r:id="rId3"/>
    <p:sldLayoutId id="2147483840" r:id="rId4"/>
    <p:sldLayoutId id="2147483850" r:id="rId5"/>
    <p:sldLayoutId id="2147483950" r:id="rId6"/>
    <p:sldLayoutId id="2147483849" r:id="rId7"/>
    <p:sldLayoutId id="2147483851" r:id="rId8"/>
    <p:sldLayoutId id="2147483852" r:id="rId9"/>
    <p:sldLayoutId id="2147484121" r:id="rId10"/>
    <p:sldLayoutId id="2147484122" r:id="rId11"/>
    <p:sldLayoutId id="2147484123" r:id="rId12"/>
  </p:sldLayoutIdLst>
  <p:hf hdr="0" ftr="0"/>
  <p:txStyles>
    <p:title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200"/>
        </a:spcAft>
        <a:buFont typeface="Arial" panose="020B0604020202020204" pitchFamily="34" charset="0"/>
        <a:buChar char="•"/>
        <a:defRPr sz="2400" kern="1200">
          <a:solidFill>
            <a:schemeClr val="tx1"/>
          </a:solidFill>
          <a:latin typeface="+mn-lt"/>
          <a:ea typeface="+mn-ea"/>
          <a:cs typeface="+mn-cs"/>
        </a:defRPr>
      </a:lvl1pPr>
      <a:lvl2pPr marL="630900" marR="0" indent="-342900" algn="l" defTabSz="914400" rtl="0" eaLnBrk="1" fontAlgn="auto" latinLnBrk="0" hangingPunct="1">
        <a:lnSpc>
          <a:spcPct val="100000"/>
        </a:lnSpc>
        <a:spcBef>
          <a:spcPts val="0"/>
        </a:spcBef>
        <a:spcAft>
          <a:spcPts val="800"/>
        </a:spcAft>
        <a:buClrTx/>
        <a:buSzPct val="100000"/>
        <a:buFont typeface="Arial" panose="020B0604020202020204" pitchFamily="34" charset="0"/>
        <a:buChar char="•"/>
        <a:tabLst/>
        <a:defRPr lang="en-US" sz="2400" kern="1200" dirty="0">
          <a:solidFill>
            <a:schemeClr val="tx1"/>
          </a:solidFill>
          <a:latin typeface="+mn-lt"/>
          <a:ea typeface="+mn-ea"/>
          <a:cs typeface="+mn-cs"/>
        </a:defRPr>
      </a:lvl2pPr>
      <a:lvl3pPr marL="792000" indent="-216000" algn="l" defTabSz="914400" rtl="0" eaLnBrk="1" latinLnBrk="0" hangingPunct="1">
        <a:lnSpc>
          <a:spcPct val="100000"/>
        </a:lnSpc>
        <a:spcBef>
          <a:spcPts val="0"/>
        </a:spcBef>
        <a:spcAft>
          <a:spcPts val="800"/>
        </a:spcAft>
        <a:buClrTx/>
        <a:buSzPct val="100000"/>
        <a:buFont typeface="Arial" panose="020B0604020202020204" pitchFamily="34" charset="0"/>
        <a:buChar char="•"/>
        <a:defRPr sz="2000" kern="1200">
          <a:solidFill>
            <a:schemeClr val="tx1"/>
          </a:solidFill>
          <a:latin typeface="+mn-lt"/>
          <a:ea typeface="+mn-ea"/>
          <a:cs typeface="+mn-cs"/>
        </a:defRPr>
      </a:lvl3pPr>
      <a:lvl4pPr marL="972000" indent="-216000" algn="l" defTabSz="914400" rtl="0" eaLnBrk="1" latinLnBrk="0" hangingPunct="1">
        <a:lnSpc>
          <a:spcPct val="100000"/>
        </a:lnSpc>
        <a:spcBef>
          <a:spcPts val="0"/>
        </a:spcBef>
        <a:spcAft>
          <a:spcPts val="800"/>
        </a:spcAft>
        <a:buClrTx/>
        <a:buSzPct val="100000"/>
        <a:buFont typeface="Arial" panose="020B0604020202020204" pitchFamily="34" charset="0"/>
        <a:buChar char="•"/>
        <a:defRPr lang="en-US" sz="2000" kern="1200" dirty="0" smtClean="0">
          <a:solidFill>
            <a:schemeClr val="tx1"/>
          </a:solidFill>
          <a:latin typeface="+mn-lt"/>
          <a:ea typeface="+mn-ea"/>
          <a:cs typeface="+mn-cs"/>
        </a:defRPr>
      </a:lvl4pPr>
      <a:lvl5pPr marL="1188000" indent="-228600" algn="l" defTabSz="914400" rtl="0" eaLnBrk="1" latinLnBrk="0" hangingPunct="1">
        <a:lnSpc>
          <a:spcPct val="100000"/>
        </a:lnSpc>
        <a:spcBef>
          <a:spcPts val="0"/>
        </a:spcBef>
        <a:spcAft>
          <a:spcPts val="800"/>
        </a:spcAft>
        <a:buClrTx/>
        <a:buSzPct val="100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57" userDrawn="1">
          <p15:clr>
            <a:srgbClr val="C35EA4"/>
          </p15:clr>
        </p15:guide>
        <p15:guide id="2" pos="7423" userDrawn="1">
          <p15:clr>
            <a:srgbClr val="C35EA4"/>
          </p15:clr>
        </p15:guide>
        <p15:guide id="3" orient="horz" pos="3906" userDrawn="1">
          <p15:clr>
            <a:srgbClr val="C35EA4"/>
          </p15:clr>
        </p15:guide>
        <p15:guide id="4" orient="horz" pos="255" userDrawn="1">
          <p15:clr>
            <a:srgbClr val="C35EA4"/>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65884D0-6C0A-4957-A521-E7AECDD8A627}"/>
              </a:ext>
            </a:extLst>
          </p:cNvPr>
          <p:cNvSpPr>
            <a:spLocks noGrp="1"/>
          </p:cNvSpPr>
          <p:nvPr>
            <p:ph type="title"/>
          </p:nvPr>
        </p:nvSpPr>
        <p:spPr>
          <a:xfrm>
            <a:off x="407987" y="404812"/>
            <a:ext cx="11376025" cy="1007427"/>
          </a:xfrm>
          <a:prstGeom prst="rect">
            <a:avLst/>
          </a:prstGeom>
        </p:spPr>
        <p:txBody>
          <a:bodyPr vert="horz" lIns="0" tIns="0" rIns="0" bIns="0" rtlCol="0" anchor="t">
            <a:normAutofit/>
          </a:bodyPr>
          <a:lstStyle/>
          <a:p>
            <a:r>
              <a:rPr lang="en-US"/>
              <a:t>Click to enter title here</a:t>
            </a:r>
            <a:endParaRPr lang="en-GB"/>
          </a:p>
        </p:txBody>
      </p:sp>
      <p:sp>
        <p:nvSpPr>
          <p:cNvPr id="4" name="Date Placeholder 3">
            <a:extLst>
              <a:ext uri="{FF2B5EF4-FFF2-40B4-BE49-F238E27FC236}">
                <a16:creationId xmlns:a16="http://schemas.microsoft.com/office/drawing/2014/main" id="{FD78F6B2-FAF9-4D08-B8BD-F2646AEF396C}"/>
              </a:ext>
            </a:extLst>
          </p:cNvPr>
          <p:cNvSpPr>
            <a:spLocks noGrp="1"/>
          </p:cNvSpPr>
          <p:nvPr>
            <p:ph type="dt" sz="half" idx="2"/>
          </p:nvPr>
        </p:nvSpPr>
        <p:spPr>
          <a:xfrm>
            <a:off x="10137663" y="6454800"/>
            <a:ext cx="1279358" cy="309145"/>
          </a:xfrm>
          <a:prstGeom prst="rect">
            <a:avLst/>
          </a:prstGeom>
        </p:spPr>
        <p:txBody>
          <a:bodyPr vert="horz" lIns="91440" tIns="45720" rIns="91440" bIns="72000" rtlCol="0" anchor="b" anchorCtr="0">
            <a:noAutofit/>
          </a:bodyPr>
          <a:lstStyle>
            <a:lvl1pPr algn="r">
              <a:lnSpc>
                <a:spcPct val="100000"/>
              </a:lnSpc>
              <a:spcBef>
                <a:spcPts val="0"/>
              </a:spcBef>
              <a:spcAft>
                <a:spcPts val="0"/>
              </a:spcAft>
              <a:defRPr sz="1050">
                <a:solidFill>
                  <a:schemeClr val="tx1"/>
                </a:solidFill>
              </a:defRPr>
            </a:lvl1pPr>
          </a:lstStyle>
          <a:p>
            <a:endParaRPr lang="en-GB"/>
          </a:p>
        </p:txBody>
      </p:sp>
      <p:sp>
        <p:nvSpPr>
          <p:cNvPr id="6" name="Slide Number Placeholder 5">
            <a:extLst>
              <a:ext uri="{FF2B5EF4-FFF2-40B4-BE49-F238E27FC236}">
                <a16:creationId xmlns:a16="http://schemas.microsoft.com/office/drawing/2014/main" id="{6410E024-D0BA-4349-981A-F74D8D6124B4}"/>
              </a:ext>
            </a:extLst>
          </p:cNvPr>
          <p:cNvSpPr>
            <a:spLocks noGrp="1"/>
          </p:cNvSpPr>
          <p:nvPr>
            <p:ph type="sldNum" sz="quarter" idx="4"/>
          </p:nvPr>
        </p:nvSpPr>
        <p:spPr>
          <a:xfrm>
            <a:off x="0" y="6454800"/>
            <a:ext cx="407987" cy="309145"/>
          </a:xfrm>
          <a:prstGeom prst="rect">
            <a:avLst/>
          </a:prstGeom>
        </p:spPr>
        <p:txBody>
          <a:bodyPr vert="horz" lIns="0" tIns="0" rIns="0" bIns="72000" rtlCol="0" anchor="b" anchorCtr="0">
            <a:noAutofit/>
          </a:bodyPr>
          <a:lstStyle>
            <a:lvl1pPr algn="r">
              <a:lnSpc>
                <a:spcPct val="100000"/>
              </a:lnSpc>
              <a:spcBef>
                <a:spcPts val="0"/>
              </a:spcBef>
              <a:spcAft>
                <a:spcPts val="0"/>
              </a:spcAft>
              <a:defRPr sz="1050">
                <a:solidFill>
                  <a:schemeClr val="tx1"/>
                </a:solidFill>
              </a:defRPr>
            </a:lvl1pPr>
          </a:lstStyle>
          <a:p>
            <a:fld id="{F8E47D07-9D1E-4FE9-B31A-2F5863681021}" type="slidenum">
              <a:rPr lang="en-GB" smtClean="0"/>
              <a:pPr/>
              <a:t>‹#›</a:t>
            </a:fld>
            <a:endParaRPr lang="en-GB"/>
          </a:p>
        </p:txBody>
      </p:sp>
      <p:sp>
        <p:nvSpPr>
          <p:cNvPr id="20" name="Text Placeholder 30">
            <a:extLst>
              <a:ext uri="{FF2B5EF4-FFF2-40B4-BE49-F238E27FC236}">
                <a16:creationId xmlns:a16="http://schemas.microsoft.com/office/drawing/2014/main" id="{611C7859-08D9-4DAD-BB25-DD22F6761BE3}"/>
              </a:ext>
            </a:extLst>
          </p:cNvPr>
          <p:cNvSpPr txBox="1">
            <a:spLocks/>
          </p:cNvSpPr>
          <p:nvPr/>
        </p:nvSpPr>
        <p:spPr>
          <a:xfrm>
            <a:off x="11597151" y="6303999"/>
            <a:ext cx="294812" cy="355098"/>
          </a:xfrm>
          <a:prstGeom prst="rect">
            <a:avLst/>
          </a:prstGeom>
          <a:blipFill>
            <a:blip r:embed="rId16">
              <a:extLst>
                <a:ext uri="{96DAC541-7B7A-43D3-8B79-37D633B846F1}">
                  <asvg:svgBlip xmlns:asvg="http://schemas.microsoft.com/office/drawing/2016/SVG/main" r:embed="rId17"/>
                </a:ext>
              </a:extLst>
            </a:blip>
            <a:stretch>
              <a:fillRect/>
            </a:stretch>
          </a:blipFill>
        </p:spPr>
        <p:txBody>
          <a:bodyPr/>
          <a:lstStyle>
            <a:lvl1pPr marL="0" indent="0" algn="l" defTabSz="914400" rtl="0" eaLnBrk="1" latinLnBrk="0" hangingPunct="1">
              <a:lnSpc>
                <a:spcPct val="90000"/>
              </a:lnSpc>
              <a:spcBef>
                <a:spcPts val="0"/>
              </a:spcBef>
              <a:spcAft>
                <a:spcPts val="600"/>
              </a:spcAft>
              <a:buFont typeface="Arial" panose="020B0604020202020204" pitchFamily="34" charset="0"/>
              <a:buNone/>
              <a:defRPr sz="1600" kern="1200">
                <a:solidFill>
                  <a:schemeClr val="tx2"/>
                </a:solidFill>
                <a:latin typeface="+mn-lt"/>
                <a:ea typeface="+mn-ea"/>
                <a:cs typeface="+mn-cs"/>
              </a:defRPr>
            </a:lvl1pPr>
            <a:lvl2pPr marL="2286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600" kern="1200">
                <a:solidFill>
                  <a:schemeClr val="tx2"/>
                </a:solidFill>
                <a:latin typeface="+mn-lt"/>
                <a:ea typeface="+mn-ea"/>
                <a:cs typeface="+mn-cs"/>
              </a:defRPr>
            </a:lvl2pPr>
            <a:lvl3pPr marL="4445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400" kern="1200">
                <a:solidFill>
                  <a:schemeClr val="tx2"/>
                </a:solidFill>
                <a:latin typeface="+mn-lt"/>
                <a:ea typeface="+mn-ea"/>
                <a:cs typeface="+mn-cs"/>
              </a:defRPr>
            </a:lvl3pPr>
            <a:lvl4pPr marL="625475"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4pPr>
            <a:lvl5pPr marL="80645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a:t> </a:t>
            </a:r>
          </a:p>
        </p:txBody>
      </p:sp>
      <p:sp>
        <p:nvSpPr>
          <p:cNvPr id="8" name="Text Placeholder 7">
            <a:extLst>
              <a:ext uri="{FF2B5EF4-FFF2-40B4-BE49-F238E27FC236}">
                <a16:creationId xmlns:a16="http://schemas.microsoft.com/office/drawing/2014/main" id="{6E248C0A-0C4B-4F9E-B86F-C76D98029E86}"/>
              </a:ext>
            </a:extLst>
          </p:cNvPr>
          <p:cNvSpPr>
            <a:spLocks noGrp="1"/>
          </p:cNvSpPr>
          <p:nvPr>
            <p:ph type="body" idx="1"/>
          </p:nvPr>
        </p:nvSpPr>
        <p:spPr>
          <a:xfrm>
            <a:off x="407987" y="1567813"/>
            <a:ext cx="11376025" cy="4632961"/>
          </a:xfrm>
          <a:prstGeom prst="rect">
            <a:avLst/>
          </a:prstGeom>
        </p:spPr>
        <p:txBody>
          <a:bodyPr vert="horz" lIns="91440" tIns="45720" rIns="91440" bIns="45720" rtlCol="0">
            <a:noAutofit/>
          </a:bodyPr>
          <a:lstStyle/>
          <a:p>
            <a:pPr lvl="0"/>
            <a:r>
              <a:rPr lang="en-US"/>
              <a:t>Click to add text here. </a:t>
            </a:r>
            <a:br>
              <a:rPr lang="en-US"/>
            </a:br>
            <a:r>
              <a:rPr lang="en-US"/>
              <a:t>When pasting copy from other slides, be sure to right-click and choose ‘Keep text only’. </a:t>
            </a:r>
            <a:br>
              <a:rPr lang="en-US"/>
            </a:br>
            <a:r>
              <a:rPr lang="en-US"/>
              <a:t>To increase bullet level, select your text and press Tab.</a:t>
            </a:r>
            <a:br>
              <a:rPr lang="en-US"/>
            </a:br>
            <a:r>
              <a:rPr lang="en-US"/>
              <a:t>To decrease bullet level, select your bullet text and press Shift + Tab.</a:t>
            </a:r>
          </a:p>
          <a:p>
            <a:pPr marL="576000" marR="0" lvl="1" indent="-288000" algn="l" defTabSz="914400" rtl="0" eaLnBrk="1" fontAlgn="auto" latinLnBrk="0" hangingPunct="1">
              <a:lnSpc>
                <a:spcPct val="90000"/>
              </a:lnSpc>
              <a:spcBef>
                <a:spcPts val="0"/>
              </a:spcBef>
              <a:spcAft>
                <a:spcPts val="800"/>
              </a:spcAft>
              <a:buClrTx/>
              <a:buSzPct val="100000"/>
              <a:buFont typeface="Arial" panose="020B0604020202020204" pitchFamily="34" charset="0"/>
              <a:buChar char="•"/>
              <a:tabLst/>
            </a:pPr>
            <a:r>
              <a:rPr lang="en-US"/>
              <a:t>Second level</a:t>
            </a:r>
          </a:p>
          <a:p>
            <a:pPr marL="792000" lvl="2"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Third level</a:t>
            </a:r>
          </a:p>
          <a:p>
            <a:pPr marL="972000" lvl="3"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Fourth level</a:t>
            </a:r>
          </a:p>
          <a:p>
            <a:pPr lvl="4"/>
            <a:r>
              <a:rPr lang="en-US"/>
              <a:t>Fifth level</a:t>
            </a:r>
          </a:p>
        </p:txBody>
      </p:sp>
    </p:spTree>
    <p:custDataLst>
      <p:tags r:id="rId15"/>
    </p:custDataLst>
    <p:extLst>
      <p:ext uri="{BB962C8B-B14F-4D97-AF65-F5344CB8AC3E}">
        <p14:creationId xmlns:p14="http://schemas.microsoft.com/office/powerpoint/2010/main" val="2532496191"/>
      </p:ext>
    </p:extLst>
  </p:cSld>
  <p:clrMap bg1="lt1" tx1="dk1" bg2="lt2" tx2="dk2" accent1="accent1" accent2="accent2" accent3="accent3" accent4="accent4" accent5="accent5" accent6="accent6" hlink="hlink" folHlink="folHlink"/>
  <p:sldLayoutIdLst>
    <p:sldLayoutId id="2147483986" r:id="rId1"/>
    <p:sldLayoutId id="2147483904" r:id="rId2"/>
    <p:sldLayoutId id="2147483848" r:id="rId3"/>
    <p:sldLayoutId id="2147484116" r:id="rId4"/>
    <p:sldLayoutId id="2147484114" r:id="rId5"/>
    <p:sldLayoutId id="2147484115" r:id="rId6"/>
    <p:sldLayoutId id="2147483993" r:id="rId7"/>
    <p:sldLayoutId id="2147483994" r:id="rId8"/>
    <p:sldLayoutId id="2147484101" r:id="rId9"/>
    <p:sldLayoutId id="2147484102" r:id="rId10"/>
    <p:sldLayoutId id="2147484103" r:id="rId11"/>
    <p:sldLayoutId id="2147484104" r:id="rId12"/>
    <p:sldLayoutId id="2147483985" r:id="rId13"/>
  </p:sldLayoutIdLst>
  <p:hf hdr="0" ftr="0"/>
  <p:txStyles>
    <p:title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200"/>
        </a:spcAft>
        <a:buFont typeface="Arial" panose="020B0604020202020204" pitchFamily="34" charset="0"/>
        <a:buChar char="•"/>
        <a:defRPr sz="2400" kern="1200">
          <a:solidFill>
            <a:schemeClr val="tx1"/>
          </a:solidFill>
          <a:latin typeface="+mn-lt"/>
          <a:ea typeface="+mn-ea"/>
          <a:cs typeface="+mn-cs"/>
        </a:defRPr>
      </a:lvl1pPr>
      <a:lvl2pPr marL="630900" marR="0" indent="-342900" algn="l" defTabSz="914400" rtl="0" eaLnBrk="1" fontAlgn="auto" latinLnBrk="0" hangingPunct="1">
        <a:lnSpc>
          <a:spcPct val="100000"/>
        </a:lnSpc>
        <a:spcBef>
          <a:spcPts val="0"/>
        </a:spcBef>
        <a:spcAft>
          <a:spcPts val="800"/>
        </a:spcAft>
        <a:buClrTx/>
        <a:buSzPct val="100000"/>
        <a:buFont typeface="Arial" panose="020B0604020202020204" pitchFamily="34" charset="0"/>
        <a:buChar char="•"/>
        <a:tabLst/>
        <a:defRPr lang="en-US" sz="2400" kern="1200" dirty="0">
          <a:solidFill>
            <a:schemeClr val="tx1"/>
          </a:solidFill>
          <a:latin typeface="+mn-lt"/>
          <a:ea typeface="+mn-ea"/>
          <a:cs typeface="+mn-cs"/>
        </a:defRPr>
      </a:lvl2pPr>
      <a:lvl3pPr marL="918900" indent="-342900" algn="l" defTabSz="914400" rtl="0" eaLnBrk="1" latinLnBrk="0" hangingPunct="1">
        <a:lnSpc>
          <a:spcPct val="100000"/>
        </a:lnSpc>
        <a:spcBef>
          <a:spcPts val="0"/>
        </a:spcBef>
        <a:spcAft>
          <a:spcPts val="800"/>
        </a:spcAft>
        <a:buClrTx/>
        <a:buSzPct val="100000"/>
        <a:buFont typeface="Arial" panose="020B0604020202020204" pitchFamily="34" charset="0"/>
        <a:buChar char="•"/>
        <a:defRPr lang="en-US" sz="2000" kern="1200" dirty="0">
          <a:solidFill>
            <a:schemeClr val="tx1"/>
          </a:solidFill>
          <a:latin typeface="+mn-lt"/>
          <a:ea typeface="+mn-ea"/>
          <a:cs typeface="+mn-cs"/>
        </a:defRPr>
      </a:lvl3pPr>
      <a:lvl4pPr marL="1098900" indent="-342900" algn="l" defTabSz="914400" rtl="0" eaLnBrk="1" latinLnBrk="0" hangingPunct="1">
        <a:lnSpc>
          <a:spcPct val="100000"/>
        </a:lnSpc>
        <a:spcBef>
          <a:spcPts val="0"/>
        </a:spcBef>
        <a:spcAft>
          <a:spcPts val="800"/>
        </a:spcAft>
        <a:buClrTx/>
        <a:buSzPct val="100000"/>
        <a:buFont typeface="Arial" panose="020B0604020202020204" pitchFamily="34" charset="0"/>
        <a:buChar char="•"/>
        <a:defRPr lang="en-US" sz="2000" kern="1200" dirty="0">
          <a:solidFill>
            <a:schemeClr val="tx1"/>
          </a:solidFill>
          <a:latin typeface="+mn-lt"/>
          <a:ea typeface="+mn-ea"/>
          <a:cs typeface="+mn-cs"/>
        </a:defRPr>
      </a:lvl4pPr>
      <a:lvl5pPr marL="1188000" indent="-228600" algn="l" defTabSz="914400" rtl="0" eaLnBrk="1" latinLnBrk="0" hangingPunct="1">
        <a:lnSpc>
          <a:spcPct val="100000"/>
        </a:lnSpc>
        <a:spcBef>
          <a:spcPts val="0"/>
        </a:spcBef>
        <a:spcAft>
          <a:spcPts val="800"/>
        </a:spcAft>
        <a:buClrTx/>
        <a:buSzPct val="100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57">
          <p15:clr>
            <a:srgbClr val="C35EA4"/>
          </p15:clr>
        </p15:guide>
        <p15:guide id="2" pos="7423">
          <p15:clr>
            <a:srgbClr val="C35EA4"/>
          </p15:clr>
        </p15:guide>
        <p15:guide id="3" orient="horz" pos="3906">
          <p15:clr>
            <a:srgbClr val="C35EA4"/>
          </p15:clr>
        </p15:guide>
        <p15:guide id="4" orient="horz" pos="255">
          <p15:clr>
            <a:srgbClr val="C35EA4"/>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65884D0-6C0A-4957-A521-E7AECDD8A627}"/>
              </a:ext>
            </a:extLst>
          </p:cNvPr>
          <p:cNvSpPr>
            <a:spLocks noGrp="1"/>
          </p:cNvSpPr>
          <p:nvPr>
            <p:ph type="title"/>
          </p:nvPr>
        </p:nvSpPr>
        <p:spPr>
          <a:xfrm>
            <a:off x="407987" y="404812"/>
            <a:ext cx="11376025" cy="1007427"/>
          </a:xfrm>
          <a:prstGeom prst="rect">
            <a:avLst/>
          </a:prstGeom>
        </p:spPr>
        <p:txBody>
          <a:bodyPr vert="horz" lIns="0" tIns="0" rIns="0" bIns="0" rtlCol="0" anchor="t">
            <a:normAutofit/>
          </a:bodyPr>
          <a:lstStyle/>
          <a:p>
            <a:r>
              <a:rPr lang="en-US"/>
              <a:t>Click to enter title here</a:t>
            </a:r>
            <a:endParaRPr lang="en-GB"/>
          </a:p>
        </p:txBody>
      </p:sp>
      <p:sp>
        <p:nvSpPr>
          <p:cNvPr id="4" name="Date Placeholder 3">
            <a:extLst>
              <a:ext uri="{FF2B5EF4-FFF2-40B4-BE49-F238E27FC236}">
                <a16:creationId xmlns:a16="http://schemas.microsoft.com/office/drawing/2014/main" id="{FD78F6B2-FAF9-4D08-B8BD-F2646AEF396C}"/>
              </a:ext>
            </a:extLst>
          </p:cNvPr>
          <p:cNvSpPr>
            <a:spLocks noGrp="1"/>
          </p:cNvSpPr>
          <p:nvPr>
            <p:ph type="dt" sz="half" idx="2"/>
          </p:nvPr>
        </p:nvSpPr>
        <p:spPr>
          <a:xfrm>
            <a:off x="10137663" y="6454800"/>
            <a:ext cx="1279358" cy="309145"/>
          </a:xfrm>
          <a:prstGeom prst="rect">
            <a:avLst/>
          </a:prstGeom>
        </p:spPr>
        <p:txBody>
          <a:bodyPr vert="horz" lIns="91440" tIns="45720" rIns="91440" bIns="72000" rtlCol="0" anchor="b" anchorCtr="0">
            <a:noAutofit/>
          </a:bodyPr>
          <a:lstStyle>
            <a:lvl1pPr algn="r">
              <a:lnSpc>
                <a:spcPct val="100000"/>
              </a:lnSpc>
              <a:spcBef>
                <a:spcPts val="0"/>
              </a:spcBef>
              <a:spcAft>
                <a:spcPts val="0"/>
              </a:spcAft>
              <a:defRPr sz="1050">
                <a:solidFill>
                  <a:schemeClr val="tx1"/>
                </a:solidFill>
              </a:defRPr>
            </a:lvl1pPr>
          </a:lstStyle>
          <a:p>
            <a:endParaRPr lang="en-GB"/>
          </a:p>
        </p:txBody>
      </p:sp>
      <p:sp>
        <p:nvSpPr>
          <p:cNvPr id="6" name="Slide Number Placeholder 5">
            <a:extLst>
              <a:ext uri="{FF2B5EF4-FFF2-40B4-BE49-F238E27FC236}">
                <a16:creationId xmlns:a16="http://schemas.microsoft.com/office/drawing/2014/main" id="{6410E024-D0BA-4349-981A-F74D8D6124B4}"/>
              </a:ext>
            </a:extLst>
          </p:cNvPr>
          <p:cNvSpPr>
            <a:spLocks noGrp="1"/>
          </p:cNvSpPr>
          <p:nvPr>
            <p:ph type="sldNum" sz="quarter" idx="4"/>
          </p:nvPr>
        </p:nvSpPr>
        <p:spPr>
          <a:xfrm>
            <a:off x="0" y="6454800"/>
            <a:ext cx="407987" cy="309145"/>
          </a:xfrm>
          <a:prstGeom prst="rect">
            <a:avLst/>
          </a:prstGeom>
        </p:spPr>
        <p:txBody>
          <a:bodyPr vert="horz" lIns="0" tIns="0" rIns="0" bIns="72000" rtlCol="0" anchor="b" anchorCtr="0">
            <a:noAutofit/>
          </a:bodyPr>
          <a:lstStyle>
            <a:lvl1pPr algn="r">
              <a:lnSpc>
                <a:spcPct val="100000"/>
              </a:lnSpc>
              <a:spcBef>
                <a:spcPts val="0"/>
              </a:spcBef>
              <a:spcAft>
                <a:spcPts val="0"/>
              </a:spcAft>
              <a:defRPr sz="1050">
                <a:solidFill>
                  <a:schemeClr val="tx1"/>
                </a:solidFill>
              </a:defRPr>
            </a:lvl1pPr>
          </a:lstStyle>
          <a:p>
            <a:fld id="{F8E47D07-9D1E-4FE9-B31A-2F5863681021}" type="slidenum">
              <a:rPr lang="en-GB" smtClean="0"/>
              <a:pPr/>
              <a:t>‹#›</a:t>
            </a:fld>
            <a:endParaRPr lang="en-GB"/>
          </a:p>
        </p:txBody>
      </p:sp>
      <p:sp>
        <p:nvSpPr>
          <p:cNvPr id="20" name="Text Placeholder 30">
            <a:extLst>
              <a:ext uri="{FF2B5EF4-FFF2-40B4-BE49-F238E27FC236}">
                <a16:creationId xmlns:a16="http://schemas.microsoft.com/office/drawing/2014/main" id="{611C7859-08D9-4DAD-BB25-DD22F6761BE3}"/>
              </a:ext>
            </a:extLst>
          </p:cNvPr>
          <p:cNvSpPr txBox="1">
            <a:spLocks/>
          </p:cNvSpPr>
          <p:nvPr/>
        </p:nvSpPr>
        <p:spPr>
          <a:xfrm>
            <a:off x="11597151" y="6303999"/>
            <a:ext cx="294812" cy="355098"/>
          </a:xfrm>
          <a:prstGeom prst="rect">
            <a:avLst/>
          </a:prstGeom>
          <a:blipFill>
            <a:blip r:embed="rId14">
              <a:extLst>
                <a:ext uri="{96DAC541-7B7A-43D3-8B79-37D633B846F1}">
                  <asvg:svgBlip xmlns:asvg="http://schemas.microsoft.com/office/drawing/2016/SVG/main" r:embed="rId15"/>
                </a:ext>
              </a:extLst>
            </a:blip>
            <a:stretch>
              <a:fillRect/>
            </a:stretch>
          </a:blipFill>
        </p:spPr>
        <p:txBody>
          <a:bodyPr/>
          <a:lstStyle>
            <a:lvl1pPr marL="0" indent="0" algn="l" defTabSz="914400" rtl="0" eaLnBrk="1" latinLnBrk="0" hangingPunct="1">
              <a:lnSpc>
                <a:spcPct val="90000"/>
              </a:lnSpc>
              <a:spcBef>
                <a:spcPts val="0"/>
              </a:spcBef>
              <a:spcAft>
                <a:spcPts val="600"/>
              </a:spcAft>
              <a:buFont typeface="Arial" panose="020B0604020202020204" pitchFamily="34" charset="0"/>
              <a:buNone/>
              <a:defRPr sz="1600" kern="1200">
                <a:solidFill>
                  <a:schemeClr val="tx2"/>
                </a:solidFill>
                <a:latin typeface="+mn-lt"/>
                <a:ea typeface="+mn-ea"/>
                <a:cs typeface="+mn-cs"/>
              </a:defRPr>
            </a:lvl1pPr>
            <a:lvl2pPr marL="2286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600" kern="1200">
                <a:solidFill>
                  <a:schemeClr val="tx2"/>
                </a:solidFill>
                <a:latin typeface="+mn-lt"/>
                <a:ea typeface="+mn-ea"/>
                <a:cs typeface="+mn-cs"/>
              </a:defRPr>
            </a:lvl2pPr>
            <a:lvl3pPr marL="4445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400" kern="1200">
                <a:solidFill>
                  <a:schemeClr val="tx2"/>
                </a:solidFill>
                <a:latin typeface="+mn-lt"/>
                <a:ea typeface="+mn-ea"/>
                <a:cs typeface="+mn-cs"/>
              </a:defRPr>
            </a:lvl3pPr>
            <a:lvl4pPr marL="625475"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4pPr>
            <a:lvl5pPr marL="80645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a:t> </a:t>
            </a:r>
          </a:p>
        </p:txBody>
      </p:sp>
      <p:sp>
        <p:nvSpPr>
          <p:cNvPr id="8" name="Text Placeholder 7">
            <a:extLst>
              <a:ext uri="{FF2B5EF4-FFF2-40B4-BE49-F238E27FC236}">
                <a16:creationId xmlns:a16="http://schemas.microsoft.com/office/drawing/2014/main" id="{6E248C0A-0C4B-4F9E-B86F-C76D98029E86}"/>
              </a:ext>
            </a:extLst>
          </p:cNvPr>
          <p:cNvSpPr>
            <a:spLocks noGrp="1"/>
          </p:cNvSpPr>
          <p:nvPr>
            <p:ph type="body" idx="1"/>
          </p:nvPr>
        </p:nvSpPr>
        <p:spPr>
          <a:xfrm>
            <a:off x="407987" y="1567813"/>
            <a:ext cx="11376025" cy="4632961"/>
          </a:xfrm>
          <a:prstGeom prst="rect">
            <a:avLst/>
          </a:prstGeom>
        </p:spPr>
        <p:txBody>
          <a:bodyPr vert="horz" lIns="91440" tIns="45720" rIns="91440" bIns="45720" rtlCol="0">
            <a:noAutofit/>
          </a:bodyPr>
          <a:lstStyle/>
          <a:p>
            <a:pPr lvl="0"/>
            <a:r>
              <a:rPr lang="en-US"/>
              <a:t>Click to add text here. </a:t>
            </a:r>
            <a:br>
              <a:rPr lang="en-US"/>
            </a:br>
            <a:r>
              <a:rPr lang="en-US"/>
              <a:t>When pasting copy from other slides, be sure to right-click and choose ‘Keep text only’. </a:t>
            </a:r>
            <a:br>
              <a:rPr lang="en-US"/>
            </a:br>
            <a:r>
              <a:rPr lang="en-US"/>
              <a:t>To increase bullet level, select your text and press Tab.</a:t>
            </a:r>
            <a:br>
              <a:rPr lang="en-US"/>
            </a:br>
            <a:r>
              <a:rPr lang="en-US"/>
              <a:t>To decrease bullet level, select your bullet text and press Shift + Tab.</a:t>
            </a:r>
          </a:p>
          <a:p>
            <a:pPr marL="576000" marR="0" lvl="1" indent="-288000" algn="l" defTabSz="914400" rtl="0" eaLnBrk="1" fontAlgn="auto" latinLnBrk="0" hangingPunct="1">
              <a:lnSpc>
                <a:spcPct val="90000"/>
              </a:lnSpc>
              <a:spcBef>
                <a:spcPts val="0"/>
              </a:spcBef>
              <a:spcAft>
                <a:spcPts val="800"/>
              </a:spcAft>
              <a:buClrTx/>
              <a:buSzPct val="100000"/>
              <a:buFont typeface="Arial" panose="020B0604020202020204" pitchFamily="34" charset="0"/>
              <a:buChar char="•"/>
              <a:tabLst/>
            </a:pPr>
            <a:r>
              <a:rPr lang="en-US"/>
              <a:t>Second level</a:t>
            </a:r>
          </a:p>
          <a:p>
            <a:pPr marL="792000" lvl="2"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Third level</a:t>
            </a:r>
          </a:p>
          <a:p>
            <a:pPr marL="972000" lvl="3"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Fourth level</a:t>
            </a:r>
          </a:p>
          <a:p>
            <a:pPr lvl="4"/>
            <a:r>
              <a:rPr lang="en-US"/>
              <a:t>Fifth level</a:t>
            </a:r>
          </a:p>
        </p:txBody>
      </p:sp>
    </p:spTree>
    <p:custDataLst>
      <p:tags r:id="rId13"/>
    </p:custDataLst>
    <p:extLst>
      <p:ext uri="{BB962C8B-B14F-4D97-AF65-F5344CB8AC3E}">
        <p14:creationId xmlns:p14="http://schemas.microsoft.com/office/powerpoint/2010/main" val="391238310"/>
      </p:ext>
    </p:extLst>
  </p:cSld>
  <p:clrMap bg1="lt1" tx1="dk1" bg2="lt2" tx2="dk2" accent1="accent1" accent2="accent2" accent3="accent3" accent4="accent4" accent5="accent5" accent6="accent6" hlink="hlink" folHlink="folHlink"/>
  <p:sldLayoutIdLst>
    <p:sldLayoutId id="2147484091" r:id="rId1"/>
    <p:sldLayoutId id="2147484105" r:id="rId2"/>
    <p:sldLayoutId id="2147484092" r:id="rId3"/>
    <p:sldLayoutId id="2147484093" r:id="rId4"/>
    <p:sldLayoutId id="2147484094" r:id="rId5"/>
    <p:sldLayoutId id="2147484095" r:id="rId6"/>
    <p:sldLayoutId id="2147484096" r:id="rId7"/>
    <p:sldLayoutId id="2147484097" r:id="rId8"/>
    <p:sldLayoutId id="2147484098" r:id="rId9"/>
    <p:sldLayoutId id="2147484099" r:id="rId10"/>
    <p:sldLayoutId id="2147484100" r:id="rId11"/>
  </p:sldLayoutIdLst>
  <p:hf hdr="0" ftr="0"/>
  <p:txStyles>
    <p:title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200"/>
        </a:spcAft>
        <a:buFont typeface="Arial" panose="020B0604020202020204" pitchFamily="34" charset="0"/>
        <a:buChar char="•"/>
        <a:defRPr sz="2400" kern="1200">
          <a:solidFill>
            <a:schemeClr val="tx1"/>
          </a:solidFill>
          <a:latin typeface="+mn-lt"/>
          <a:ea typeface="+mn-ea"/>
          <a:cs typeface="+mn-cs"/>
        </a:defRPr>
      </a:lvl1pPr>
      <a:lvl2pPr marL="630900" marR="0" indent="-342900" algn="l" defTabSz="914400" rtl="0" eaLnBrk="1" fontAlgn="auto" latinLnBrk="0" hangingPunct="1">
        <a:lnSpc>
          <a:spcPct val="100000"/>
        </a:lnSpc>
        <a:spcBef>
          <a:spcPts val="0"/>
        </a:spcBef>
        <a:spcAft>
          <a:spcPts val="800"/>
        </a:spcAft>
        <a:buClrTx/>
        <a:buSzPct val="100000"/>
        <a:buFont typeface="Arial" panose="020B0604020202020204" pitchFamily="34" charset="0"/>
        <a:buChar char="•"/>
        <a:tabLst/>
        <a:defRPr lang="en-US" sz="2400" kern="1200" dirty="0">
          <a:solidFill>
            <a:schemeClr val="tx1"/>
          </a:solidFill>
          <a:latin typeface="+mn-lt"/>
          <a:ea typeface="+mn-ea"/>
          <a:cs typeface="+mn-cs"/>
        </a:defRPr>
      </a:lvl2pPr>
      <a:lvl3pPr marL="918900" indent="-342900" algn="l" defTabSz="914400" rtl="0" eaLnBrk="1" latinLnBrk="0" hangingPunct="1">
        <a:lnSpc>
          <a:spcPct val="100000"/>
        </a:lnSpc>
        <a:spcBef>
          <a:spcPts val="0"/>
        </a:spcBef>
        <a:spcAft>
          <a:spcPts val="800"/>
        </a:spcAft>
        <a:buClrTx/>
        <a:buSzPct val="100000"/>
        <a:buFont typeface="Arial" panose="020B0604020202020204" pitchFamily="34" charset="0"/>
        <a:buChar char="•"/>
        <a:defRPr lang="en-US" sz="2000" kern="1200" dirty="0">
          <a:solidFill>
            <a:schemeClr val="tx1"/>
          </a:solidFill>
          <a:latin typeface="+mn-lt"/>
          <a:ea typeface="+mn-ea"/>
          <a:cs typeface="+mn-cs"/>
        </a:defRPr>
      </a:lvl3pPr>
      <a:lvl4pPr marL="1098900" indent="-342900" algn="l" defTabSz="914400" rtl="0" eaLnBrk="1" latinLnBrk="0" hangingPunct="1">
        <a:lnSpc>
          <a:spcPct val="100000"/>
        </a:lnSpc>
        <a:spcBef>
          <a:spcPts val="0"/>
        </a:spcBef>
        <a:spcAft>
          <a:spcPts val="800"/>
        </a:spcAft>
        <a:buClrTx/>
        <a:buSzPct val="100000"/>
        <a:buFont typeface="Arial" panose="020B0604020202020204" pitchFamily="34" charset="0"/>
        <a:buChar char="•"/>
        <a:defRPr lang="en-US" sz="2000" kern="1200" dirty="0">
          <a:solidFill>
            <a:schemeClr val="tx1"/>
          </a:solidFill>
          <a:latin typeface="+mn-lt"/>
          <a:ea typeface="+mn-ea"/>
          <a:cs typeface="+mn-cs"/>
        </a:defRPr>
      </a:lvl4pPr>
      <a:lvl5pPr marL="1188000" indent="-228600" algn="l" defTabSz="914400" rtl="0" eaLnBrk="1" latinLnBrk="0" hangingPunct="1">
        <a:lnSpc>
          <a:spcPct val="100000"/>
        </a:lnSpc>
        <a:spcBef>
          <a:spcPts val="0"/>
        </a:spcBef>
        <a:spcAft>
          <a:spcPts val="800"/>
        </a:spcAft>
        <a:buClrTx/>
        <a:buSzPct val="100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57">
          <p15:clr>
            <a:srgbClr val="C35EA4"/>
          </p15:clr>
        </p15:guide>
        <p15:guide id="2" pos="7423">
          <p15:clr>
            <a:srgbClr val="C35EA4"/>
          </p15:clr>
        </p15:guide>
        <p15:guide id="3" orient="horz" pos="3906">
          <p15:clr>
            <a:srgbClr val="C35EA4"/>
          </p15:clr>
        </p15:guide>
        <p15:guide id="4" orient="horz" pos="255">
          <p15:clr>
            <a:srgbClr val="C35EA4"/>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65884D0-6C0A-4957-A521-E7AECDD8A627}"/>
              </a:ext>
            </a:extLst>
          </p:cNvPr>
          <p:cNvSpPr>
            <a:spLocks noGrp="1"/>
          </p:cNvSpPr>
          <p:nvPr>
            <p:ph type="title"/>
          </p:nvPr>
        </p:nvSpPr>
        <p:spPr>
          <a:xfrm>
            <a:off x="407987" y="404812"/>
            <a:ext cx="11376025" cy="1007427"/>
          </a:xfrm>
          <a:prstGeom prst="rect">
            <a:avLst/>
          </a:prstGeom>
        </p:spPr>
        <p:txBody>
          <a:bodyPr vert="horz" lIns="0" tIns="0" rIns="0" bIns="0" rtlCol="0" anchor="t">
            <a:normAutofit/>
          </a:bodyPr>
          <a:lstStyle/>
          <a:p>
            <a:r>
              <a:rPr lang="en-US"/>
              <a:t>Click to enter title here</a:t>
            </a:r>
            <a:endParaRPr lang="en-GB"/>
          </a:p>
        </p:txBody>
      </p:sp>
      <p:sp>
        <p:nvSpPr>
          <p:cNvPr id="4" name="Date Placeholder 3">
            <a:extLst>
              <a:ext uri="{FF2B5EF4-FFF2-40B4-BE49-F238E27FC236}">
                <a16:creationId xmlns:a16="http://schemas.microsoft.com/office/drawing/2014/main" id="{FD78F6B2-FAF9-4D08-B8BD-F2646AEF396C}"/>
              </a:ext>
            </a:extLst>
          </p:cNvPr>
          <p:cNvSpPr>
            <a:spLocks noGrp="1"/>
          </p:cNvSpPr>
          <p:nvPr>
            <p:ph type="dt" sz="half" idx="2"/>
          </p:nvPr>
        </p:nvSpPr>
        <p:spPr>
          <a:xfrm>
            <a:off x="10137663" y="6454800"/>
            <a:ext cx="1279358" cy="309145"/>
          </a:xfrm>
          <a:prstGeom prst="rect">
            <a:avLst/>
          </a:prstGeom>
        </p:spPr>
        <p:txBody>
          <a:bodyPr vert="horz" lIns="91440" tIns="45720" rIns="91440" bIns="72000" rtlCol="0" anchor="b" anchorCtr="0">
            <a:noAutofit/>
          </a:bodyPr>
          <a:lstStyle>
            <a:lvl1pPr algn="r">
              <a:lnSpc>
                <a:spcPct val="100000"/>
              </a:lnSpc>
              <a:spcBef>
                <a:spcPts val="0"/>
              </a:spcBef>
              <a:spcAft>
                <a:spcPts val="0"/>
              </a:spcAft>
              <a:defRPr sz="1050">
                <a:solidFill>
                  <a:schemeClr val="tx1"/>
                </a:solidFill>
              </a:defRPr>
            </a:lvl1pPr>
          </a:lstStyle>
          <a:p>
            <a:endParaRPr lang="en-GB"/>
          </a:p>
        </p:txBody>
      </p:sp>
      <p:sp>
        <p:nvSpPr>
          <p:cNvPr id="6" name="Slide Number Placeholder 5">
            <a:extLst>
              <a:ext uri="{FF2B5EF4-FFF2-40B4-BE49-F238E27FC236}">
                <a16:creationId xmlns:a16="http://schemas.microsoft.com/office/drawing/2014/main" id="{6410E024-D0BA-4349-981A-F74D8D6124B4}"/>
              </a:ext>
            </a:extLst>
          </p:cNvPr>
          <p:cNvSpPr>
            <a:spLocks noGrp="1"/>
          </p:cNvSpPr>
          <p:nvPr>
            <p:ph type="sldNum" sz="quarter" idx="4"/>
          </p:nvPr>
        </p:nvSpPr>
        <p:spPr>
          <a:xfrm>
            <a:off x="0" y="6454800"/>
            <a:ext cx="407988" cy="309145"/>
          </a:xfrm>
          <a:prstGeom prst="rect">
            <a:avLst/>
          </a:prstGeom>
        </p:spPr>
        <p:txBody>
          <a:bodyPr vert="horz" lIns="0" tIns="0" rIns="0" bIns="72000" rtlCol="0" anchor="b" anchorCtr="0">
            <a:noAutofit/>
          </a:bodyPr>
          <a:lstStyle>
            <a:lvl1pPr algn="r">
              <a:lnSpc>
                <a:spcPct val="100000"/>
              </a:lnSpc>
              <a:spcBef>
                <a:spcPts val="0"/>
              </a:spcBef>
              <a:spcAft>
                <a:spcPts val="0"/>
              </a:spcAft>
              <a:defRPr sz="1050">
                <a:solidFill>
                  <a:schemeClr val="tx1"/>
                </a:solidFill>
              </a:defRPr>
            </a:lvl1pPr>
          </a:lstStyle>
          <a:p>
            <a:fld id="{F8E47D07-9D1E-4FE9-B31A-2F5863681021}" type="slidenum">
              <a:rPr lang="en-GB" smtClean="0"/>
              <a:pPr/>
              <a:t>‹#›</a:t>
            </a:fld>
            <a:endParaRPr lang="en-GB"/>
          </a:p>
        </p:txBody>
      </p:sp>
      <p:sp>
        <p:nvSpPr>
          <p:cNvPr id="20" name="Text Placeholder 30">
            <a:extLst>
              <a:ext uri="{FF2B5EF4-FFF2-40B4-BE49-F238E27FC236}">
                <a16:creationId xmlns:a16="http://schemas.microsoft.com/office/drawing/2014/main" id="{611C7859-08D9-4DAD-BB25-DD22F6761BE3}"/>
              </a:ext>
            </a:extLst>
          </p:cNvPr>
          <p:cNvSpPr txBox="1">
            <a:spLocks/>
          </p:cNvSpPr>
          <p:nvPr/>
        </p:nvSpPr>
        <p:spPr>
          <a:xfrm>
            <a:off x="11597151" y="6303999"/>
            <a:ext cx="294812" cy="355098"/>
          </a:xfrm>
          <a:prstGeom prst="rect">
            <a:avLst/>
          </a:prstGeom>
          <a:blipFill>
            <a:blip r:embed="rId9">
              <a:extLst>
                <a:ext uri="{96DAC541-7B7A-43D3-8B79-37D633B846F1}">
                  <asvg:svgBlip xmlns:asvg="http://schemas.microsoft.com/office/drawing/2016/SVG/main" r:embed="rId10"/>
                </a:ext>
              </a:extLst>
            </a:blip>
            <a:stretch>
              <a:fillRect/>
            </a:stretch>
          </a:blipFill>
        </p:spPr>
        <p:txBody>
          <a:bodyPr/>
          <a:lstStyle>
            <a:lvl1pPr marL="0" indent="0" algn="l" defTabSz="914400" rtl="0" eaLnBrk="1" latinLnBrk="0" hangingPunct="1">
              <a:lnSpc>
                <a:spcPct val="90000"/>
              </a:lnSpc>
              <a:spcBef>
                <a:spcPts val="0"/>
              </a:spcBef>
              <a:spcAft>
                <a:spcPts val="600"/>
              </a:spcAft>
              <a:buFont typeface="Arial" panose="020B0604020202020204" pitchFamily="34" charset="0"/>
              <a:buNone/>
              <a:defRPr sz="1600" kern="1200">
                <a:solidFill>
                  <a:schemeClr val="tx2"/>
                </a:solidFill>
                <a:latin typeface="+mn-lt"/>
                <a:ea typeface="+mn-ea"/>
                <a:cs typeface="+mn-cs"/>
              </a:defRPr>
            </a:lvl1pPr>
            <a:lvl2pPr marL="2286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600" kern="1200">
                <a:solidFill>
                  <a:schemeClr val="tx2"/>
                </a:solidFill>
                <a:latin typeface="+mn-lt"/>
                <a:ea typeface="+mn-ea"/>
                <a:cs typeface="+mn-cs"/>
              </a:defRPr>
            </a:lvl2pPr>
            <a:lvl3pPr marL="4445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400" kern="1200">
                <a:solidFill>
                  <a:schemeClr val="tx2"/>
                </a:solidFill>
                <a:latin typeface="+mn-lt"/>
                <a:ea typeface="+mn-ea"/>
                <a:cs typeface="+mn-cs"/>
              </a:defRPr>
            </a:lvl3pPr>
            <a:lvl4pPr marL="625475"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4pPr>
            <a:lvl5pPr marL="80645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a:t> </a:t>
            </a:r>
          </a:p>
        </p:txBody>
      </p:sp>
      <p:sp>
        <p:nvSpPr>
          <p:cNvPr id="8" name="Text Placeholder 7">
            <a:extLst>
              <a:ext uri="{FF2B5EF4-FFF2-40B4-BE49-F238E27FC236}">
                <a16:creationId xmlns:a16="http://schemas.microsoft.com/office/drawing/2014/main" id="{6E248C0A-0C4B-4F9E-B86F-C76D98029E86}"/>
              </a:ext>
            </a:extLst>
          </p:cNvPr>
          <p:cNvSpPr>
            <a:spLocks noGrp="1"/>
          </p:cNvSpPr>
          <p:nvPr>
            <p:ph type="body" idx="1"/>
          </p:nvPr>
        </p:nvSpPr>
        <p:spPr>
          <a:xfrm>
            <a:off x="407987" y="1567813"/>
            <a:ext cx="11376025" cy="4632961"/>
          </a:xfrm>
          <a:prstGeom prst="rect">
            <a:avLst/>
          </a:prstGeom>
        </p:spPr>
        <p:txBody>
          <a:bodyPr vert="horz" lIns="91440" tIns="45720" rIns="91440" bIns="45720" rtlCol="0">
            <a:noAutofit/>
          </a:bodyPr>
          <a:lstStyle/>
          <a:p>
            <a:pPr lvl="0"/>
            <a:r>
              <a:rPr lang="en-US"/>
              <a:t>Click to add text here. </a:t>
            </a:r>
            <a:br>
              <a:rPr lang="en-US"/>
            </a:br>
            <a:r>
              <a:rPr lang="en-US"/>
              <a:t>When pasting copy from other slides, be sure to right-click and choose ‘Keep text only’. </a:t>
            </a:r>
            <a:br>
              <a:rPr lang="en-US"/>
            </a:br>
            <a:r>
              <a:rPr lang="en-US"/>
              <a:t>To increase bullet level, select your text and press Tab.</a:t>
            </a:r>
            <a:br>
              <a:rPr lang="en-US"/>
            </a:br>
            <a:r>
              <a:rPr lang="en-US"/>
              <a:t>To decrease bullet level, select your bullet text and press Shift + Tab.</a:t>
            </a:r>
          </a:p>
          <a:p>
            <a:pPr marL="576000" marR="0" lvl="1" indent="-288000" algn="l" defTabSz="914400" rtl="0" eaLnBrk="1" fontAlgn="auto" latinLnBrk="0" hangingPunct="1">
              <a:lnSpc>
                <a:spcPct val="90000"/>
              </a:lnSpc>
              <a:spcBef>
                <a:spcPts val="0"/>
              </a:spcBef>
              <a:spcAft>
                <a:spcPts val="800"/>
              </a:spcAft>
              <a:buClrTx/>
              <a:buSzPct val="100000"/>
              <a:buFont typeface="Arial" panose="020B0604020202020204" pitchFamily="34" charset="0"/>
              <a:buChar char="•"/>
              <a:tabLst/>
            </a:pPr>
            <a:r>
              <a:rPr lang="en-US"/>
              <a:t>Second level</a:t>
            </a:r>
          </a:p>
          <a:p>
            <a:pPr marL="792000" lvl="2"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Third level</a:t>
            </a:r>
          </a:p>
          <a:p>
            <a:pPr marL="972000" lvl="3"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Fourth level</a:t>
            </a:r>
          </a:p>
          <a:p>
            <a:pPr lvl="4"/>
            <a:r>
              <a:rPr lang="en-US"/>
              <a:t>Fifth level</a:t>
            </a:r>
          </a:p>
        </p:txBody>
      </p:sp>
    </p:spTree>
    <p:custDataLst>
      <p:tags r:id="rId8"/>
    </p:custDataLst>
    <p:extLst>
      <p:ext uri="{BB962C8B-B14F-4D97-AF65-F5344CB8AC3E}">
        <p14:creationId xmlns:p14="http://schemas.microsoft.com/office/powerpoint/2010/main" val="3754330271"/>
      </p:ext>
    </p:extLst>
  </p:cSld>
  <p:clrMap bg1="lt1" tx1="dk1" bg2="lt2" tx2="dk2" accent1="accent1" accent2="accent2" accent3="accent3" accent4="accent4" accent5="accent5" accent6="accent6" hlink="hlink" folHlink="folHlink"/>
  <p:sldLayoutIdLst>
    <p:sldLayoutId id="2147484004" r:id="rId1"/>
    <p:sldLayoutId id="2147484005" r:id="rId2"/>
    <p:sldLayoutId id="2147484050" r:id="rId3"/>
    <p:sldLayoutId id="2147484108" r:id="rId4"/>
    <p:sldLayoutId id="2147484006" r:id="rId5"/>
    <p:sldLayoutId id="2147484008" r:id="rId6"/>
  </p:sldLayoutIdLst>
  <p:hf hdr="0" ftr="0"/>
  <p:txStyles>
    <p:title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200"/>
        </a:spcAft>
        <a:buFont typeface="Arial" panose="020B0604020202020204" pitchFamily="34" charset="0"/>
        <a:buChar char="•"/>
        <a:defRPr sz="2400" kern="1200">
          <a:solidFill>
            <a:schemeClr val="tx1"/>
          </a:solidFill>
          <a:latin typeface="+mn-lt"/>
          <a:ea typeface="+mn-ea"/>
          <a:cs typeface="+mn-cs"/>
        </a:defRPr>
      </a:lvl1pPr>
      <a:lvl2pPr marL="630900" marR="0" indent="-342900" algn="l" defTabSz="914400" rtl="0" eaLnBrk="1" fontAlgn="auto" latinLnBrk="0" hangingPunct="1">
        <a:lnSpc>
          <a:spcPct val="100000"/>
        </a:lnSpc>
        <a:spcBef>
          <a:spcPts val="0"/>
        </a:spcBef>
        <a:spcAft>
          <a:spcPts val="800"/>
        </a:spcAft>
        <a:buClrTx/>
        <a:buSzPct val="100000"/>
        <a:buFont typeface="Arial" panose="020B0604020202020204" pitchFamily="34" charset="0"/>
        <a:buChar char="•"/>
        <a:tabLst/>
        <a:defRPr lang="en-US" sz="2400" kern="1200" dirty="0">
          <a:solidFill>
            <a:schemeClr val="tx1"/>
          </a:solidFill>
          <a:latin typeface="+mn-lt"/>
          <a:ea typeface="+mn-ea"/>
          <a:cs typeface="+mn-cs"/>
        </a:defRPr>
      </a:lvl2pPr>
      <a:lvl3pPr marL="918900" indent="-342900" algn="l" defTabSz="914400" rtl="0" eaLnBrk="1" latinLnBrk="0" hangingPunct="1">
        <a:lnSpc>
          <a:spcPct val="100000"/>
        </a:lnSpc>
        <a:spcBef>
          <a:spcPts val="0"/>
        </a:spcBef>
        <a:spcAft>
          <a:spcPts val="800"/>
        </a:spcAft>
        <a:buClrTx/>
        <a:buSzPct val="100000"/>
        <a:buFont typeface="Arial" panose="020B0604020202020204" pitchFamily="34" charset="0"/>
        <a:buChar char="•"/>
        <a:defRPr lang="en-US" sz="2000" kern="1200" dirty="0">
          <a:solidFill>
            <a:schemeClr val="tx1"/>
          </a:solidFill>
          <a:latin typeface="+mn-lt"/>
          <a:ea typeface="+mn-ea"/>
          <a:cs typeface="+mn-cs"/>
        </a:defRPr>
      </a:lvl3pPr>
      <a:lvl4pPr marL="1098900" indent="-342900" algn="l" defTabSz="914400" rtl="0" eaLnBrk="1" latinLnBrk="0" hangingPunct="1">
        <a:lnSpc>
          <a:spcPct val="100000"/>
        </a:lnSpc>
        <a:spcBef>
          <a:spcPts val="0"/>
        </a:spcBef>
        <a:spcAft>
          <a:spcPts val="800"/>
        </a:spcAft>
        <a:buClrTx/>
        <a:buSzPct val="100000"/>
        <a:buFont typeface="Arial" panose="020B0604020202020204" pitchFamily="34" charset="0"/>
        <a:buChar char="•"/>
        <a:defRPr lang="en-US" sz="2000" kern="1200" dirty="0">
          <a:solidFill>
            <a:schemeClr val="tx1"/>
          </a:solidFill>
          <a:latin typeface="+mn-lt"/>
          <a:ea typeface="+mn-ea"/>
          <a:cs typeface="+mn-cs"/>
        </a:defRPr>
      </a:lvl4pPr>
      <a:lvl5pPr marL="1188000" indent="-228600" algn="l" defTabSz="914400" rtl="0" eaLnBrk="1" latinLnBrk="0" hangingPunct="1">
        <a:lnSpc>
          <a:spcPct val="100000"/>
        </a:lnSpc>
        <a:spcBef>
          <a:spcPts val="0"/>
        </a:spcBef>
        <a:spcAft>
          <a:spcPts val="800"/>
        </a:spcAft>
        <a:buClrTx/>
        <a:buSzPct val="100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57">
          <p15:clr>
            <a:srgbClr val="C35EA4"/>
          </p15:clr>
        </p15:guide>
        <p15:guide id="2" pos="7423">
          <p15:clr>
            <a:srgbClr val="C35EA4"/>
          </p15:clr>
        </p15:guide>
        <p15:guide id="3" orient="horz" pos="3906">
          <p15:clr>
            <a:srgbClr val="C35EA4"/>
          </p15:clr>
        </p15:guide>
        <p15:guide id="4" orient="horz" pos="255">
          <p15:clr>
            <a:srgbClr val="C35EA4"/>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65884D0-6C0A-4957-A521-E7AECDD8A627}"/>
              </a:ext>
            </a:extLst>
          </p:cNvPr>
          <p:cNvSpPr>
            <a:spLocks noGrp="1"/>
          </p:cNvSpPr>
          <p:nvPr>
            <p:ph type="title"/>
          </p:nvPr>
        </p:nvSpPr>
        <p:spPr>
          <a:xfrm>
            <a:off x="407987" y="404812"/>
            <a:ext cx="11376025" cy="1007427"/>
          </a:xfrm>
          <a:prstGeom prst="rect">
            <a:avLst/>
          </a:prstGeom>
        </p:spPr>
        <p:txBody>
          <a:bodyPr vert="horz" lIns="0" tIns="0" rIns="0" bIns="0" rtlCol="0" anchor="t">
            <a:normAutofit/>
          </a:bodyPr>
          <a:lstStyle/>
          <a:p>
            <a:r>
              <a:rPr lang="en-US"/>
              <a:t>Click to enter title here</a:t>
            </a:r>
            <a:endParaRPr lang="en-GB"/>
          </a:p>
        </p:txBody>
      </p:sp>
      <p:sp>
        <p:nvSpPr>
          <p:cNvPr id="4" name="Date Placeholder 3">
            <a:extLst>
              <a:ext uri="{FF2B5EF4-FFF2-40B4-BE49-F238E27FC236}">
                <a16:creationId xmlns:a16="http://schemas.microsoft.com/office/drawing/2014/main" id="{FD78F6B2-FAF9-4D08-B8BD-F2646AEF396C}"/>
              </a:ext>
            </a:extLst>
          </p:cNvPr>
          <p:cNvSpPr>
            <a:spLocks noGrp="1"/>
          </p:cNvSpPr>
          <p:nvPr>
            <p:ph type="dt" sz="half" idx="2"/>
          </p:nvPr>
        </p:nvSpPr>
        <p:spPr>
          <a:xfrm>
            <a:off x="10137663" y="6454800"/>
            <a:ext cx="1279358" cy="309145"/>
          </a:xfrm>
          <a:prstGeom prst="rect">
            <a:avLst/>
          </a:prstGeom>
        </p:spPr>
        <p:txBody>
          <a:bodyPr vert="horz" lIns="91440" tIns="45720" rIns="91440" bIns="72000" rtlCol="0" anchor="b" anchorCtr="0">
            <a:noAutofit/>
          </a:bodyPr>
          <a:lstStyle>
            <a:lvl1pPr algn="r">
              <a:lnSpc>
                <a:spcPct val="100000"/>
              </a:lnSpc>
              <a:spcBef>
                <a:spcPts val="0"/>
              </a:spcBef>
              <a:spcAft>
                <a:spcPts val="0"/>
              </a:spcAft>
              <a:defRPr sz="1050">
                <a:solidFill>
                  <a:schemeClr val="tx1"/>
                </a:solidFill>
              </a:defRPr>
            </a:lvl1pPr>
          </a:lstStyle>
          <a:p>
            <a:endParaRPr lang="en-GB"/>
          </a:p>
        </p:txBody>
      </p:sp>
      <p:sp>
        <p:nvSpPr>
          <p:cNvPr id="6" name="Slide Number Placeholder 5">
            <a:extLst>
              <a:ext uri="{FF2B5EF4-FFF2-40B4-BE49-F238E27FC236}">
                <a16:creationId xmlns:a16="http://schemas.microsoft.com/office/drawing/2014/main" id="{6410E024-D0BA-4349-981A-F74D8D6124B4}"/>
              </a:ext>
            </a:extLst>
          </p:cNvPr>
          <p:cNvSpPr>
            <a:spLocks noGrp="1"/>
          </p:cNvSpPr>
          <p:nvPr>
            <p:ph type="sldNum" sz="quarter" idx="4"/>
          </p:nvPr>
        </p:nvSpPr>
        <p:spPr>
          <a:xfrm>
            <a:off x="0" y="6454800"/>
            <a:ext cx="407988" cy="309145"/>
          </a:xfrm>
          <a:prstGeom prst="rect">
            <a:avLst/>
          </a:prstGeom>
        </p:spPr>
        <p:txBody>
          <a:bodyPr vert="horz" lIns="0" tIns="0" rIns="0" bIns="72000" rtlCol="0" anchor="b" anchorCtr="0">
            <a:noAutofit/>
          </a:bodyPr>
          <a:lstStyle>
            <a:lvl1pPr algn="r">
              <a:lnSpc>
                <a:spcPct val="100000"/>
              </a:lnSpc>
              <a:spcBef>
                <a:spcPts val="0"/>
              </a:spcBef>
              <a:spcAft>
                <a:spcPts val="0"/>
              </a:spcAft>
              <a:defRPr sz="1050">
                <a:solidFill>
                  <a:schemeClr val="tx1"/>
                </a:solidFill>
              </a:defRPr>
            </a:lvl1pPr>
          </a:lstStyle>
          <a:p>
            <a:fld id="{F8E47D07-9D1E-4FE9-B31A-2F5863681021}" type="slidenum">
              <a:rPr lang="en-GB" smtClean="0"/>
              <a:pPr/>
              <a:t>‹#›</a:t>
            </a:fld>
            <a:endParaRPr lang="en-GB"/>
          </a:p>
        </p:txBody>
      </p:sp>
      <p:sp>
        <p:nvSpPr>
          <p:cNvPr id="20" name="Text Placeholder 30">
            <a:extLst>
              <a:ext uri="{FF2B5EF4-FFF2-40B4-BE49-F238E27FC236}">
                <a16:creationId xmlns:a16="http://schemas.microsoft.com/office/drawing/2014/main" id="{611C7859-08D9-4DAD-BB25-DD22F6761BE3}"/>
              </a:ext>
            </a:extLst>
          </p:cNvPr>
          <p:cNvSpPr txBox="1">
            <a:spLocks/>
          </p:cNvSpPr>
          <p:nvPr/>
        </p:nvSpPr>
        <p:spPr>
          <a:xfrm>
            <a:off x="11597151" y="6303999"/>
            <a:ext cx="294812" cy="355098"/>
          </a:xfrm>
          <a:prstGeom prst="rect">
            <a:avLst/>
          </a:prstGeom>
          <a:blipFill>
            <a:blip r:embed="rId9">
              <a:extLst>
                <a:ext uri="{96DAC541-7B7A-43D3-8B79-37D633B846F1}">
                  <asvg:svgBlip xmlns:asvg="http://schemas.microsoft.com/office/drawing/2016/SVG/main" r:embed="rId10"/>
                </a:ext>
              </a:extLst>
            </a:blip>
            <a:stretch>
              <a:fillRect/>
            </a:stretch>
          </a:blipFill>
        </p:spPr>
        <p:txBody>
          <a:bodyPr/>
          <a:lstStyle>
            <a:lvl1pPr marL="0" indent="0" algn="l" defTabSz="914400" rtl="0" eaLnBrk="1" latinLnBrk="0" hangingPunct="1">
              <a:lnSpc>
                <a:spcPct val="90000"/>
              </a:lnSpc>
              <a:spcBef>
                <a:spcPts val="0"/>
              </a:spcBef>
              <a:spcAft>
                <a:spcPts val="600"/>
              </a:spcAft>
              <a:buFont typeface="Arial" panose="020B0604020202020204" pitchFamily="34" charset="0"/>
              <a:buNone/>
              <a:defRPr sz="1600" kern="1200">
                <a:solidFill>
                  <a:schemeClr val="tx2"/>
                </a:solidFill>
                <a:latin typeface="+mn-lt"/>
                <a:ea typeface="+mn-ea"/>
                <a:cs typeface="+mn-cs"/>
              </a:defRPr>
            </a:lvl1pPr>
            <a:lvl2pPr marL="2286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600" kern="1200">
                <a:solidFill>
                  <a:schemeClr val="tx2"/>
                </a:solidFill>
                <a:latin typeface="+mn-lt"/>
                <a:ea typeface="+mn-ea"/>
                <a:cs typeface="+mn-cs"/>
              </a:defRPr>
            </a:lvl2pPr>
            <a:lvl3pPr marL="4445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400" kern="1200">
                <a:solidFill>
                  <a:schemeClr val="tx2"/>
                </a:solidFill>
                <a:latin typeface="+mn-lt"/>
                <a:ea typeface="+mn-ea"/>
                <a:cs typeface="+mn-cs"/>
              </a:defRPr>
            </a:lvl3pPr>
            <a:lvl4pPr marL="625475"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4pPr>
            <a:lvl5pPr marL="80645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a:t> </a:t>
            </a:r>
          </a:p>
        </p:txBody>
      </p:sp>
      <p:sp>
        <p:nvSpPr>
          <p:cNvPr id="8" name="Text Placeholder 7">
            <a:extLst>
              <a:ext uri="{FF2B5EF4-FFF2-40B4-BE49-F238E27FC236}">
                <a16:creationId xmlns:a16="http://schemas.microsoft.com/office/drawing/2014/main" id="{6E248C0A-0C4B-4F9E-B86F-C76D98029E86}"/>
              </a:ext>
            </a:extLst>
          </p:cNvPr>
          <p:cNvSpPr>
            <a:spLocks noGrp="1"/>
          </p:cNvSpPr>
          <p:nvPr>
            <p:ph type="body" idx="1"/>
          </p:nvPr>
        </p:nvSpPr>
        <p:spPr>
          <a:xfrm>
            <a:off x="407987" y="1567813"/>
            <a:ext cx="11376025" cy="4632961"/>
          </a:xfrm>
          <a:prstGeom prst="rect">
            <a:avLst/>
          </a:prstGeom>
        </p:spPr>
        <p:txBody>
          <a:bodyPr vert="horz" lIns="91440" tIns="45720" rIns="91440" bIns="45720" rtlCol="0">
            <a:noAutofit/>
          </a:bodyPr>
          <a:lstStyle/>
          <a:p>
            <a:pPr lvl="0"/>
            <a:r>
              <a:rPr lang="en-US"/>
              <a:t>Click to add text here. </a:t>
            </a:r>
            <a:br>
              <a:rPr lang="en-US"/>
            </a:br>
            <a:r>
              <a:rPr lang="en-US"/>
              <a:t>When pasting copy from other slides, be sure to right-click and choose ‘Keep text only’. </a:t>
            </a:r>
            <a:br>
              <a:rPr lang="en-US"/>
            </a:br>
            <a:r>
              <a:rPr lang="en-US"/>
              <a:t>To increase bullet level, select your text and press Tab.</a:t>
            </a:r>
            <a:br>
              <a:rPr lang="en-US"/>
            </a:br>
            <a:r>
              <a:rPr lang="en-US"/>
              <a:t>To decrease bullet level, select your bullet text and press Shift + Tab.</a:t>
            </a:r>
          </a:p>
          <a:p>
            <a:pPr marL="576000" marR="0" lvl="1" indent="-288000" algn="l" defTabSz="914400" rtl="0" eaLnBrk="1" fontAlgn="auto" latinLnBrk="0" hangingPunct="1">
              <a:lnSpc>
                <a:spcPct val="90000"/>
              </a:lnSpc>
              <a:spcBef>
                <a:spcPts val="0"/>
              </a:spcBef>
              <a:spcAft>
                <a:spcPts val="800"/>
              </a:spcAft>
              <a:buClrTx/>
              <a:buSzPct val="100000"/>
              <a:buFont typeface="Arial" panose="020B0604020202020204" pitchFamily="34" charset="0"/>
              <a:buChar char="•"/>
              <a:tabLst/>
            </a:pPr>
            <a:r>
              <a:rPr lang="en-US"/>
              <a:t>Second level</a:t>
            </a:r>
          </a:p>
          <a:p>
            <a:pPr marL="792000" lvl="2"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Third level</a:t>
            </a:r>
          </a:p>
          <a:p>
            <a:pPr marL="972000" lvl="3"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Fourth level</a:t>
            </a:r>
          </a:p>
          <a:p>
            <a:pPr lvl="4"/>
            <a:r>
              <a:rPr lang="en-US"/>
              <a:t>Fifth level</a:t>
            </a:r>
          </a:p>
        </p:txBody>
      </p:sp>
    </p:spTree>
    <p:custDataLst>
      <p:tags r:id="rId8"/>
    </p:custDataLst>
    <p:extLst>
      <p:ext uri="{BB962C8B-B14F-4D97-AF65-F5344CB8AC3E}">
        <p14:creationId xmlns:p14="http://schemas.microsoft.com/office/powerpoint/2010/main" val="2327450278"/>
      </p:ext>
    </p:extLst>
  </p:cSld>
  <p:clrMap bg1="lt1" tx1="dk1" bg2="lt2" tx2="dk2" accent1="accent1" accent2="accent2" accent3="accent3" accent4="accent4" accent5="accent5" accent6="accent6" hlink="hlink" folHlink="folHlink"/>
  <p:sldLayoutIdLst>
    <p:sldLayoutId id="2147484010" r:id="rId1"/>
    <p:sldLayoutId id="2147484011" r:id="rId2"/>
    <p:sldLayoutId id="2147484012" r:id="rId3"/>
    <p:sldLayoutId id="2147484013" r:id="rId4"/>
    <p:sldLayoutId id="2147484117" r:id="rId5"/>
    <p:sldLayoutId id="2147484019" r:id="rId6"/>
  </p:sldLayoutIdLst>
  <p:hf hdr="0" ftr="0"/>
  <p:txStyles>
    <p:title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200"/>
        </a:spcAft>
        <a:buFont typeface="Arial" panose="020B0604020202020204" pitchFamily="34" charset="0"/>
        <a:buChar char="•"/>
        <a:defRPr sz="2400" kern="1200">
          <a:solidFill>
            <a:schemeClr val="tx1"/>
          </a:solidFill>
          <a:latin typeface="+mn-lt"/>
          <a:ea typeface="+mn-ea"/>
          <a:cs typeface="+mn-cs"/>
        </a:defRPr>
      </a:lvl1pPr>
      <a:lvl2pPr marL="630900" marR="0" indent="-342900" algn="l" defTabSz="914400" rtl="0" eaLnBrk="1" fontAlgn="auto" latinLnBrk="0" hangingPunct="1">
        <a:lnSpc>
          <a:spcPct val="100000"/>
        </a:lnSpc>
        <a:spcBef>
          <a:spcPts val="0"/>
        </a:spcBef>
        <a:spcAft>
          <a:spcPts val="800"/>
        </a:spcAft>
        <a:buClrTx/>
        <a:buSzPct val="100000"/>
        <a:buFont typeface="Arial" panose="020B0604020202020204" pitchFamily="34" charset="0"/>
        <a:buChar char="•"/>
        <a:tabLst/>
        <a:defRPr lang="en-US" sz="2400" kern="1200">
          <a:solidFill>
            <a:schemeClr val="tx1"/>
          </a:solidFill>
          <a:latin typeface="+mn-lt"/>
          <a:ea typeface="+mn-ea"/>
          <a:cs typeface="+mn-cs"/>
        </a:defRPr>
      </a:lvl2pPr>
      <a:lvl3pPr marL="918900" indent="-342900" algn="l" defTabSz="914400" rtl="0" eaLnBrk="1" latinLnBrk="0" hangingPunct="1">
        <a:lnSpc>
          <a:spcPct val="100000"/>
        </a:lnSpc>
        <a:spcBef>
          <a:spcPts val="0"/>
        </a:spcBef>
        <a:spcAft>
          <a:spcPts val="800"/>
        </a:spcAft>
        <a:buClrTx/>
        <a:buSzPct val="100000"/>
        <a:buFont typeface="Arial" panose="020B0604020202020204" pitchFamily="34" charset="0"/>
        <a:buChar char="•"/>
        <a:defRPr lang="en-US" sz="2000" kern="1200" dirty="0">
          <a:solidFill>
            <a:schemeClr val="tx1"/>
          </a:solidFill>
          <a:latin typeface="+mn-lt"/>
          <a:ea typeface="+mn-ea"/>
          <a:cs typeface="+mn-cs"/>
        </a:defRPr>
      </a:lvl3pPr>
      <a:lvl4pPr marL="1098900" indent="-342900" algn="l" defTabSz="914400" rtl="0" eaLnBrk="1" latinLnBrk="0" hangingPunct="1">
        <a:lnSpc>
          <a:spcPct val="100000"/>
        </a:lnSpc>
        <a:spcBef>
          <a:spcPts val="0"/>
        </a:spcBef>
        <a:spcAft>
          <a:spcPts val="800"/>
        </a:spcAft>
        <a:buClrTx/>
        <a:buSzPct val="100000"/>
        <a:buFont typeface="Arial" panose="020B0604020202020204" pitchFamily="34" charset="0"/>
        <a:buChar char="•"/>
        <a:defRPr lang="en-US" sz="2000" kern="1200" dirty="0">
          <a:solidFill>
            <a:schemeClr val="tx1"/>
          </a:solidFill>
          <a:latin typeface="+mn-lt"/>
          <a:ea typeface="+mn-ea"/>
          <a:cs typeface="+mn-cs"/>
        </a:defRPr>
      </a:lvl4pPr>
      <a:lvl5pPr marL="1188000" indent="-228600" algn="l" defTabSz="914400" rtl="0" eaLnBrk="1" latinLnBrk="0" hangingPunct="1">
        <a:lnSpc>
          <a:spcPct val="100000"/>
        </a:lnSpc>
        <a:spcBef>
          <a:spcPts val="0"/>
        </a:spcBef>
        <a:spcAft>
          <a:spcPts val="800"/>
        </a:spcAft>
        <a:buClrTx/>
        <a:buSzPct val="100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57">
          <p15:clr>
            <a:srgbClr val="C35EA4"/>
          </p15:clr>
        </p15:guide>
        <p15:guide id="2" pos="7423">
          <p15:clr>
            <a:srgbClr val="C35EA4"/>
          </p15:clr>
        </p15:guide>
        <p15:guide id="3" orient="horz" pos="3906">
          <p15:clr>
            <a:srgbClr val="C35EA4"/>
          </p15:clr>
        </p15:guide>
        <p15:guide id="4" orient="horz" pos="255">
          <p15:clr>
            <a:srgbClr val="C35EA4"/>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65884D0-6C0A-4957-A521-E7AECDD8A627}"/>
              </a:ext>
            </a:extLst>
          </p:cNvPr>
          <p:cNvSpPr>
            <a:spLocks noGrp="1"/>
          </p:cNvSpPr>
          <p:nvPr>
            <p:ph type="title"/>
          </p:nvPr>
        </p:nvSpPr>
        <p:spPr>
          <a:xfrm>
            <a:off x="407987" y="404812"/>
            <a:ext cx="11376025" cy="1007427"/>
          </a:xfrm>
          <a:prstGeom prst="rect">
            <a:avLst/>
          </a:prstGeom>
        </p:spPr>
        <p:txBody>
          <a:bodyPr vert="horz" lIns="0" tIns="0" rIns="0" bIns="0" rtlCol="0" anchor="t">
            <a:normAutofit/>
          </a:bodyPr>
          <a:lstStyle/>
          <a:p>
            <a:r>
              <a:rPr lang="en-US"/>
              <a:t>Click to enter title here</a:t>
            </a:r>
            <a:endParaRPr lang="en-GB"/>
          </a:p>
        </p:txBody>
      </p:sp>
      <p:sp>
        <p:nvSpPr>
          <p:cNvPr id="4" name="Date Placeholder 3">
            <a:extLst>
              <a:ext uri="{FF2B5EF4-FFF2-40B4-BE49-F238E27FC236}">
                <a16:creationId xmlns:a16="http://schemas.microsoft.com/office/drawing/2014/main" id="{FD78F6B2-FAF9-4D08-B8BD-F2646AEF396C}"/>
              </a:ext>
            </a:extLst>
          </p:cNvPr>
          <p:cNvSpPr>
            <a:spLocks noGrp="1"/>
          </p:cNvSpPr>
          <p:nvPr>
            <p:ph type="dt" sz="half" idx="2"/>
          </p:nvPr>
        </p:nvSpPr>
        <p:spPr>
          <a:xfrm>
            <a:off x="10137663" y="6454800"/>
            <a:ext cx="1279358" cy="309145"/>
          </a:xfrm>
          <a:prstGeom prst="rect">
            <a:avLst/>
          </a:prstGeom>
        </p:spPr>
        <p:txBody>
          <a:bodyPr vert="horz" lIns="91440" tIns="45720" rIns="91440" bIns="72000" rtlCol="0" anchor="b" anchorCtr="0">
            <a:noAutofit/>
          </a:bodyPr>
          <a:lstStyle>
            <a:lvl1pPr algn="r">
              <a:lnSpc>
                <a:spcPct val="100000"/>
              </a:lnSpc>
              <a:spcBef>
                <a:spcPts val="0"/>
              </a:spcBef>
              <a:spcAft>
                <a:spcPts val="0"/>
              </a:spcAft>
              <a:defRPr sz="1050">
                <a:solidFill>
                  <a:schemeClr val="tx1"/>
                </a:solidFill>
              </a:defRPr>
            </a:lvl1pPr>
          </a:lstStyle>
          <a:p>
            <a:endParaRPr lang="en-GB"/>
          </a:p>
        </p:txBody>
      </p:sp>
      <p:sp>
        <p:nvSpPr>
          <p:cNvPr id="6" name="Slide Number Placeholder 5">
            <a:extLst>
              <a:ext uri="{FF2B5EF4-FFF2-40B4-BE49-F238E27FC236}">
                <a16:creationId xmlns:a16="http://schemas.microsoft.com/office/drawing/2014/main" id="{6410E024-D0BA-4349-981A-F74D8D6124B4}"/>
              </a:ext>
            </a:extLst>
          </p:cNvPr>
          <p:cNvSpPr>
            <a:spLocks noGrp="1"/>
          </p:cNvSpPr>
          <p:nvPr>
            <p:ph type="sldNum" sz="quarter" idx="4"/>
          </p:nvPr>
        </p:nvSpPr>
        <p:spPr>
          <a:xfrm>
            <a:off x="0" y="6454800"/>
            <a:ext cx="407988" cy="309145"/>
          </a:xfrm>
          <a:prstGeom prst="rect">
            <a:avLst/>
          </a:prstGeom>
        </p:spPr>
        <p:txBody>
          <a:bodyPr vert="horz" lIns="0" tIns="0" rIns="0" bIns="72000" rtlCol="0" anchor="b" anchorCtr="0">
            <a:noAutofit/>
          </a:bodyPr>
          <a:lstStyle>
            <a:lvl1pPr algn="r">
              <a:lnSpc>
                <a:spcPct val="100000"/>
              </a:lnSpc>
              <a:spcBef>
                <a:spcPts val="0"/>
              </a:spcBef>
              <a:spcAft>
                <a:spcPts val="0"/>
              </a:spcAft>
              <a:defRPr sz="1050">
                <a:solidFill>
                  <a:schemeClr val="tx1"/>
                </a:solidFill>
              </a:defRPr>
            </a:lvl1pPr>
          </a:lstStyle>
          <a:p>
            <a:fld id="{F8E47D07-9D1E-4FE9-B31A-2F5863681021}" type="slidenum">
              <a:rPr lang="en-GB" smtClean="0"/>
              <a:pPr/>
              <a:t>‹#›</a:t>
            </a:fld>
            <a:endParaRPr lang="en-GB"/>
          </a:p>
        </p:txBody>
      </p:sp>
      <p:sp>
        <p:nvSpPr>
          <p:cNvPr id="20" name="Text Placeholder 30">
            <a:extLst>
              <a:ext uri="{FF2B5EF4-FFF2-40B4-BE49-F238E27FC236}">
                <a16:creationId xmlns:a16="http://schemas.microsoft.com/office/drawing/2014/main" id="{611C7859-08D9-4DAD-BB25-DD22F6761BE3}"/>
              </a:ext>
            </a:extLst>
          </p:cNvPr>
          <p:cNvSpPr txBox="1">
            <a:spLocks/>
          </p:cNvSpPr>
          <p:nvPr/>
        </p:nvSpPr>
        <p:spPr>
          <a:xfrm>
            <a:off x="11597151" y="6303999"/>
            <a:ext cx="294812" cy="355098"/>
          </a:xfrm>
          <a:prstGeom prst="rect">
            <a:avLst/>
          </a:prstGeom>
          <a:blipFill>
            <a:blip r:embed="rId8">
              <a:extLst>
                <a:ext uri="{96DAC541-7B7A-43D3-8B79-37D633B846F1}">
                  <asvg:svgBlip xmlns:asvg="http://schemas.microsoft.com/office/drawing/2016/SVG/main" r:embed="rId9"/>
                </a:ext>
              </a:extLst>
            </a:blip>
            <a:stretch>
              <a:fillRect/>
            </a:stretch>
          </a:blipFill>
        </p:spPr>
        <p:txBody>
          <a:bodyPr/>
          <a:lstStyle>
            <a:lvl1pPr marL="0" indent="0" algn="l" defTabSz="914400" rtl="0" eaLnBrk="1" latinLnBrk="0" hangingPunct="1">
              <a:lnSpc>
                <a:spcPct val="90000"/>
              </a:lnSpc>
              <a:spcBef>
                <a:spcPts val="0"/>
              </a:spcBef>
              <a:spcAft>
                <a:spcPts val="600"/>
              </a:spcAft>
              <a:buFont typeface="Arial" panose="020B0604020202020204" pitchFamily="34" charset="0"/>
              <a:buNone/>
              <a:defRPr sz="1600" kern="1200">
                <a:solidFill>
                  <a:schemeClr val="tx2"/>
                </a:solidFill>
                <a:latin typeface="+mn-lt"/>
                <a:ea typeface="+mn-ea"/>
                <a:cs typeface="+mn-cs"/>
              </a:defRPr>
            </a:lvl1pPr>
            <a:lvl2pPr marL="2286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600" kern="1200">
                <a:solidFill>
                  <a:schemeClr val="tx2"/>
                </a:solidFill>
                <a:latin typeface="+mn-lt"/>
                <a:ea typeface="+mn-ea"/>
                <a:cs typeface="+mn-cs"/>
              </a:defRPr>
            </a:lvl2pPr>
            <a:lvl3pPr marL="4445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400" kern="1200">
                <a:solidFill>
                  <a:schemeClr val="tx2"/>
                </a:solidFill>
                <a:latin typeface="+mn-lt"/>
                <a:ea typeface="+mn-ea"/>
                <a:cs typeface="+mn-cs"/>
              </a:defRPr>
            </a:lvl3pPr>
            <a:lvl4pPr marL="625475"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4pPr>
            <a:lvl5pPr marL="80645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a:t> </a:t>
            </a:r>
          </a:p>
        </p:txBody>
      </p:sp>
      <p:sp>
        <p:nvSpPr>
          <p:cNvPr id="8" name="Text Placeholder 7">
            <a:extLst>
              <a:ext uri="{FF2B5EF4-FFF2-40B4-BE49-F238E27FC236}">
                <a16:creationId xmlns:a16="http://schemas.microsoft.com/office/drawing/2014/main" id="{6E248C0A-0C4B-4F9E-B86F-C76D98029E86}"/>
              </a:ext>
            </a:extLst>
          </p:cNvPr>
          <p:cNvSpPr>
            <a:spLocks noGrp="1"/>
          </p:cNvSpPr>
          <p:nvPr>
            <p:ph type="body" idx="1"/>
          </p:nvPr>
        </p:nvSpPr>
        <p:spPr>
          <a:xfrm>
            <a:off x="407987" y="1567813"/>
            <a:ext cx="11376025" cy="4632961"/>
          </a:xfrm>
          <a:prstGeom prst="rect">
            <a:avLst/>
          </a:prstGeom>
        </p:spPr>
        <p:txBody>
          <a:bodyPr vert="horz" lIns="91440" tIns="45720" rIns="91440" bIns="45720" rtlCol="0">
            <a:noAutofit/>
          </a:bodyPr>
          <a:lstStyle/>
          <a:p>
            <a:pPr lvl="0"/>
            <a:r>
              <a:rPr lang="en-US"/>
              <a:t>Click to add text here. </a:t>
            </a:r>
            <a:br>
              <a:rPr lang="en-US"/>
            </a:br>
            <a:r>
              <a:rPr lang="en-US"/>
              <a:t>When pasting copy from other slides, be sure to right-click and choose ‘Keep text only’. </a:t>
            </a:r>
            <a:br>
              <a:rPr lang="en-US"/>
            </a:br>
            <a:r>
              <a:rPr lang="en-US"/>
              <a:t>To increase bullet level, select your text and press Tab.</a:t>
            </a:r>
            <a:br>
              <a:rPr lang="en-US"/>
            </a:br>
            <a:r>
              <a:rPr lang="en-US"/>
              <a:t>To decrease bullet level, select your bullet text and press Shift + Tab.</a:t>
            </a:r>
          </a:p>
          <a:p>
            <a:pPr marL="576000" marR="0" lvl="1" indent="-288000" algn="l" defTabSz="914400" rtl="0" eaLnBrk="1" fontAlgn="auto" latinLnBrk="0" hangingPunct="1">
              <a:lnSpc>
                <a:spcPct val="90000"/>
              </a:lnSpc>
              <a:spcBef>
                <a:spcPts val="0"/>
              </a:spcBef>
              <a:spcAft>
                <a:spcPts val="800"/>
              </a:spcAft>
              <a:buClrTx/>
              <a:buSzPct val="100000"/>
              <a:buFont typeface="Arial" panose="020B0604020202020204" pitchFamily="34" charset="0"/>
              <a:buChar char="•"/>
              <a:tabLst/>
            </a:pPr>
            <a:r>
              <a:rPr lang="en-US"/>
              <a:t>Second level</a:t>
            </a:r>
          </a:p>
          <a:p>
            <a:pPr marL="792000" lvl="2"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Third level</a:t>
            </a:r>
          </a:p>
          <a:p>
            <a:pPr marL="972000" lvl="3"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Fourth level</a:t>
            </a:r>
          </a:p>
          <a:p>
            <a:pPr lvl="4"/>
            <a:r>
              <a:rPr lang="en-US"/>
              <a:t>Fifth level</a:t>
            </a:r>
          </a:p>
        </p:txBody>
      </p:sp>
    </p:spTree>
    <p:custDataLst>
      <p:tags r:id="rId7"/>
    </p:custDataLst>
    <p:extLst>
      <p:ext uri="{BB962C8B-B14F-4D97-AF65-F5344CB8AC3E}">
        <p14:creationId xmlns:p14="http://schemas.microsoft.com/office/powerpoint/2010/main" val="4245213269"/>
      </p:ext>
    </p:extLst>
  </p:cSld>
  <p:clrMap bg1="lt1" tx1="dk1" bg2="lt2" tx2="dk2" accent1="accent1" accent2="accent2" accent3="accent3" accent4="accent4" accent5="accent5" accent6="accent6" hlink="hlink" folHlink="folHlink"/>
  <p:sldLayoutIdLst>
    <p:sldLayoutId id="2147484109" r:id="rId1"/>
    <p:sldLayoutId id="2147484113" r:id="rId2"/>
    <p:sldLayoutId id="2147484111" r:id="rId3"/>
    <p:sldLayoutId id="2147484112" r:id="rId4"/>
    <p:sldLayoutId id="2147484025" r:id="rId5"/>
  </p:sldLayoutIdLst>
  <p:hf hdr="0" ftr="0"/>
  <p:txStyles>
    <p:title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200"/>
        </a:spcAft>
        <a:buFont typeface="Arial" panose="020B0604020202020204" pitchFamily="34" charset="0"/>
        <a:buChar char="•"/>
        <a:defRPr sz="2400" kern="1200">
          <a:solidFill>
            <a:schemeClr val="tx1"/>
          </a:solidFill>
          <a:latin typeface="+mn-lt"/>
          <a:ea typeface="+mn-ea"/>
          <a:cs typeface="+mn-cs"/>
        </a:defRPr>
      </a:lvl1pPr>
      <a:lvl2pPr marL="630900" marR="0" indent="-342900" algn="l" defTabSz="914400" rtl="0" eaLnBrk="1" fontAlgn="auto" latinLnBrk="0" hangingPunct="1">
        <a:lnSpc>
          <a:spcPct val="100000"/>
        </a:lnSpc>
        <a:spcBef>
          <a:spcPts val="0"/>
        </a:spcBef>
        <a:spcAft>
          <a:spcPts val="800"/>
        </a:spcAft>
        <a:buClrTx/>
        <a:buSzPct val="100000"/>
        <a:buFont typeface="Arial" panose="020B0604020202020204" pitchFamily="34" charset="0"/>
        <a:buChar char="•"/>
        <a:tabLst/>
        <a:defRPr lang="en-US" sz="2400" kern="1200">
          <a:solidFill>
            <a:schemeClr val="tx1"/>
          </a:solidFill>
          <a:latin typeface="+mn-lt"/>
          <a:ea typeface="+mn-ea"/>
          <a:cs typeface="+mn-cs"/>
        </a:defRPr>
      </a:lvl2pPr>
      <a:lvl3pPr marL="918900" indent="-342900" algn="l" defTabSz="914400" rtl="0" eaLnBrk="1" latinLnBrk="0" hangingPunct="1">
        <a:lnSpc>
          <a:spcPct val="100000"/>
        </a:lnSpc>
        <a:spcBef>
          <a:spcPts val="0"/>
        </a:spcBef>
        <a:spcAft>
          <a:spcPts val="800"/>
        </a:spcAft>
        <a:buClrTx/>
        <a:buSzPct val="100000"/>
        <a:buFont typeface="Arial" panose="020B0604020202020204" pitchFamily="34" charset="0"/>
        <a:buChar char="•"/>
        <a:defRPr lang="en-US" sz="2000" kern="1200" dirty="0">
          <a:solidFill>
            <a:schemeClr val="tx1"/>
          </a:solidFill>
          <a:latin typeface="+mn-lt"/>
          <a:ea typeface="+mn-ea"/>
          <a:cs typeface="+mn-cs"/>
        </a:defRPr>
      </a:lvl3pPr>
      <a:lvl4pPr marL="1098900" indent="-342900" algn="l" defTabSz="914400" rtl="0" eaLnBrk="1" latinLnBrk="0" hangingPunct="1">
        <a:lnSpc>
          <a:spcPct val="100000"/>
        </a:lnSpc>
        <a:spcBef>
          <a:spcPts val="0"/>
        </a:spcBef>
        <a:spcAft>
          <a:spcPts val="800"/>
        </a:spcAft>
        <a:buClrTx/>
        <a:buSzPct val="100000"/>
        <a:buFont typeface="Arial" panose="020B0604020202020204" pitchFamily="34" charset="0"/>
        <a:buChar char="•"/>
        <a:defRPr lang="en-US" sz="2000" kern="1200" dirty="0">
          <a:solidFill>
            <a:schemeClr val="tx1"/>
          </a:solidFill>
          <a:latin typeface="+mn-lt"/>
          <a:ea typeface="+mn-ea"/>
          <a:cs typeface="+mn-cs"/>
        </a:defRPr>
      </a:lvl4pPr>
      <a:lvl5pPr marL="1188000" indent="-228600" algn="l" defTabSz="914400" rtl="0" eaLnBrk="1" latinLnBrk="0" hangingPunct="1">
        <a:lnSpc>
          <a:spcPct val="100000"/>
        </a:lnSpc>
        <a:spcBef>
          <a:spcPts val="0"/>
        </a:spcBef>
        <a:spcAft>
          <a:spcPts val="800"/>
        </a:spcAft>
        <a:buClrTx/>
        <a:buSzPct val="100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57">
          <p15:clr>
            <a:srgbClr val="C35EA4"/>
          </p15:clr>
        </p15:guide>
        <p15:guide id="2" pos="7423">
          <p15:clr>
            <a:srgbClr val="C35EA4"/>
          </p15:clr>
        </p15:guide>
        <p15:guide id="3" orient="horz" pos="3906">
          <p15:clr>
            <a:srgbClr val="C35EA4"/>
          </p15:clr>
        </p15:guide>
        <p15:guide id="4" orient="horz" pos="255">
          <p15:clr>
            <a:srgbClr val="C35EA4"/>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65884D0-6C0A-4957-A521-E7AECDD8A627}"/>
              </a:ext>
            </a:extLst>
          </p:cNvPr>
          <p:cNvSpPr>
            <a:spLocks noGrp="1"/>
          </p:cNvSpPr>
          <p:nvPr>
            <p:ph type="title"/>
          </p:nvPr>
        </p:nvSpPr>
        <p:spPr>
          <a:xfrm>
            <a:off x="407987" y="404812"/>
            <a:ext cx="11376025" cy="1007427"/>
          </a:xfrm>
          <a:prstGeom prst="rect">
            <a:avLst/>
          </a:prstGeom>
        </p:spPr>
        <p:txBody>
          <a:bodyPr vert="horz" lIns="0" tIns="0" rIns="0" bIns="0" rtlCol="0" anchor="t">
            <a:normAutofit/>
          </a:bodyPr>
          <a:lstStyle/>
          <a:p>
            <a:r>
              <a:rPr lang="en-US"/>
              <a:t>Click to enter title here</a:t>
            </a:r>
            <a:endParaRPr lang="en-GB"/>
          </a:p>
        </p:txBody>
      </p:sp>
      <p:sp>
        <p:nvSpPr>
          <p:cNvPr id="4" name="Date Placeholder 3">
            <a:extLst>
              <a:ext uri="{FF2B5EF4-FFF2-40B4-BE49-F238E27FC236}">
                <a16:creationId xmlns:a16="http://schemas.microsoft.com/office/drawing/2014/main" id="{FD78F6B2-FAF9-4D08-B8BD-F2646AEF396C}"/>
              </a:ext>
            </a:extLst>
          </p:cNvPr>
          <p:cNvSpPr>
            <a:spLocks noGrp="1"/>
          </p:cNvSpPr>
          <p:nvPr>
            <p:ph type="dt" sz="half" idx="2"/>
          </p:nvPr>
        </p:nvSpPr>
        <p:spPr>
          <a:xfrm>
            <a:off x="10137663" y="6454800"/>
            <a:ext cx="1279358" cy="309145"/>
          </a:xfrm>
          <a:prstGeom prst="rect">
            <a:avLst/>
          </a:prstGeom>
        </p:spPr>
        <p:txBody>
          <a:bodyPr vert="horz" lIns="91440" tIns="45720" rIns="91440" bIns="72000" rtlCol="0" anchor="b" anchorCtr="0">
            <a:noAutofit/>
          </a:bodyPr>
          <a:lstStyle>
            <a:lvl1pPr algn="r">
              <a:lnSpc>
                <a:spcPct val="100000"/>
              </a:lnSpc>
              <a:spcBef>
                <a:spcPts val="0"/>
              </a:spcBef>
              <a:spcAft>
                <a:spcPts val="0"/>
              </a:spcAft>
              <a:defRPr sz="1050">
                <a:solidFill>
                  <a:schemeClr val="tx1"/>
                </a:solidFill>
              </a:defRPr>
            </a:lvl1pPr>
          </a:lstStyle>
          <a:p>
            <a:endParaRPr lang="en-GB"/>
          </a:p>
        </p:txBody>
      </p:sp>
      <p:sp>
        <p:nvSpPr>
          <p:cNvPr id="6" name="Slide Number Placeholder 5">
            <a:extLst>
              <a:ext uri="{FF2B5EF4-FFF2-40B4-BE49-F238E27FC236}">
                <a16:creationId xmlns:a16="http://schemas.microsoft.com/office/drawing/2014/main" id="{6410E024-D0BA-4349-981A-F74D8D6124B4}"/>
              </a:ext>
            </a:extLst>
          </p:cNvPr>
          <p:cNvSpPr>
            <a:spLocks noGrp="1"/>
          </p:cNvSpPr>
          <p:nvPr>
            <p:ph type="sldNum" sz="quarter" idx="4"/>
          </p:nvPr>
        </p:nvSpPr>
        <p:spPr>
          <a:xfrm>
            <a:off x="0" y="6454800"/>
            <a:ext cx="407987" cy="309145"/>
          </a:xfrm>
          <a:prstGeom prst="rect">
            <a:avLst/>
          </a:prstGeom>
        </p:spPr>
        <p:txBody>
          <a:bodyPr vert="horz" lIns="0" tIns="0" rIns="0" bIns="72000" rtlCol="0" anchor="b" anchorCtr="0">
            <a:noAutofit/>
          </a:bodyPr>
          <a:lstStyle>
            <a:lvl1pPr algn="r">
              <a:lnSpc>
                <a:spcPct val="100000"/>
              </a:lnSpc>
              <a:spcBef>
                <a:spcPts val="0"/>
              </a:spcBef>
              <a:spcAft>
                <a:spcPts val="0"/>
              </a:spcAft>
              <a:defRPr sz="1050">
                <a:solidFill>
                  <a:schemeClr val="tx1"/>
                </a:solidFill>
              </a:defRPr>
            </a:lvl1pPr>
          </a:lstStyle>
          <a:p>
            <a:fld id="{F8E47D07-9D1E-4FE9-B31A-2F5863681021}" type="slidenum">
              <a:rPr lang="en-GB" smtClean="0"/>
              <a:pPr/>
              <a:t>‹#›</a:t>
            </a:fld>
            <a:endParaRPr lang="en-GB"/>
          </a:p>
        </p:txBody>
      </p:sp>
      <p:sp>
        <p:nvSpPr>
          <p:cNvPr id="20" name="Text Placeholder 30">
            <a:extLst>
              <a:ext uri="{FF2B5EF4-FFF2-40B4-BE49-F238E27FC236}">
                <a16:creationId xmlns:a16="http://schemas.microsoft.com/office/drawing/2014/main" id="{611C7859-08D9-4DAD-BB25-DD22F6761BE3}"/>
              </a:ext>
            </a:extLst>
          </p:cNvPr>
          <p:cNvSpPr txBox="1">
            <a:spLocks/>
          </p:cNvSpPr>
          <p:nvPr/>
        </p:nvSpPr>
        <p:spPr>
          <a:xfrm>
            <a:off x="11597151" y="6303999"/>
            <a:ext cx="294812" cy="355098"/>
          </a:xfrm>
          <a:prstGeom prst="rect">
            <a:avLst/>
          </a:prstGeom>
          <a:blipFill>
            <a:blip r:embed="rId8">
              <a:extLst>
                <a:ext uri="{96DAC541-7B7A-43D3-8B79-37D633B846F1}">
                  <asvg:svgBlip xmlns:asvg="http://schemas.microsoft.com/office/drawing/2016/SVG/main" r:embed="rId9"/>
                </a:ext>
              </a:extLst>
            </a:blip>
            <a:stretch>
              <a:fillRect/>
            </a:stretch>
          </a:blipFill>
        </p:spPr>
        <p:txBody>
          <a:bodyPr/>
          <a:lstStyle>
            <a:lvl1pPr marL="0" indent="0" algn="l" defTabSz="914400" rtl="0" eaLnBrk="1" latinLnBrk="0" hangingPunct="1">
              <a:lnSpc>
                <a:spcPct val="90000"/>
              </a:lnSpc>
              <a:spcBef>
                <a:spcPts val="0"/>
              </a:spcBef>
              <a:spcAft>
                <a:spcPts val="600"/>
              </a:spcAft>
              <a:buFont typeface="Arial" panose="020B0604020202020204" pitchFamily="34" charset="0"/>
              <a:buNone/>
              <a:defRPr sz="1600" kern="1200">
                <a:solidFill>
                  <a:schemeClr val="tx2"/>
                </a:solidFill>
                <a:latin typeface="+mn-lt"/>
                <a:ea typeface="+mn-ea"/>
                <a:cs typeface="+mn-cs"/>
              </a:defRPr>
            </a:lvl1pPr>
            <a:lvl2pPr marL="2286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600" kern="1200">
                <a:solidFill>
                  <a:schemeClr val="tx2"/>
                </a:solidFill>
                <a:latin typeface="+mn-lt"/>
                <a:ea typeface="+mn-ea"/>
                <a:cs typeface="+mn-cs"/>
              </a:defRPr>
            </a:lvl2pPr>
            <a:lvl3pPr marL="4445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400" kern="1200">
                <a:solidFill>
                  <a:schemeClr val="tx2"/>
                </a:solidFill>
                <a:latin typeface="+mn-lt"/>
                <a:ea typeface="+mn-ea"/>
                <a:cs typeface="+mn-cs"/>
              </a:defRPr>
            </a:lvl3pPr>
            <a:lvl4pPr marL="625475"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4pPr>
            <a:lvl5pPr marL="80645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a:t> </a:t>
            </a:r>
          </a:p>
        </p:txBody>
      </p:sp>
      <p:sp>
        <p:nvSpPr>
          <p:cNvPr id="8" name="Text Placeholder 7">
            <a:extLst>
              <a:ext uri="{FF2B5EF4-FFF2-40B4-BE49-F238E27FC236}">
                <a16:creationId xmlns:a16="http://schemas.microsoft.com/office/drawing/2014/main" id="{6E248C0A-0C4B-4F9E-B86F-C76D98029E86}"/>
              </a:ext>
            </a:extLst>
          </p:cNvPr>
          <p:cNvSpPr>
            <a:spLocks noGrp="1"/>
          </p:cNvSpPr>
          <p:nvPr>
            <p:ph type="body" idx="1"/>
          </p:nvPr>
        </p:nvSpPr>
        <p:spPr>
          <a:xfrm>
            <a:off x="407987" y="1567813"/>
            <a:ext cx="11376025" cy="4632961"/>
          </a:xfrm>
          <a:prstGeom prst="rect">
            <a:avLst/>
          </a:prstGeom>
        </p:spPr>
        <p:txBody>
          <a:bodyPr vert="horz" lIns="91440" tIns="45720" rIns="91440" bIns="45720" rtlCol="0">
            <a:noAutofit/>
          </a:bodyPr>
          <a:lstStyle/>
          <a:p>
            <a:pPr lvl="0"/>
            <a:r>
              <a:rPr lang="en-US"/>
              <a:t>Click to add text here. </a:t>
            </a:r>
            <a:br>
              <a:rPr lang="en-US"/>
            </a:br>
            <a:r>
              <a:rPr lang="en-US"/>
              <a:t>When pasting copy from other slides, be sure to right-click and choose ‘Keep text only’. </a:t>
            </a:r>
            <a:br>
              <a:rPr lang="en-US"/>
            </a:br>
            <a:r>
              <a:rPr lang="en-US"/>
              <a:t>To increase bullet level, select your text and press Tab.</a:t>
            </a:r>
            <a:br>
              <a:rPr lang="en-US"/>
            </a:br>
            <a:r>
              <a:rPr lang="en-US"/>
              <a:t>To decrease bullet level, select your bullet text and press Shift + Tab.</a:t>
            </a:r>
          </a:p>
          <a:p>
            <a:pPr marL="576000" marR="0" lvl="1" indent="-288000" algn="l" defTabSz="914400" rtl="0" eaLnBrk="1" fontAlgn="auto" latinLnBrk="0" hangingPunct="1">
              <a:lnSpc>
                <a:spcPct val="90000"/>
              </a:lnSpc>
              <a:spcBef>
                <a:spcPts val="0"/>
              </a:spcBef>
              <a:spcAft>
                <a:spcPts val="800"/>
              </a:spcAft>
              <a:buClrTx/>
              <a:buSzPct val="100000"/>
              <a:buFont typeface="Arial" panose="020B0604020202020204" pitchFamily="34" charset="0"/>
              <a:buChar char="•"/>
              <a:tabLst/>
            </a:pPr>
            <a:r>
              <a:rPr lang="en-US"/>
              <a:t>Second level</a:t>
            </a:r>
          </a:p>
          <a:p>
            <a:pPr marL="792000" lvl="2"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Third level</a:t>
            </a:r>
          </a:p>
          <a:p>
            <a:pPr marL="972000" lvl="3"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Fourth level</a:t>
            </a:r>
          </a:p>
          <a:p>
            <a:pPr lvl="4"/>
            <a:r>
              <a:rPr lang="en-US"/>
              <a:t>Fifth level</a:t>
            </a:r>
          </a:p>
        </p:txBody>
      </p:sp>
    </p:spTree>
    <p:custDataLst>
      <p:tags r:id="rId7"/>
    </p:custDataLst>
    <p:extLst>
      <p:ext uri="{BB962C8B-B14F-4D97-AF65-F5344CB8AC3E}">
        <p14:creationId xmlns:p14="http://schemas.microsoft.com/office/powerpoint/2010/main" val="442645784"/>
      </p:ext>
    </p:extLst>
  </p:cSld>
  <p:clrMap bg1="lt1" tx1="dk1" bg2="lt2" tx2="dk2" accent1="accent1" accent2="accent2" accent3="accent3" accent4="accent4" accent5="accent5" accent6="accent6" hlink="hlink" folHlink="folHlink"/>
  <p:sldLayoutIdLst>
    <p:sldLayoutId id="2147484027" r:id="rId1"/>
    <p:sldLayoutId id="2147484118" r:id="rId2"/>
    <p:sldLayoutId id="2147484119" r:id="rId3"/>
    <p:sldLayoutId id="2147484120" r:id="rId4"/>
    <p:sldLayoutId id="2147484031" r:id="rId5"/>
  </p:sldLayoutIdLst>
  <p:hf hdr="0" ftr="0"/>
  <p:txStyles>
    <p:title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200"/>
        </a:spcAft>
        <a:buFont typeface="Arial" panose="020B0604020202020204" pitchFamily="34" charset="0"/>
        <a:buChar char="•"/>
        <a:defRPr sz="2400" kern="1200">
          <a:solidFill>
            <a:schemeClr val="tx1"/>
          </a:solidFill>
          <a:latin typeface="+mn-lt"/>
          <a:ea typeface="+mn-ea"/>
          <a:cs typeface="+mn-cs"/>
        </a:defRPr>
      </a:lvl1pPr>
      <a:lvl2pPr marL="630900" marR="0" indent="-342900" algn="l" defTabSz="914400" rtl="0" eaLnBrk="1" fontAlgn="auto" latinLnBrk="0" hangingPunct="1">
        <a:lnSpc>
          <a:spcPct val="100000"/>
        </a:lnSpc>
        <a:spcBef>
          <a:spcPts val="0"/>
        </a:spcBef>
        <a:spcAft>
          <a:spcPts val="800"/>
        </a:spcAft>
        <a:buClrTx/>
        <a:buSzPct val="100000"/>
        <a:buFont typeface="Arial" panose="020B0604020202020204" pitchFamily="34" charset="0"/>
        <a:buChar char="•"/>
        <a:tabLst/>
        <a:defRPr lang="en-US" sz="2400" kern="1200" dirty="0">
          <a:solidFill>
            <a:schemeClr val="tx1"/>
          </a:solidFill>
          <a:latin typeface="+mn-lt"/>
          <a:ea typeface="+mn-ea"/>
          <a:cs typeface="+mn-cs"/>
        </a:defRPr>
      </a:lvl2pPr>
      <a:lvl3pPr marL="918900" indent="-342900" algn="l" defTabSz="914400" rtl="0" eaLnBrk="1" latinLnBrk="0" hangingPunct="1">
        <a:lnSpc>
          <a:spcPct val="100000"/>
        </a:lnSpc>
        <a:spcBef>
          <a:spcPts val="0"/>
        </a:spcBef>
        <a:spcAft>
          <a:spcPts val="800"/>
        </a:spcAft>
        <a:buClrTx/>
        <a:buSzPct val="100000"/>
        <a:buFont typeface="Arial" panose="020B0604020202020204" pitchFamily="34" charset="0"/>
        <a:buChar char="•"/>
        <a:defRPr lang="en-US" sz="2000" kern="1200" dirty="0">
          <a:solidFill>
            <a:schemeClr val="tx1"/>
          </a:solidFill>
          <a:latin typeface="+mn-lt"/>
          <a:ea typeface="+mn-ea"/>
          <a:cs typeface="+mn-cs"/>
        </a:defRPr>
      </a:lvl3pPr>
      <a:lvl4pPr marL="1098900" indent="-342900" algn="l" defTabSz="914400" rtl="0" eaLnBrk="1" latinLnBrk="0" hangingPunct="1">
        <a:lnSpc>
          <a:spcPct val="100000"/>
        </a:lnSpc>
        <a:spcBef>
          <a:spcPts val="0"/>
        </a:spcBef>
        <a:spcAft>
          <a:spcPts val="800"/>
        </a:spcAft>
        <a:buClrTx/>
        <a:buSzPct val="100000"/>
        <a:buFont typeface="Arial" panose="020B0604020202020204" pitchFamily="34" charset="0"/>
        <a:buChar char="•"/>
        <a:defRPr lang="en-US" sz="2000" kern="1200" dirty="0">
          <a:solidFill>
            <a:schemeClr val="tx1"/>
          </a:solidFill>
          <a:latin typeface="+mn-lt"/>
          <a:ea typeface="+mn-ea"/>
          <a:cs typeface="+mn-cs"/>
        </a:defRPr>
      </a:lvl4pPr>
      <a:lvl5pPr marL="1188000" indent="-228600" algn="l" defTabSz="914400" rtl="0" eaLnBrk="1" latinLnBrk="0" hangingPunct="1">
        <a:lnSpc>
          <a:spcPct val="100000"/>
        </a:lnSpc>
        <a:spcBef>
          <a:spcPts val="0"/>
        </a:spcBef>
        <a:spcAft>
          <a:spcPts val="800"/>
        </a:spcAft>
        <a:buClrTx/>
        <a:buSzPct val="100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57">
          <p15:clr>
            <a:srgbClr val="C35EA4"/>
          </p15:clr>
        </p15:guide>
        <p15:guide id="2" pos="7423">
          <p15:clr>
            <a:srgbClr val="C35EA4"/>
          </p15:clr>
        </p15:guide>
        <p15:guide id="3" orient="horz" pos="3906">
          <p15:clr>
            <a:srgbClr val="C35EA4"/>
          </p15:clr>
        </p15:guide>
        <p15:guide id="4" orient="horz" pos="255">
          <p15:clr>
            <a:srgbClr val="C35EA4"/>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65884D0-6C0A-4957-A521-E7AECDD8A627}"/>
              </a:ext>
            </a:extLst>
          </p:cNvPr>
          <p:cNvSpPr>
            <a:spLocks noGrp="1"/>
          </p:cNvSpPr>
          <p:nvPr>
            <p:ph type="title"/>
          </p:nvPr>
        </p:nvSpPr>
        <p:spPr>
          <a:xfrm>
            <a:off x="407987" y="404812"/>
            <a:ext cx="11376025" cy="1007427"/>
          </a:xfrm>
          <a:prstGeom prst="rect">
            <a:avLst/>
          </a:prstGeom>
        </p:spPr>
        <p:txBody>
          <a:bodyPr vert="horz" lIns="0" tIns="0" rIns="0" bIns="0" rtlCol="0" anchor="t">
            <a:normAutofit/>
          </a:bodyPr>
          <a:lstStyle/>
          <a:p>
            <a:r>
              <a:rPr lang="en-US"/>
              <a:t>Click to enter title here</a:t>
            </a:r>
            <a:endParaRPr lang="en-GB"/>
          </a:p>
        </p:txBody>
      </p:sp>
      <p:sp>
        <p:nvSpPr>
          <p:cNvPr id="4" name="Date Placeholder 3">
            <a:extLst>
              <a:ext uri="{FF2B5EF4-FFF2-40B4-BE49-F238E27FC236}">
                <a16:creationId xmlns:a16="http://schemas.microsoft.com/office/drawing/2014/main" id="{FD78F6B2-FAF9-4D08-B8BD-F2646AEF396C}"/>
              </a:ext>
            </a:extLst>
          </p:cNvPr>
          <p:cNvSpPr>
            <a:spLocks noGrp="1"/>
          </p:cNvSpPr>
          <p:nvPr>
            <p:ph type="dt" sz="half" idx="2"/>
          </p:nvPr>
        </p:nvSpPr>
        <p:spPr>
          <a:xfrm>
            <a:off x="10137663" y="6454800"/>
            <a:ext cx="1279358" cy="309145"/>
          </a:xfrm>
          <a:prstGeom prst="rect">
            <a:avLst/>
          </a:prstGeom>
        </p:spPr>
        <p:txBody>
          <a:bodyPr vert="horz" lIns="91440" tIns="45720" rIns="91440" bIns="72000" rtlCol="0" anchor="b" anchorCtr="0">
            <a:noAutofit/>
          </a:bodyPr>
          <a:lstStyle>
            <a:lvl1pPr algn="r">
              <a:lnSpc>
                <a:spcPct val="100000"/>
              </a:lnSpc>
              <a:spcBef>
                <a:spcPts val="0"/>
              </a:spcBef>
              <a:spcAft>
                <a:spcPts val="0"/>
              </a:spcAft>
              <a:defRPr sz="1050">
                <a:solidFill>
                  <a:schemeClr val="tx1"/>
                </a:solidFill>
              </a:defRPr>
            </a:lvl1pPr>
          </a:lstStyle>
          <a:p>
            <a:endParaRPr lang="en-GB"/>
          </a:p>
        </p:txBody>
      </p:sp>
      <p:sp>
        <p:nvSpPr>
          <p:cNvPr id="6" name="Slide Number Placeholder 5">
            <a:extLst>
              <a:ext uri="{FF2B5EF4-FFF2-40B4-BE49-F238E27FC236}">
                <a16:creationId xmlns:a16="http://schemas.microsoft.com/office/drawing/2014/main" id="{6410E024-D0BA-4349-981A-F74D8D6124B4}"/>
              </a:ext>
            </a:extLst>
          </p:cNvPr>
          <p:cNvSpPr>
            <a:spLocks noGrp="1"/>
          </p:cNvSpPr>
          <p:nvPr>
            <p:ph type="sldNum" sz="quarter" idx="4"/>
          </p:nvPr>
        </p:nvSpPr>
        <p:spPr>
          <a:xfrm>
            <a:off x="0" y="6454800"/>
            <a:ext cx="407987" cy="309145"/>
          </a:xfrm>
          <a:prstGeom prst="rect">
            <a:avLst/>
          </a:prstGeom>
        </p:spPr>
        <p:txBody>
          <a:bodyPr vert="horz" lIns="0" tIns="0" rIns="0" bIns="72000" rtlCol="0" anchor="b" anchorCtr="0">
            <a:noAutofit/>
          </a:bodyPr>
          <a:lstStyle>
            <a:lvl1pPr algn="r">
              <a:lnSpc>
                <a:spcPct val="100000"/>
              </a:lnSpc>
              <a:spcBef>
                <a:spcPts val="0"/>
              </a:spcBef>
              <a:spcAft>
                <a:spcPts val="0"/>
              </a:spcAft>
              <a:defRPr sz="1050">
                <a:solidFill>
                  <a:schemeClr val="tx1"/>
                </a:solidFill>
              </a:defRPr>
            </a:lvl1pPr>
          </a:lstStyle>
          <a:p>
            <a:fld id="{F8E47D07-9D1E-4FE9-B31A-2F5863681021}" type="slidenum">
              <a:rPr lang="en-GB" smtClean="0"/>
              <a:pPr/>
              <a:t>‹#›</a:t>
            </a:fld>
            <a:endParaRPr lang="en-GB"/>
          </a:p>
        </p:txBody>
      </p:sp>
      <p:sp>
        <p:nvSpPr>
          <p:cNvPr id="20" name="Text Placeholder 30">
            <a:extLst>
              <a:ext uri="{FF2B5EF4-FFF2-40B4-BE49-F238E27FC236}">
                <a16:creationId xmlns:a16="http://schemas.microsoft.com/office/drawing/2014/main" id="{611C7859-08D9-4DAD-BB25-DD22F6761BE3}"/>
              </a:ext>
            </a:extLst>
          </p:cNvPr>
          <p:cNvSpPr txBox="1">
            <a:spLocks/>
          </p:cNvSpPr>
          <p:nvPr/>
        </p:nvSpPr>
        <p:spPr>
          <a:xfrm>
            <a:off x="11597151" y="6303999"/>
            <a:ext cx="294812" cy="355098"/>
          </a:xfrm>
          <a:prstGeom prst="rect">
            <a:avLst/>
          </a:prstGeom>
          <a:blipFill>
            <a:blip r:embed="rId6">
              <a:extLst>
                <a:ext uri="{96DAC541-7B7A-43D3-8B79-37D633B846F1}">
                  <asvg:svgBlip xmlns:asvg="http://schemas.microsoft.com/office/drawing/2016/SVG/main" r:embed="rId7"/>
                </a:ext>
              </a:extLst>
            </a:blip>
            <a:stretch>
              <a:fillRect/>
            </a:stretch>
          </a:blipFill>
        </p:spPr>
        <p:txBody>
          <a:bodyPr/>
          <a:lstStyle>
            <a:lvl1pPr marL="0" indent="0" algn="l" defTabSz="914400" rtl="0" eaLnBrk="1" latinLnBrk="0" hangingPunct="1">
              <a:lnSpc>
                <a:spcPct val="90000"/>
              </a:lnSpc>
              <a:spcBef>
                <a:spcPts val="0"/>
              </a:spcBef>
              <a:spcAft>
                <a:spcPts val="600"/>
              </a:spcAft>
              <a:buFont typeface="Arial" panose="020B0604020202020204" pitchFamily="34" charset="0"/>
              <a:buNone/>
              <a:defRPr sz="1600" kern="1200">
                <a:solidFill>
                  <a:schemeClr val="tx2"/>
                </a:solidFill>
                <a:latin typeface="+mn-lt"/>
                <a:ea typeface="+mn-ea"/>
                <a:cs typeface="+mn-cs"/>
              </a:defRPr>
            </a:lvl1pPr>
            <a:lvl2pPr marL="2286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600" kern="1200">
                <a:solidFill>
                  <a:schemeClr val="tx2"/>
                </a:solidFill>
                <a:latin typeface="+mn-lt"/>
                <a:ea typeface="+mn-ea"/>
                <a:cs typeface="+mn-cs"/>
              </a:defRPr>
            </a:lvl2pPr>
            <a:lvl3pPr marL="4445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400" kern="1200">
                <a:solidFill>
                  <a:schemeClr val="tx2"/>
                </a:solidFill>
                <a:latin typeface="+mn-lt"/>
                <a:ea typeface="+mn-ea"/>
                <a:cs typeface="+mn-cs"/>
              </a:defRPr>
            </a:lvl3pPr>
            <a:lvl4pPr marL="625475"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4pPr>
            <a:lvl5pPr marL="80645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a:t> </a:t>
            </a:r>
          </a:p>
        </p:txBody>
      </p:sp>
      <p:sp>
        <p:nvSpPr>
          <p:cNvPr id="8" name="Text Placeholder 7">
            <a:extLst>
              <a:ext uri="{FF2B5EF4-FFF2-40B4-BE49-F238E27FC236}">
                <a16:creationId xmlns:a16="http://schemas.microsoft.com/office/drawing/2014/main" id="{6E248C0A-0C4B-4F9E-B86F-C76D98029E86}"/>
              </a:ext>
            </a:extLst>
          </p:cNvPr>
          <p:cNvSpPr>
            <a:spLocks noGrp="1"/>
          </p:cNvSpPr>
          <p:nvPr>
            <p:ph type="body" idx="1"/>
          </p:nvPr>
        </p:nvSpPr>
        <p:spPr>
          <a:xfrm>
            <a:off x="407987" y="1567813"/>
            <a:ext cx="11376025" cy="4632961"/>
          </a:xfrm>
          <a:prstGeom prst="rect">
            <a:avLst/>
          </a:prstGeom>
        </p:spPr>
        <p:txBody>
          <a:bodyPr vert="horz" lIns="91440" tIns="45720" rIns="91440" bIns="45720" rtlCol="0">
            <a:noAutofit/>
          </a:bodyPr>
          <a:lstStyle/>
          <a:p>
            <a:pPr lvl="0"/>
            <a:r>
              <a:rPr lang="en-US"/>
              <a:t>Click to add text here. </a:t>
            </a:r>
            <a:br>
              <a:rPr lang="en-US"/>
            </a:br>
            <a:r>
              <a:rPr lang="en-US"/>
              <a:t>When pasting copy from other slides, be sure to right-click and choose ‘Keep text only’. </a:t>
            </a:r>
            <a:br>
              <a:rPr lang="en-US"/>
            </a:br>
            <a:r>
              <a:rPr lang="en-US"/>
              <a:t>To increase bullet level, select your text and press Tab.</a:t>
            </a:r>
            <a:br>
              <a:rPr lang="en-US"/>
            </a:br>
            <a:r>
              <a:rPr lang="en-US"/>
              <a:t>To decrease bullet level, select your bullet text and press Shift + Tab.</a:t>
            </a:r>
          </a:p>
          <a:p>
            <a:pPr marL="576000" marR="0" lvl="1" indent="-288000" algn="l" defTabSz="914400" rtl="0" eaLnBrk="1" fontAlgn="auto" latinLnBrk="0" hangingPunct="1">
              <a:lnSpc>
                <a:spcPct val="90000"/>
              </a:lnSpc>
              <a:spcBef>
                <a:spcPts val="0"/>
              </a:spcBef>
              <a:spcAft>
                <a:spcPts val="800"/>
              </a:spcAft>
              <a:buClrTx/>
              <a:buSzPct val="100000"/>
              <a:buFont typeface="Arial" panose="020B0604020202020204" pitchFamily="34" charset="0"/>
              <a:buChar char="•"/>
              <a:tabLst/>
            </a:pPr>
            <a:r>
              <a:rPr lang="en-US"/>
              <a:t>Second level</a:t>
            </a:r>
          </a:p>
          <a:p>
            <a:pPr marL="792000" lvl="2"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Third level</a:t>
            </a:r>
          </a:p>
          <a:p>
            <a:pPr marL="972000" lvl="3"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Fourth level</a:t>
            </a:r>
          </a:p>
          <a:p>
            <a:pPr lvl="4"/>
            <a:r>
              <a:rPr lang="en-US"/>
              <a:t>Fifth level</a:t>
            </a:r>
          </a:p>
        </p:txBody>
      </p:sp>
    </p:spTree>
    <p:custDataLst>
      <p:tags r:id="rId5"/>
    </p:custDataLst>
    <p:extLst>
      <p:ext uri="{BB962C8B-B14F-4D97-AF65-F5344CB8AC3E}">
        <p14:creationId xmlns:p14="http://schemas.microsoft.com/office/powerpoint/2010/main" val="423571043"/>
      </p:ext>
    </p:extLst>
  </p:cSld>
  <p:clrMap bg1="lt1" tx1="dk1" bg2="lt2" tx2="dk2" accent1="accent1" accent2="accent2" accent3="accent3" accent4="accent4" accent5="accent5" accent6="accent6" hlink="hlink" folHlink="folHlink"/>
  <p:sldLayoutIdLst>
    <p:sldLayoutId id="2147484054" r:id="rId1"/>
    <p:sldLayoutId id="2147484055" r:id="rId2"/>
    <p:sldLayoutId id="2147484056" r:id="rId3"/>
  </p:sldLayoutIdLst>
  <p:hf hdr="0" ftr="0"/>
  <p:txStyles>
    <p:title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200"/>
        </a:spcAft>
        <a:buFont typeface="Arial" panose="020B0604020202020204" pitchFamily="34" charset="0"/>
        <a:buChar char="•"/>
        <a:defRPr sz="2400" kern="1200">
          <a:solidFill>
            <a:schemeClr val="tx1"/>
          </a:solidFill>
          <a:latin typeface="+mn-lt"/>
          <a:ea typeface="+mn-ea"/>
          <a:cs typeface="+mn-cs"/>
        </a:defRPr>
      </a:lvl1pPr>
      <a:lvl2pPr marL="630900" marR="0" indent="-342900" algn="l" defTabSz="914400" rtl="0" eaLnBrk="1" fontAlgn="auto" latinLnBrk="0" hangingPunct="1">
        <a:lnSpc>
          <a:spcPct val="100000"/>
        </a:lnSpc>
        <a:spcBef>
          <a:spcPts val="0"/>
        </a:spcBef>
        <a:spcAft>
          <a:spcPts val="800"/>
        </a:spcAft>
        <a:buClrTx/>
        <a:buSzPct val="100000"/>
        <a:buFont typeface="Arial" panose="020B0604020202020204" pitchFamily="34" charset="0"/>
        <a:buChar char="•"/>
        <a:tabLst/>
        <a:defRPr lang="en-US" sz="2400" kern="1200" dirty="0">
          <a:solidFill>
            <a:schemeClr val="tx1"/>
          </a:solidFill>
          <a:latin typeface="+mn-lt"/>
          <a:ea typeface="+mn-ea"/>
          <a:cs typeface="+mn-cs"/>
        </a:defRPr>
      </a:lvl2pPr>
      <a:lvl3pPr marL="918900" indent="-342900" algn="l" defTabSz="914400" rtl="0" eaLnBrk="1" latinLnBrk="0" hangingPunct="1">
        <a:lnSpc>
          <a:spcPct val="100000"/>
        </a:lnSpc>
        <a:spcBef>
          <a:spcPts val="0"/>
        </a:spcBef>
        <a:spcAft>
          <a:spcPts val="800"/>
        </a:spcAft>
        <a:buClrTx/>
        <a:buSzPct val="100000"/>
        <a:buFont typeface="Arial" panose="020B0604020202020204" pitchFamily="34" charset="0"/>
        <a:buChar char="•"/>
        <a:defRPr lang="en-US" sz="2000" kern="1200" dirty="0">
          <a:solidFill>
            <a:schemeClr val="tx1"/>
          </a:solidFill>
          <a:latin typeface="+mn-lt"/>
          <a:ea typeface="+mn-ea"/>
          <a:cs typeface="+mn-cs"/>
        </a:defRPr>
      </a:lvl3pPr>
      <a:lvl4pPr marL="1098900" indent="-342900" algn="l" defTabSz="914400" rtl="0" eaLnBrk="1" latinLnBrk="0" hangingPunct="1">
        <a:lnSpc>
          <a:spcPct val="100000"/>
        </a:lnSpc>
        <a:spcBef>
          <a:spcPts val="0"/>
        </a:spcBef>
        <a:spcAft>
          <a:spcPts val="800"/>
        </a:spcAft>
        <a:buClrTx/>
        <a:buSzPct val="100000"/>
        <a:buFont typeface="Arial" panose="020B0604020202020204" pitchFamily="34" charset="0"/>
        <a:buChar char="•"/>
        <a:defRPr lang="en-US" sz="2000" kern="1200" dirty="0">
          <a:solidFill>
            <a:schemeClr val="tx1"/>
          </a:solidFill>
          <a:latin typeface="+mn-lt"/>
          <a:ea typeface="+mn-ea"/>
          <a:cs typeface="+mn-cs"/>
        </a:defRPr>
      </a:lvl4pPr>
      <a:lvl5pPr marL="1188000" indent="-228600" algn="l" defTabSz="914400" rtl="0" eaLnBrk="1" latinLnBrk="0" hangingPunct="1">
        <a:lnSpc>
          <a:spcPct val="100000"/>
        </a:lnSpc>
        <a:spcBef>
          <a:spcPts val="0"/>
        </a:spcBef>
        <a:spcAft>
          <a:spcPts val="800"/>
        </a:spcAft>
        <a:buClrTx/>
        <a:buSzPct val="100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57">
          <p15:clr>
            <a:srgbClr val="C35EA4"/>
          </p15:clr>
        </p15:guide>
        <p15:guide id="2" pos="7423">
          <p15:clr>
            <a:srgbClr val="C35EA4"/>
          </p15:clr>
        </p15:guide>
        <p15:guide id="3" orient="horz" pos="3906">
          <p15:clr>
            <a:srgbClr val="C35EA4"/>
          </p15:clr>
        </p15:guide>
        <p15:guide id="4" orient="horz" pos="255">
          <p15:clr>
            <a:srgbClr val="C35EA4"/>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65884D0-6C0A-4957-A521-E7AECDD8A627}"/>
              </a:ext>
            </a:extLst>
          </p:cNvPr>
          <p:cNvSpPr>
            <a:spLocks noGrp="1"/>
          </p:cNvSpPr>
          <p:nvPr>
            <p:ph type="title"/>
          </p:nvPr>
        </p:nvSpPr>
        <p:spPr>
          <a:xfrm>
            <a:off x="407987" y="404812"/>
            <a:ext cx="11376025" cy="1007427"/>
          </a:xfrm>
          <a:prstGeom prst="rect">
            <a:avLst/>
          </a:prstGeom>
        </p:spPr>
        <p:txBody>
          <a:bodyPr vert="horz" lIns="0" tIns="0" rIns="0" bIns="0" rtlCol="0" anchor="t">
            <a:normAutofit/>
          </a:bodyPr>
          <a:lstStyle/>
          <a:p>
            <a:r>
              <a:rPr lang="en-US"/>
              <a:t>Click to enter title here</a:t>
            </a:r>
            <a:endParaRPr lang="en-GB"/>
          </a:p>
        </p:txBody>
      </p:sp>
      <p:sp>
        <p:nvSpPr>
          <p:cNvPr id="4" name="Date Placeholder 3">
            <a:extLst>
              <a:ext uri="{FF2B5EF4-FFF2-40B4-BE49-F238E27FC236}">
                <a16:creationId xmlns:a16="http://schemas.microsoft.com/office/drawing/2014/main" id="{FD78F6B2-FAF9-4D08-B8BD-F2646AEF396C}"/>
              </a:ext>
            </a:extLst>
          </p:cNvPr>
          <p:cNvSpPr>
            <a:spLocks noGrp="1"/>
          </p:cNvSpPr>
          <p:nvPr>
            <p:ph type="dt" sz="half" idx="2"/>
          </p:nvPr>
        </p:nvSpPr>
        <p:spPr>
          <a:xfrm>
            <a:off x="10137663" y="6454800"/>
            <a:ext cx="1279358" cy="309145"/>
          </a:xfrm>
          <a:prstGeom prst="rect">
            <a:avLst/>
          </a:prstGeom>
        </p:spPr>
        <p:txBody>
          <a:bodyPr vert="horz" lIns="91440" tIns="45720" rIns="91440" bIns="72000" rtlCol="0" anchor="b" anchorCtr="0">
            <a:noAutofit/>
          </a:bodyPr>
          <a:lstStyle>
            <a:lvl1pPr algn="r">
              <a:lnSpc>
                <a:spcPct val="100000"/>
              </a:lnSpc>
              <a:spcBef>
                <a:spcPts val="0"/>
              </a:spcBef>
              <a:spcAft>
                <a:spcPts val="0"/>
              </a:spcAft>
              <a:defRPr sz="1050">
                <a:solidFill>
                  <a:schemeClr val="tx1"/>
                </a:solidFill>
              </a:defRPr>
            </a:lvl1pPr>
          </a:lstStyle>
          <a:p>
            <a:endParaRPr lang="en-GB"/>
          </a:p>
        </p:txBody>
      </p:sp>
      <p:sp>
        <p:nvSpPr>
          <p:cNvPr id="6" name="Slide Number Placeholder 5">
            <a:extLst>
              <a:ext uri="{FF2B5EF4-FFF2-40B4-BE49-F238E27FC236}">
                <a16:creationId xmlns:a16="http://schemas.microsoft.com/office/drawing/2014/main" id="{6410E024-D0BA-4349-981A-F74D8D6124B4}"/>
              </a:ext>
            </a:extLst>
          </p:cNvPr>
          <p:cNvSpPr>
            <a:spLocks noGrp="1"/>
          </p:cNvSpPr>
          <p:nvPr>
            <p:ph type="sldNum" sz="quarter" idx="4"/>
          </p:nvPr>
        </p:nvSpPr>
        <p:spPr>
          <a:xfrm>
            <a:off x="0" y="6454800"/>
            <a:ext cx="407987" cy="309145"/>
          </a:xfrm>
          <a:prstGeom prst="rect">
            <a:avLst/>
          </a:prstGeom>
        </p:spPr>
        <p:txBody>
          <a:bodyPr vert="horz" lIns="0" tIns="0" rIns="0" bIns="72000" rtlCol="0" anchor="b" anchorCtr="0">
            <a:noAutofit/>
          </a:bodyPr>
          <a:lstStyle>
            <a:lvl1pPr algn="r">
              <a:lnSpc>
                <a:spcPct val="100000"/>
              </a:lnSpc>
              <a:spcBef>
                <a:spcPts val="0"/>
              </a:spcBef>
              <a:spcAft>
                <a:spcPts val="0"/>
              </a:spcAft>
              <a:defRPr sz="1050">
                <a:solidFill>
                  <a:schemeClr val="tx1"/>
                </a:solidFill>
              </a:defRPr>
            </a:lvl1pPr>
          </a:lstStyle>
          <a:p>
            <a:fld id="{F8E47D07-9D1E-4FE9-B31A-2F5863681021}" type="slidenum">
              <a:rPr lang="en-GB" smtClean="0"/>
              <a:pPr/>
              <a:t>‹#›</a:t>
            </a:fld>
            <a:endParaRPr lang="en-GB"/>
          </a:p>
        </p:txBody>
      </p:sp>
      <p:sp>
        <p:nvSpPr>
          <p:cNvPr id="20" name="Text Placeholder 30">
            <a:extLst>
              <a:ext uri="{FF2B5EF4-FFF2-40B4-BE49-F238E27FC236}">
                <a16:creationId xmlns:a16="http://schemas.microsoft.com/office/drawing/2014/main" id="{611C7859-08D9-4DAD-BB25-DD22F6761BE3}"/>
              </a:ext>
            </a:extLst>
          </p:cNvPr>
          <p:cNvSpPr txBox="1">
            <a:spLocks/>
          </p:cNvSpPr>
          <p:nvPr/>
        </p:nvSpPr>
        <p:spPr>
          <a:xfrm>
            <a:off x="11597151" y="6303999"/>
            <a:ext cx="294812" cy="355098"/>
          </a:xfrm>
          <a:prstGeom prst="rect">
            <a:avLst/>
          </a:prstGeom>
          <a:blipFill>
            <a:blip r:embed="rId16">
              <a:extLst>
                <a:ext uri="{96DAC541-7B7A-43D3-8B79-37D633B846F1}">
                  <asvg:svgBlip xmlns:asvg="http://schemas.microsoft.com/office/drawing/2016/SVG/main" r:embed="rId17"/>
                </a:ext>
              </a:extLst>
            </a:blip>
            <a:stretch>
              <a:fillRect/>
            </a:stretch>
          </a:blipFill>
        </p:spPr>
        <p:txBody>
          <a:bodyPr/>
          <a:lstStyle>
            <a:lvl1pPr marL="0" indent="0" algn="l" defTabSz="914400" rtl="0" eaLnBrk="1" latinLnBrk="0" hangingPunct="1">
              <a:lnSpc>
                <a:spcPct val="90000"/>
              </a:lnSpc>
              <a:spcBef>
                <a:spcPts val="0"/>
              </a:spcBef>
              <a:spcAft>
                <a:spcPts val="600"/>
              </a:spcAft>
              <a:buFont typeface="Arial" panose="020B0604020202020204" pitchFamily="34" charset="0"/>
              <a:buNone/>
              <a:defRPr sz="1600" kern="1200">
                <a:solidFill>
                  <a:schemeClr val="tx2"/>
                </a:solidFill>
                <a:latin typeface="+mn-lt"/>
                <a:ea typeface="+mn-ea"/>
                <a:cs typeface="+mn-cs"/>
              </a:defRPr>
            </a:lvl1pPr>
            <a:lvl2pPr marL="2286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600" kern="1200">
                <a:solidFill>
                  <a:schemeClr val="tx2"/>
                </a:solidFill>
                <a:latin typeface="+mn-lt"/>
                <a:ea typeface="+mn-ea"/>
                <a:cs typeface="+mn-cs"/>
              </a:defRPr>
            </a:lvl2pPr>
            <a:lvl3pPr marL="4445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400" kern="1200">
                <a:solidFill>
                  <a:schemeClr val="tx2"/>
                </a:solidFill>
                <a:latin typeface="+mn-lt"/>
                <a:ea typeface="+mn-ea"/>
                <a:cs typeface="+mn-cs"/>
              </a:defRPr>
            </a:lvl3pPr>
            <a:lvl4pPr marL="625475"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4pPr>
            <a:lvl5pPr marL="80645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a:t> </a:t>
            </a:r>
          </a:p>
        </p:txBody>
      </p:sp>
      <p:sp>
        <p:nvSpPr>
          <p:cNvPr id="8" name="Text Placeholder 7">
            <a:extLst>
              <a:ext uri="{FF2B5EF4-FFF2-40B4-BE49-F238E27FC236}">
                <a16:creationId xmlns:a16="http://schemas.microsoft.com/office/drawing/2014/main" id="{6E248C0A-0C4B-4F9E-B86F-C76D98029E86}"/>
              </a:ext>
            </a:extLst>
          </p:cNvPr>
          <p:cNvSpPr>
            <a:spLocks noGrp="1"/>
          </p:cNvSpPr>
          <p:nvPr>
            <p:ph type="body" idx="1"/>
          </p:nvPr>
        </p:nvSpPr>
        <p:spPr>
          <a:xfrm>
            <a:off x="407987" y="1567813"/>
            <a:ext cx="11376025" cy="4632961"/>
          </a:xfrm>
          <a:prstGeom prst="rect">
            <a:avLst/>
          </a:prstGeom>
        </p:spPr>
        <p:txBody>
          <a:bodyPr vert="horz" lIns="91440" tIns="45720" rIns="91440" bIns="45720" rtlCol="0">
            <a:noAutofit/>
          </a:bodyPr>
          <a:lstStyle/>
          <a:p>
            <a:pPr lvl="0"/>
            <a:r>
              <a:rPr lang="en-US"/>
              <a:t>Click to add text here. </a:t>
            </a:r>
            <a:br>
              <a:rPr lang="en-US"/>
            </a:br>
            <a:r>
              <a:rPr lang="en-US"/>
              <a:t>When pasting copy from other slides, be sure to right-click and choose ‘Keep text only’. </a:t>
            </a:r>
            <a:br>
              <a:rPr lang="en-US"/>
            </a:br>
            <a:r>
              <a:rPr lang="en-US"/>
              <a:t>To increase bullet level, select your text and press Tab.</a:t>
            </a:r>
            <a:br>
              <a:rPr lang="en-US"/>
            </a:br>
            <a:r>
              <a:rPr lang="en-US"/>
              <a:t>To decrease bullet level, select your bullet text and press Shift + Tab.</a:t>
            </a:r>
          </a:p>
          <a:p>
            <a:pPr marL="576000" marR="0" lvl="1" indent="-288000" algn="l" defTabSz="914400" rtl="0" eaLnBrk="1" fontAlgn="auto" latinLnBrk="0" hangingPunct="1">
              <a:lnSpc>
                <a:spcPct val="90000"/>
              </a:lnSpc>
              <a:spcBef>
                <a:spcPts val="0"/>
              </a:spcBef>
              <a:spcAft>
                <a:spcPts val="800"/>
              </a:spcAft>
              <a:buClrTx/>
              <a:buSzPct val="100000"/>
              <a:buFont typeface="Arial" panose="020B0604020202020204" pitchFamily="34" charset="0"/>
              <a:buChar char="•"/>
              <a:tabLst/>
            </a:pPr>
            <a:r>
              <a:rPr lang="en-US"/>
              <a:t>Second level</a:t>
            </a:r>
          </a:p>
          <a:p>
            <a:pPr marL="792000" lvl="2"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Third level</a:t>
            </a:r>
          </a:p>
          <a:p>
            <a:pPr marL="972000" lvl="3" indent="-216000" algn="l" defTabSz="914400" rtl="0" eaLnBrk="1" latinLnBrk="0" hangingPunct="1">
              <a:lnSpc>
                <a:spcPct val="90000"/>
              </a:lnSpc>
              <a:spcBef>
                <a:spcPts val="0"/>
              </a:spcBef>
              <a:spcAft>
                <a:spcPts val="800"/>
              </a:spcAft>
              <a:buClrTx/>
              <a:buSzPct val="100000"/>
              <a:buFont typeface="Arial" panose="020B0604020202020204" pitchFamily="34" charset="0"/>
              <a:buChar char="•"/>
            </a:pPr>
            <a:r>
              <a:rPr lang="en-US"/>
              <a:t>Fourth level</a:t>
            </a:r>
          </a:p>
          <a:p>
            <a:pPr lvl="4"/>
            <a:r>
              <a:rPr lang="en-US"/>
              <a:t>Fifth level</a:t>
            </a:r>
          </a:p>
        </p:txBody>
      </p:sp>
    </p:spTree>
    <p:custDataLst>
      <p:tags r:id="rId15"/>
    </p:custDataLst>
    <p:extLst>
      <p:ext uri="{BB962C8B-B14F-4D97-AF65-F5344CB8AC3E}">
        <p14:creationId xmlns:p14="http://schemas.microsoft.com/office/powerpoint/2010/main" val="2956617648"/>
      </p:ext>
    </p:extLst>
  </p:cSld>
  <p:clrMap bg1="lt1" tx1="dk1" bg2="lt2" tx2="dk2" accent1="accent1" accent2="accent2" accent3="accent3" accent4="accent4" accent5="accent5" accent6="accent6" hlink="hlink" folHlink="folHlink"/>
  <p:sldLayoutIdLst>
    <p:sldLayoutId id="2147484033" r:id="rId1"/>
    <p:sldLayoutId id="2147484034" r:id="rId2"/>
    <p:sldLayoutId id="2147484035" r:id="rId3"/>
    <p:sldLayoutId id="2147484036" r:id="rId4"/>
    <p:sldLayoutId id="2147484038" r:id="rId5"/>
    <p:sldLayoutId id="2147484039" r:id="rId6"/>
    <p:sldLayoutId id="2147484040" r:id="rId7"/>
    <p:sldLayoutId id="2147484041" r:id="rId8"/>
    <p:sldLayoutId id="2147484042" r:id="rId9"/>
    <p:sldLayoutId id="2147484043" r:id="rId10"/>
    <p:sldLayoutId id="2147484044" r:id="rId11"/>
    <p:sldLayoutId id="2147484047" r:id="rId12"/>
    <p:sldLayoutId id="2147484046" r:id="rId13"/>
  </p:sldLayoutIdLst>
  <p:hf hdr="0" ftr="0"/>
  <p:txStyles>
    <p:titleStyle>
      <a:lvl1pPr algn="l" defTabSz="914400" rtl="0" eaLnBrk="1" latinLnBrk="0" hangingPunct="1">
        <a:lnSpc>
          <a:spcPct val="100000"/>
        </a:lnSpc>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200"/>
        </a:spcAft>
        <a:buFont typeface="Arial" panose="020B0604020202020204" pitchFamily="34" charset="0"/>
        <a:buChar char="•"/>
        <a:defRPr sz="2400" kern="1200">
          <a:solidFill>
            <a:schemeClr val="tx1"/>
          </a:solidFill>
          <a:latin typeface="+mn-lt"/>
          <a:ea typeface="+mn-ea"/>
          <a:cs typeface="+mn-cs"/>
        </a:defRPr>
      </a:lvl1pPr>
      <a:lvl2pPr marL="630900" marR="0" indent="-342900" algn="l" defTabSz="914400" rtl="0" eaLnBrk="1" fontAlgn="auto" latinLnBrk="0" hangingPunct="1">
        <a:lnSpc>
          <a:spcPct val="100000"/>
        </a:lnSpc>
        <a:spcBef>
          <a:spcPts val="0"/>
        </a:spcBef>
        <a:spcAft>
          <a:spcPts val="800"/>
        </a:spcAft>
        <a:buClrTx/>
        <a:buSzPct val="100000"/>
        <a:buFont typeface="Arial" panose="020B0604020202020204" pitchFamily="34" charset="0"/>
        <a:buChar char="•"/>
        <a:tabLst/>
        <a:defRPr lang="en-US" sz="2400" kern="1200">
          <a:solidFill>
            <a:schemeClr val="tx1"/>
          </a:solidFill>
          <a:latin typeface="+mn-lt"/>
          <a:ea typeface="+mn-ea"/>
          <a:cs typeface="+mn-cs"/>
        </a:defRPr>
      </a:lvl2pPr>
      <a:lvl3pPr marL="918900" indent="-342900" algn="l" defTabSz="914400" rtl="0" eaLnBrk="1" latinLnBrk="0" hangingPunct="1">
        <a:lnSpc>
          <a:spcPct val="100000"/>
        </a:lnSpc>
        <a:spcBef>
          <a:spcPts val="0"/>
        </a:spcBef>
        <a:spcAft>
          <a:spcPts val="800"/>
        </a:spcAft>
        <a:buClrTx/>
        <a:buSzPct val="100000"/>
        <a:buFont typeface="Arial" panose="020B0604020202020204" pitchFamily="34" charset="0"/>
        <a:buChar char="•"/>
        <a:defRPr lang="en-US" sz="2000" kern="1200" dirty="0">
          <a:solidFill>
            <a:schemeClr val="tx1"/>
          </a:solidFill>
          <a:latin typeface="+mn-lt"/>
          <a:ea typeface="+mn-ea"/>
          <a:cs typeface="+mn-cs"/>
        </a:defRPr>
      </a:lvl3pPr>
      <a:lvl4pPr marL="1098900" indent="-342900" algn="l" defTabSz="914400" rtl="0" eaLnBrk="1" latinLnBrk="0" hangingPunct="1">
        <a:lnSpc>
          <a:spcPct val="100000"/>
        </a:lnSpc>
        <a:spcBef>
          <a:spcPts val="0"/>
        </a:spcBef>
        <a:spcAft>
          <a:spcPts val="800"/>
        </a:spcAft>
        <a:buClrTx/>
        <a:buSzPct val="100000"/>
        <a:buFont typeface="Arial" panose="020B0604020202020204" pitchFamily="34" charset="0"/>
        <a:buChar char="•"/>
        <a:defRPr lang="en-US" sz="2000" kern="1200" dirty="0">
          <a:solidFill>
            <a:schemeClr val="tx1"/>
          </a:solidFill>
          <a:latin typeface="+mn-lt"/>
          <a:ea typeface="+mn-ea"/>
          <a:cs typeface="+mn-cs"/>
        </a:defRPr>
      </a:lvl4pPr>
      <a:lvl5pPr marL="1188000" indent="-228600" algn="l" defTabSz="914400" rtl="0" eaLnBrk="1" latinLnBrk="0" hangingPunct="1">
        <a:lnSpc>
          <a:spcPct val="100000"/>
        </a:lnSpc>
        <a:spcBef>
          <a:spcPts val="0"/>
        </a:spcBef>
        <a:spcAft>
          <a:spcPts val="800"/>
        </a:spcAft>
        <a:buClrTx/>
        <a:buSzPct val="100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57">
          <p15:clr>
            <a:srgbClr val="C35EA4"/>
          </p15:clr>
        </p15:guide>
        <p15:guide id="2" pos="7423">
          <p15:clr>
            <a:srgbClr val="C35EA4"/>
          </p15:clr>
        </p15:guide>
        <p15:guide id="3" orient="horz" pos="3906">
          <p15:clr>
            <a:srgbClr val="C35EA4"/>
          </p15:clr>
        </p15:guide>
        <p15:guide id="4" orient="horz" pos="255">
          <p15:clr>
            <a:srgbClr val="C35E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83.xml"/><Relationship Id="rId4" Type="http://schemas.openxmlformats.org/officeDocument/2006/relationships/image" Target="../media/image12.jpe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10.xml"/><Relationship Id="rId5" Type="http://schemas.openxmlformats.org/officeDocument/2006/relationships/image" Target="../media/image21.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10.xml"/><Relationship Id="rId5" Type="http://schemas.openxmlformats.org/officeDocument/2006/relationships/image" Target="../media/image24.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8.xml"/><Relationship Id="rId1" Type="http://schemas.openxmlformats.org/officeDocument/2006/relationships/tags" Target="../tags/tag85.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14.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8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17.jpeg"/><Relationship Id="rId4" Type="http://schemas.openxmlformats.org/officeDocument/2006/relationships/hyperlink" Target="https://www.tensorflow.org/tutorials/text/classify_text_with_ber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F679810-A790-4815-826E-D17D251883E8}"/>
              </a:ext>
            </a:extLst>
          </p:cNvPr>
          <p:cNvSpPr>
            <a:spLocks noGrp="1"/>
          </p:cNvSpPr>
          <p:nvPr>
            <p:ph type="title"/>
          </p:nvPr>
        </p:nvSpPr>
        <p:spPr>
          <a:xfrm>
            <a:off x="407987" y="1486304"/>
            <a:ext cx="5596775" cy="2649135"/>
          </a:xfrm>
        </p:spPr>
        <p:txBody>
          <a:bodyPr>
            <a:normAutofit fontScale="90000"/>
          </a:bodyPr>
          <a:lstStyle/>
          <a:p>
            <a:r>
              <a:rPr lang="en-US" dirty="0"/>
              <a:t>Natural Language Processing for Automated Classification of Qualitative Data From Interviews of Patients With Cancer</a:t>
            </a:r>
          </a:p>
        </p:txBody>
      </p:sp>
      <p:sp>
        <p:nvSpPr>
          <p:cNvPr id="9" name="Picture Placeholder 8">
            <a:extLst>
              <a:ext uri="{FF2B5EF4-FFF2-40B4-BE49-F238E27FC236}">
                <a16:creationId xmlns:a16="http://schemas.microsoft.com/office/drawing/2014/main" id="{F550CC26-2622-4D8D-8097-D9DA026AA923}"/>
              </a:ext>
            </a:extLst>
          </p:cNvPr>
          <p:cNvSpPr>
            <a:spLocks noGrp="1"/>
          </p:cNvSpPr>
          <p:nvPr>
            <p:ph type="pic" sz="quarter" idx="20"/>
          </p:nvPr>
        </p:nvSpPr>
        <p:spPr/>
      </p:sp>
      <p:sp>
        <p:nvSpPr>
          <p:cNvPr id="10" name="Text Placeholder 9">
            <a:extLst>
              <a:ext uri="{FF2B5EF4-FFF2-40B4-BE49-F238E27FC236}">
                <a16:creationId xmlns:a16="http://schemas.microsoft.com/office/drawing/2014/main" id="{E4484041-2863-48C0-957A-7CAC9884777C}"/>
              </a:ext>
            </a:extLst>
          </p:cNvPr>
          <p:cNvSpPr>
            <a:spLocks noGrp="1"/>
          </p:cNvSpPr>
          <p:nvPr>
            <p:ph type="body" sz="quarter" idx="21"/>
          </p:nvPr>
        </p:nvSpPr>
        <p:spPr>
          <a:xfrm>
            <a:off x="397242" y="4262647"/>
            <a:ext cx="5688012" cy="1879278"/>
          </a:xfrm>
        </p:spPr>
        <p:txBody>
          <a:bodyPr>
            <a:normAutofit/>
          </a:bodyPr>
          <a:lstStyle/>
          <a:p>
            <a:r>
              <a:rPr lang="en-US" dirty="0"/>
              <a:t>Chao Fang, Natasha </a:t>
            </a:r>
            <a:r>
              <a:rPr lang="en-US" dirty="0" err="1"/>
              <a:t>Markuzon</a:t>
            </a:r>
            <a:r>
              <a:rPr lang="en-US" dirty="0"/>
              <a:t>*, Nikunj Patel, Juan-David Rueda</a:t>
            </a:r>
          </a:p>
          <a:p>
            <a:r>
              <a:rPr lang="en-US" sz="1800" dirty="0"/>
              <a:t>*To whom the correspondence should be addressed: </a:t>
            </a:r>
            <a:r>
              <a:rPr lang="en-US" sz="1800" dirty="0" err="1"/>
              <a:t>natasha.markuzon@astrazeneca.com</a:t>
            </a:r>
            <a:endParaRPr lang="en-US" sz="1800" dirty="0"/>
          </a:p>
          <a:p>
            <a:endParaRPr lang="en-US" dirty="0"/>
          </a:p>
        </p:txBody>
      </p:sp>
      <p:pic>
        <p:nvPicPr>
          <p:cNvPr id="7" name="Picture Placeholder 4">
            <a:extLst>
              <a:ext uri="{FF2B5EF4-FFF2-40B4-BE49-F238E27FC236}">
                <a16:creationId xmlns:a16="http://schemas.microsoft.com/office/drawing/2014/main" id="{2EBBB913-100F-C148-8BC1-294CA83D458C}"/>
              </a:ext>
            </a:extLst>
          </p:cNvPr>
          <p:cNvPicPr>
            <a:picLocks noChangeAspect="1"/>
          </p:cNvPicPr>
          <p:nvPr/>
        </p:nvPicPr>
        <p:blipFill>
          <a:blip r:embed="rId4">
            <a:extLst>
              <a:ext uri="{28A0092B-C50C-407E-A947-70E740481C1C}">
                <a14:useLocalDpi xmlns:a14="http://schemas.microsoft.com/office/drawing/2010/main" val="0"/>
              </a:ext>
            </a:extLst>
          </a:blip>
          <a:srcRect l="25248" r="25248"/>
          <a:stretch/>
        </p:blipFill>
        <p:spPr>
          <a:xfrm>
            <a:off x="6187239" y="0"/>
            <a:ext cx="6004761" cy="6865200"/>
          </a:xfrm>
          <a:custGeom>
            <a:avLst/>
            <a:gdLst>
              <a:gd name="connsiteX0" fmla="*/ 1547827 w 6004761"/>
              <a:gd name="connsiteY0" fmla="*/ 0 h 6864096"/>
              <a:gd name="connsiteX1" fmla="*/ 6004760 w 6004761"/>
              <a:gd name="connsiteY1" fmla="*/ 0 h 6864096"/>
              <a:gd name="connsiteX2" fmla="*/ 6004761 w 6004761"/>
              <a:gd name="connsiteY2" fmla="*/ 6864096 h 6864096"/>
              <a:gd name="connsiteX3" fmla="*/ 1554450 w 6004761"/>
              <a:gd name="connsiteY3" fmla="*/ 6864096 h 6864096"/>
              <a:gd name="connsiteX4" fmla="*/ 1379124 w 6004761"/>
              <a:gd name="connsiteY4" fmla="*/ 6702826 h 6864096"/>
              <a:gd name="connsiteX5" fmla="*/ 0 w 6004761"/>
              <a:gd name="connsiteY5" fmla="*/ 3429001 h 6864096"/>
              <a:gd name="connsiteX6" fmla="*/ 1379124 w 6004761"/>
              <a:gd name="connsiteY6" fmla="*/ 155178 h 6864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04761" h="6864096">
                <a:moveTo>
                  <a:pt x="1547827" y="0"/>
                </a:moveTo>
                <a:lnTo>
                  <a:pt x="6004760" y="0"/>
                </a:lnTo>
                <a:lnTo>
                  <a:pt x="6004761" y="6864096"/>
                </a:lnTo>
                <a:lnTo>
                  <a:pt x="1554450" y="6864096"/>
                </a:lnTo>
                <a:lnTo>
                  <a:pt x="1379124" y="6702826"/>
                </a:lnTo>
                <a:cubicBezTo>
                  <a:pt x="528239" y="5871990"/>
                  <a:pt x="0" y="4712184"/>
                  <a:pt x="0" y="3429001"/>
                </a:cubicBezTo>
                <a:cubicBezTo>
                  <a:pt x="0" y="2145819"/>
                  <a:pt x="528239" y="986013"/>
                  <a:pt x="1379124" y="155178"/>
                </a:cubicBezTo>
                <a:close/>
              </a:path>
            </a:pathLst>
          </a:custGeom>
          <a:solidFill>
            <a:schemeClr val="accent1"/>
          </a:solidFill>
        </p:spPr>
      </p:pic>
      <p:sp>
        <p:nvSpPr>
          <p:cNvPr id="2" name="TextBox 1">
            <a:extLst>
              <a:ext uri="{FF2B5EF4-FFF2-40B4-BE49-F238E27FC236}">
                <a16:creationId xmlns:a16="http://schemas.microsoft.com/office/drawing/2014/main" id="{2CF98ACB-F94B-E7BC-952A-58C675BB9097}"/>
              </a:ext>
            </a:extLst>
          </p:cNvPr>
          <p:cNvSpPr txBox="1"/>
          <p:nvPr/>
        </p:nvSpPr>
        <p:spPr>
          <a:xfrm>
            <a:off x="292036" y="5907495"/>
            <a:ext cx="7030130" cy="723275"/>
          </a:xfrm>
          <a:prstGeom prst="rect">
            <a:avLst/>
          </a:prstGeom>
          <a:noFill/>
        </p:spPr>
        <p:txBody>
          <a:bodyPr wrap="none" rtlCol="0">
            <a:spAutoFit/>
          </a:bodyPr>
          <a:lstStyle/>
          <a:p>
            <a:pPr algn="l">
              <a:spcAft>
                <a:spcPts val="600"/>
              </a:spcAft>
            </a:pPr>
            <a:r>
              <a:rPr lang="en-US" dirty="0"/>
              <a:t>Published online on July 12, 2022 in </a:t>
            </a:r>
            <a:r>
              <a:rPr lang="en-US" i="1" dirty="0"/>
              <a:t>Value in Health</a:t>
            </a:r>
            <a:r>
              <a:rPr lang="en-US" dirty="0"/>
              <a:t>:</a:t>
            </a:r>
          </a:p>
          <a:p>
            <a:pPr>
              <a:spcAft>
                <a:spcPts val="600"/>
              </a:spcAft>
            </a:pPr>
            <a:r>
              <a:rPr lang="en-US" dirty="0"/>
              <a:t>https://</a:t>
            </a:r>
            <a:r>
              <a:rPr lang="en-US" dirty="0" err="1"/>
              <a:t>www.sciencedirect.com</a:t>
            </a:r>
            <a:r>
              <a:rPr lang="en-US" dirty="0"/>
              <a:t>/science/article/</a:t>
            </a:r>
            <a:r>
              <a:rPr lang="en-US" dirty="0" err="1"/>
              <a:t>pii</a:t>
            </a:r>
            <a:r>
              <a:rPr lang="en-US" dirty="0"/>
              <a:t>/S109830152202040X </a:t>
            </a:r>
          </a:p>
        </p:txBody>
      </p:sp>
    </p:spTree>
    <p:custDataLst>
      <p:tags r:id="rId1"/>
    </p:custDataLst>
    <p:extLst>
      <p:ext uri="{BB962C8B-B14F-4D97-AF65-F5344CB8AC3E}">
        <p14:creationId xmlns:p14="http://schemas.microsoft.com/office/powerpoint/2010/main" val="40591284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397EAD3-44BC-9C4F-A9AD-3A38B207F4A2}"/>
              </a:ext>
            </a:extLst>
          </p:cNvPr>
          <p:cNvSpPr>
            <a:spLocks noGrp="1"/>
          </p:cNvSpPr>
          <p:nvPr>
            <p:ph type="sldNum" sz="quarter" idx="4"/>
          </p:nvPr>
        </p:nvSpPr>
        <p:spPr/>
        <p:txBody>
          <a:bodyPr/>
          <a:lstStyle/>
          <a:p>
            <a:fld id="{3C4F54F3-C349-4609-AFEE-01462D5C7942}" type="slidenum">
              <a:rPr lang="en-GB" smtClean="0"/>
              <a:pPr/>
              <a:t>10</a:t>
            </a:fld>
            <a:endParaRPr lang="en-GB"/>
          </a:p>
        </p:txBody>
      </p:sp>
      <p:sp>
        <p:nvSpPr>
          <p:cNvPr id="4" name="Title 3">
            <a:extLst>
              <a:ext uri="{FF2B5EF4-FFF2-40B4-BE49-F238E27FC236}">
                <a16:creationId xmlns:a16="http://schemas.microsoft.com/office/drawing/2014/main" id="{2B5C2CAC-6370-0340-ABCC-978EDEC6FD9B}"/>
              </a:ext>
            </a:extLst>
          </p:cNvPr>
          <p:cNvSpPr>
            <a:spLocks noGrp="1"/>
          </p:cNvSpPr>
          <p:nvPr>
            <p:ph type="title"/>
          </p:nvPr>
        </p:nvSpPr>
        <p:spPr/>
        <p:txBody>
          <a:bodyPr>
            <a:normAutofit fontScale="90000"/>
          </a:bodyPr>
          <a:lstStyle/>
          <a:p>
            <a:r>
              <a:rPr lang="en-US"/>
              <a:t>Performance comparison across different models using HCC dataset on multi-class classification task</a:t>
            </a:r>
          </a:p>
        </p:txBody>
      </p:sp>
      <mc:AlternateContent xmlns:mc="http://schemas.openxmlformats.org/markup-compatibility/2006">
        <mc:Choice xmlns:a14="http://schemas.microsoft.com/office/drawing/2010/main" Requires="a14">
          <p:graphicFrame>
            <p:nvGraphicFramePr>
              <p:cNvPr id="10" name="Table 10">
                <a:extLst>
                  <a:ext uri="{FF2B5EF4-FFF2-40B4-BE49-F238E27FC236}">
                    <a16:creationId xmlns:a16="http://schemas.microsoft.com/office/drawing/2014/main" id="{F2AE0A15-7C52-094D-AD16-8D563EDFF883}"/>
                  </a:ext>
                </a:extLst>
              </p:cNvPr>
              <p:cNvGraphicFramePr>
                <a:graphicFrameLocks noGrp="1"/>
              </p:cNvGraphicFramePr>
              <p:nvPr>
                <p:extLst>
                  <p:ext uri="{D42A27DB-BD31-4B8C-83A1-F6EECF244321}">
                    <p14:modId xmlns:p14="http://schemas.microsoft.com/office/powerpoint/2010/main" val="2787640471"/>
                  </p:ext>
                </p:extLst>
              </p:nvPr>
            </p:nvGraphicFramePr>
            <p:xfrm>
              <a:off x="95003" y="1115739"/>
              <a:ext cx="12096998" cy="5562600"/>
            </p:xfrm>
            <a:graphic>
              <a:graphicData uri="http://schemas.openxmlformats.org/drawingml/2006/table">
                <a:tbl>
                  <a:tblPr firstRow="1" bandRow="1">
                    <a:tableStyleId>{3B4B98B0-60AC-42C2-AFA5-B58CD77FA1E5}</a:tableStyleId>
                  </a:tblPr>
                  <a:tblGrid>
                    <a:gridCol w="4628068">
                      <a:extLst>
                        <a:ext uri="{9D8B030D-6E8A-4147-A177-3AD203B41FA5}">
                          <a16:colId xmlns:a16="http://schemas.microsoft.com/office/drawing/2014/main" val="2019171169"/>
                        </a:ext>
                      </a:extLst>
                    </a:gridCol>
                    <a:gridCol w="4628068">
                      <a:extLst>
                        <a:ext uri="{9D8B030D-6E8A-4147-A177-3AD203B41FA5}">
                          <a16:colId xmlns:a16="http://schemas.microsoft.com/office/drawing/2014/main" val="679777100"/>
                        </a:ext>
                      </a:extLst>
                    </a:gridCol>
                    <a:gridCol w="2840862">
                      <a:extLst>
                        <a:ext uri="{9D8B030D-6E8A-4147-A177-3AD203B41FA5}">
                          <a16:colId xmlns:a16="http://schemas.microsoft.com/office/drawing/2014/main" val="2991743448"/>
                        </a:ext>
                      </a:extLst>
                    </a:gridCol>
                  </a:tblGrid>
                  <a:tr h="370840">
                    <a:tc>
                      <a:txBody>
                        <a:bodyPr/>
                        <a:lstStyle/>
                        <a:p>
                          <a:pPr algn="ctr"/>
                          <a:r>
                            <a:rPr lang="en-US"/>
                            <a:t>Input text preprocessing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t>Model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t>ROC AUC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16258916"/>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0"/>
                            <a:t>TF-IDF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0"/>
                            <a:t>1LayerNN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solidFill>
                            </a:rPr>
                            <a:t>0.687(</a:t>
                          </a:r>
                          <a14:m>
                            <m:oMath xmlns:m="http://schemas.openxmlformats.org/officeDocument/2006/math">
                              <m:r>
                                <a:rPr lang="en-US" b="0" i="1" smtClean="0">
                                  <a:latin typeface="Cambria Math" panose="02040503050406030204" pitchFamily="18" charset="0"/>
                                </a:rPr>
                                <m:t>±</m:t>
                              </m:r>
                            </m:oMath>
                          </a14:m>
                          <a:r>
                            <a:rPr lang="en-US">
                              <a:solidFill>
                                <a:schemeClr val="tx1"/>
                              </a:solidFill>
                            </a:rPr>
                            <a:t>0.043)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90488659"/>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0" err="1"/>
                            <a:t>GloVe</a:t>
                          </a:r>
                          <a:r>
                            <a:rPr lang="en-US" b="0"/>
                            <a:t> (Pennington et al., EMNLP, 2014) 50d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0"/>
                            <a:t>1LayerNN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t>0.881(</a:t>
                          </a:r>
                          <a14:m>
                            <m:oMath xmlns:m="http://schemas.openxmlformats.org/officeDocument/2006/math">
                              <m:r>
                                <a:rPr lang="en-US" b="0" i="1" smtClean="0">
                                  <a:latin typeface="Cambria Math" panose="02040503050406030204" pitchFamily="18" charset="0"/>
                                </a:rPr>
                                <m:t>±</m:t>
                              </m:r>
                            </m:oMath>
                          </a14:m>
                          <a:r>
                            <a:rPr lang="en-US"/>
                            <a:t>0.057)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90050057"/>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0" err="1"/>
                            <a:t>GloVe</a:t>
                          </a:r>
                          <a:r>
                            <a:rPr lang="en-US" b="0"/>
                            <a:t> 100d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0"/>
                            <a:t>1LayerNN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t>0.890(</a:t>
                          </a:r>
                          <a14:m>
                            <m:oMath xmlns:m="http://schemas.openxmlformats.org/officeDocument/2006/math">
                              <m:r>
                                <a:rPr lang="en-US" b="0" i="1" smtClean="0">
                                  <a:latin typeface="Cambria Math" panose="02040503050406030204" pitchFamily="18" charset="0"/>
                                </a:rPr>
                                <m:t>±</m:t>
                              </m:r>
                            </m:oMath>
                          </a14:m>
                          <a:r>
                            <a:rPr lang="en-US"/>
                            <a:t>0.056)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95260767"/>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0" err="1"/>
                            <a:t>GloVe</a:t>
                          </a:r>
                          <a:r>
                            <a:rPr lang="en-US" b="0"/>
                            <a:t> 200d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0"/>
                            <a:t>1LayerNN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0.900(</a:t>
                          </a:r>
                          <a14:m>
                            <m:oMath xmlns:m="http://schemas.openxmlformats.org/officeDocument/2006/math">
                              <m:r>
                                <a:rPr lang="en-US" b="0" i="1" smtClean="0">
                                  <a:latin typeface="Cambria Math" panose="02040503050406030204" pitchFamily="18" charset="0"/>
                                </a:rPr>
                                <m:t>±</m:t>
                              </m:r>
                            </m:oMath>
                          </a14:m>
                          <a:r>
                            <a:rPr lang="en-US" dirty="0"/>
                            <a:t>0.047)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13006291"/>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0" err="1"/>
                            <a:t>GloVe</a:t>
                          </a:r>
                          <a:r>
                            <a:rPr lang="en-US" b="0"/>
                            <a:t> 300d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0"/>
                            <a:t>1LayerNN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t>0.913(</a:t>
                          </a:r>
                          <a14:m>
                            <m:oMath xmlns:m="http://schemas.openxmlformats.org/officeDocument/2006/math">
                              <m:r>
                                <a:rPr lang="en-US" b="0" i="1" smtClean="0">
                                  <a:latin typeface="Cambria Math" panose="02040503050406030204" pitchFamily="18" charset="0"/>
                                </a:rPr>
                                <m:t>±</m:t>
                              </m:r>
                            </m:oMath>
                          </a14:m>
                          <a:r>
                            <a:rPr lang="en-US"/>
                            <a:t>0.048)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4148012"/>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0" dirty="0"/>
                            <a:t>Embedding layer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0"/>
                            <a:t>1 Layer GRU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t>0.809(</a:t>
                          </a:r>
                          <a14:m>
                            <m:oMath xmlns:m="http://schemas.openxmlformats.org/officeDocument/2006/math">
                              <m:r>
                                <a:rPr lang="en-US" b="0" i="1" smtClean="0">
                                  <a:latin typeface="Cambria Math" panose="02040503050406030204" pitchFamily="18" charset="0"/>
                                </a:rPr>
                                <m:t>±</m:t>
                              </m:r>
                            </m:oMath>
                          </a14:m>
                          <a:r>
                            <a:rPr lang="en-US"/>
                            <a:t>0.054)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67504111"/>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0"/>
                            <a:t>Embedding layer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0"/>
                            <a:t>2 Layer GRU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0.793(</a:t>
                          </a:r>
                          <a14:m>
                            <m:oMath xmlns:m="http://schemas.openxmlformats.org/officeDocument/2006/math">
                              <m:r>
                                <a:rPr lang="en-US" b="0" i="1" smtClean="0">
                                  <a:latin typeface="Cambria Math" panose="02040503050406030204" pitchFamily="18" charset="0"/>
                                </a:rPr>
                                <m:t>±</m:t>
                              </m:r>
                            </m:oMath>
                          </a14:m>
                          <a:r>
                            <a:rPr lang="en-US" dirty="0"/>
                            <a:t>0.055)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57479273"/>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0"/>
                            <a:t>Embedding layer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0"/>
                            <a:t>1 Layer LSTM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t>0.822(</a:t>
                          </a:r>
                          <a14:m>
                            <m:oMath xmlns:m="http://schemas.openxmlformats.org/officeDocument/2006/math">
                              <m:r>
                                <a:rPr lang="en-US" b="0" i="1" smtClean="0">
                                  <a:latin typeface="Cambria Math" panose="02040503050406030204" pitchFamily="18" charset="0"/>
                                </a:rPr>
                                <m:t>±</m:t>
                              </m:r>
                            </m:oMath>
                          </a14:m>
                          <a:r>
                            <a:rPr lang="en-US"/>
                            <a:t>0.073)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5153342"/>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0"/>
                            <a:t>Embedding layer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0"/>
                            <a:t>2 Layers LSTM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t>0.804(</a:t>
                          </a:r>
                          <a14:m>
                            <m:oMath xmlns:m="http://schemas.openxmlformats.org/officeDocument/2006/math">
                              <m:r>
                                <a:rPr lang="en-US" b="0" i="1" smtClean="0">
                                  <a:latin typeface="Cambria Math" panose="02040503050406030204" pitchFamily="18" charset="0"/>
                                </a:rPr>
                                <m:t>±</m:t>
                              </m:r>
                            </m:oMath>
                          </a14:m>
                          <a:r>
                            <a:rPr lang="en-US"/>
                            <a:t>0.069)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90646845"/>
                      </a:ext>
                    </a:extLst>
                  </a:tr>
                  <a:tr h="370840">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0" dirty="0" err="1"/>
                            <a:t>small_bert</a:t>
                          </a:r>
                          <a:r>
                            <a:rPr lang="en-US" b="0" dirty="0"/>
                            <a:t>/bert_en_uncased_L-4_H-128_A-2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b="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0" dirty="0"/>
                            <a:t>0.909(</a:t>
                          </a:r>
                          <a14:m>
                            <m:oMath xmlns:m="http://schemas.openxmlformats.org/officeDocument/2006/math">
                              <m:r>
                                <a:rPr lang="en-US" b="0" i="1" smtClean="0">
                                  <a:latin typeface="Cambria Math" panose="02040503050406030204" pitchFamily="18" charset="0"/>
                                </a:rPr>
                                <m:t>±</m:t>
                              </m:r>
                            </m:oMath>
                          </a14:m>
                          <a:r>
                            <a:rPr lang="en-US" b="0" dirty="0"/>
                            <a:t>0.071)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59504182"/>
                      </a:ext>
                    </a:extLst>
                  </a:tr>
                  <a:tr h="370840">
                    <a:tc gridSpan="2">
                      <a:txBody>
                        <a:bodyPr/>
                        <a:lstStyle/>
                        <a:p>
                          <a:pPr algn="ctr"/>
                          <a:r>
                            <a:rPr lang="en-US" b="0" dirty="0" err="1"/>
                            <a:t>small_bert</a:t>
                          </a:r>
                          <a:r>
                            <a:rPr lang="en-US" b="0" dirty="0"/>
                            <a:t>/bert_en_uncased_L-6_H-128_A-2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US" b="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t>0.923(</a:t>
                          </a:r>
                          <a14:m>
                            <m:oMath xmlns:m="http://schemas.openxmlformats.org/officeDocument/2006/math">
                              <m:r>
                                <a:rPr lang="en-US" b="1" i="1" smtClean="0">
                                  <a:latin typeface="Cambria Math" panose="02040503050406030204" pitchFamily="18" charset="0"/>
                                </a:rPr>
                                <m:t>±</m:t>
                              </m:r>
                            </m:oMath>
                          </a14:m>
                          <a:r>
                            <a:rPr lang="en-US" b="1" dirty="0"/>
                            <a:t>0.046)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21786162"/>
                      </a:ext>
                    </a:extLst>
                  </a:tr>
                  <a:tr h="370840">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0" dirty="0" err="1"/>
                            <a:t>small_bert</a:t>
                          </a:r>
                          <a:r>
                            <a:rPr lang="en-US" b="0" dirty="0"/>
                            <a:t>/bert_en_uncased_L-8_H-128_A-2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b="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b="1" dirty="0"/>
                            <a:t>0.937(</a:t>
                          </a:r>
                          <a14:m>
                            <m:oMath xmlns:m="http://schemas.openxmlformats.org/officeDocument/2006/math">
                              <m:r>
                                <a:rPr lang="en-US" b="1" i="1" smtClean="0">
                                  <a:latin typeface="Cambria Math" panose="02040503050406030204" pitchFamily="18" charset="0"/>
                                </a:rPr>
                                <m:t>±</m:t>
                              </m:r>
                            </m:oMath>
                          </a14:m>
                          <a:r>
                            <a:rPr lang="en-US" b="1" dirty="0"/>
                            <a:t>0.031)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41539873"/>
                      </a:ext>
                    </a:extLst>
                  </a:tr>
                  <a:tr h="370840">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0" dirty="0" err="1"/>
                            <a:t>small_bert</a:t>
                          </a:r>
                          <a:r>
                            <a:rPr lang="en-US" b="0" dirty="0"/>
                            <a:t>/bert_en_uncased_L-10_H-128_A-2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b="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b="1" dirty="0"/>
                            <a:t>0.934(</a:t>
                          </a:r>
                          <a14:m>
                            <m:oMath xmlns:m="http://schemas.openxmlformats.org/officeDocument/2006/math">
                              <m:r>
                                <a:rPr lang="en-US" b="1" i="1" smtClean="0">
                                  <a:latin typeface="Cambria Math" panose="02040503050406030204" pitchFamily="18" charset="0"/>
                                </a:rPr>
                                <m:t>±</m:t>
                              </m:r>
                            </m:oMath>
                          </a14:m>
                          <a:r>
                            <a:rPr lang="en-US" b="1" dirty="0"/>
                            <a:t>0.033)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0285174"/>
                      </a:ext>
                    </a:extLst>
                  </a:tr>
                  <a:tr h="370840">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0" dirty="0" err="1"/>
                            <a:t>small_bert</a:t>
                          </a:r>
                          <a:r>
                            <a:rPr lang="en-US" b="0" dirty="0"/>
                            <a:t>/bert_en_uncased_L-12_H-128_A-2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b="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b="1" dirty="0"/>
                            <a:t>0.928(</a:t>
                          </a:r>
                          <a14:m>
                            <m:oMath xmlns:m="http://schemas.openxmlformats.org/officeDocument/2006/math">
                              <m:r>
                                <a:rPr lang="en-US" b="1" i="1" smtClean="0">
                                  <a:latin typeface="Cambria Math" panose="02040503050406030204" pitchFamily="18" charset="0"/>
                                </a:rPr>
                                <m:t>±</m:t>
                              </m:r>
                            </m:oMath>
                          </a14:m>
                          <a:r>
                            <a:rPr lang="en-US" b="1" dirty="0"/>
                            <a:t>0.049)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13581550"/>
                      </a:ext>
                    </a:extLst>
                  </a:tr>
                </a:tbl>
              </a:graphicData>
            </a:graphic>
          </p:graphicFrame>
        </mc:Choice>
        <mc:Fallback>
          <p:graphicFrame>
            <p:nvGraphicFramePr>
              <p:cNvPr id="10" name="Table 10">
                <a:extLst>
                  <a:ext uri="{FF2B5EF4-FFF2-40B4-BE49-F238E27FC236}">
                    <a16:creationId xmlns:a16="http://schemas.microsoft.com/office/drawing/2014/main" id="{F2AE0A15-7C52-094D-AD16-8D563EDFF883}"/>
                  </a:ext>
                </a:extLst>
              </p:cNvPr>
              <p:cNvGraphicFramePr>
                <a:graphicFrameLocks noGrp="1"/>
              </p:cNvGraphicFramePr>
              <p:nvPr>
                <p:extLst>
                  <p:ext uri="{D42A27DB-BD31-4B8C-83A1-F6EECF244321}">
                    <p14:modId xmlns:p14="http://schemas.microsoft.com/office/powerpoint/2010/main" val="2787640471"/>
                  </p:ext>
                </p:extLst>
              </p:nvPr>
            </p:nvGraphicFramePr>
            <p:xfrm>
              <a:off x="95003" y="1115739"/>
              <a:ext cx="12096998" cy="5562600"/>
            </p:xfrm>
            <a:graphic>
              <a:graphicData uri="http://schemas.openxmlformats.org/drawingml/2006/table">
                <a:tbl>
                  <a:tblPr firstRow="1" bandRow="1">
                    <a:tableStyleId>{3B4B98B0-60AC-42C2-AFA5-B58CD77FA1E5}</a:tableStyleId>
                  </a:tblPr>
                  <a:tblGrid>
                    <a:gridCol w="4628068">
                      <a:extLst>
                        <a:ext uri="{9D8B030D-6E8A-4147-A177-3AD203B41FA5}">
                          <a16:colId xmlns:a16="http://schemas.microsoft.com/office/drawing/2014/main" val="2019171169"/>
                        </a:ext>
                      </a:extLst>
                    </a:gridCol>
                    <a:gridCol w="4628068">
                      <a:extLst>
                        <a:ext uri="{9D8B030D-6E8A-4147-A177-3AD203B41FA5}">
                          <a16:colId xmlns:a16="http://schemas.microsoft.com/office/drawing/2014/main" val="679777100"/>
                        </a:ext>
                      </a:extLst>
                    </a:gridCol>
                    <a:gridCol w="2840862">
                      <a:extLst>
                        <a:ext uri="{9D8B030D-6E8A-4147-A177-3AD203B41FA5}">
                          <a16:colId xmlns:a16="http://schemas.microsoft.com/office/drawing/2014/main" val="2991743448"/>
                        </a:ext>
                      </a:extLst>
                    </a:gridCol>
                  </a:tblGrid>
                  <a:tr h="370840">
                    <a:tc>
                      <a:txBody>
                        <a:bodyPr/>
                        <a:lstStyle/>
                        <a:p>
                          <a:pPr algn="ctr"/>
                          <a:r>
                            <a:rPr lang="en-US"/>
                            <a:t>Input text preprocessing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t>Model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t>ROC AUC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16258916"/>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0"/>
                            <a:t>TF-IDF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0"/>
                            <a:t>1LayerNN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326339" t="-103333" r="-446" b="-1293333"/>
                          </a:stretch>
                        </a:blipFill>
                      </a:tcPr>
                    </a:tc>
                    <a:extLst>
                      <a:ext uri="{0D108BD9-81ED-4DB2-BD59-A6C34878D82A}">
                        <a16:rowId xmlns:a16="http://schemas.microsoft.com/office/drawing/2014/main" val="2490488659"/>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0" err="1"/>
                            <a:t>GloVe</a:t>
                          </a:r>
                          <a:r>
                            <a:rPr lang="en-US" b="0"/>
                            <a:t> (Pennington et al., EMNLP, 2014) 50d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0"/>
                            <a:t>1LayerNN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326339" t="-210345" r="-446" b="-1237931"/>
                          </a:stretch>
                        </a:blipFill>
                      </a:tcPr>
                    </a:tc>
                    <a:extLst>
                      <a:ext uri="{0D108BD9-81ED-4DB2-BD59-A6C34878D82A}">
                        <a16:rowId xmlns:a16="http://schemas.microsoft.com/office/drawing/2014/main" val="2590050057"/>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0" err="1"/>
                            <a:t>GloVe</a:t>
                          </a:r>
                          <a:r>
                            <a:rPr lang="en-US" b="0"/>
                            <a:t> 100d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0"/>
                            <a:t>1LayerNN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326339" t="-310345" r="-446" b="-1137931"/>
                          </a:stretch>
                        </a:blipFill>
                      </a:tcPr>
                    </a:tc>
                    <a:extLst>
                      <a:ext uri="{0D108BD9-81ED-4DB2-BD59-A6C34878D82A}">
                        <a16:rowId xmlns:a16="http://schemas.microsoft.com/office/drawing/2014/main" val="1395260767"/>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0" err="1"/>
                            <a:t>GloVe</a:t>
                          </a:r>
                          <a:r>
                            <a:rPr lang="en-US" b="0"/>
                            <a:t> 200d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0"/>
                            <a:t>1LayerNN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326339" t="-410345" r="-446" b="-1037931"/>
                          </a:stretch>
                        </a:blipFill>
                      </a:tcPr>
                    </a:tc>
                    <a:extLst>
                      <a:ext uri="{0D108BD9-81ED-4DB2-BD59-A6C34878D82A}">
                        <a16:rowId xmlns:a16="http://schemas.microsoft.com/office/drawing/2014/main" val="1813006291"/>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0" err="1"/>
                            <a:t>GloVe</a:t>
                          </a:r>
                          <a:r>
                            <a:rPr lang="en-US" b="0"/>
                            <a:t> 300d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0"/>
                            <a:t>1LayerNN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326339" t="-493333" r="-446" b="-903333"/>
                          </a:stretch>
                        </a:blipFill>
                      </a:tcPr>
                    </a:tc>
                    <a:extLst>
                      <a:ext uri="{0D108BD9-81ED-4DB2-BD59-A6C34878D82A}">
                        <a16:rowId xmlns:a16="http://schemas.microsoft.com/office/drawing/2014/main" val="114148012"/>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0" dirty="0"/>
                            <a:t>Embedding layer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0"/>
                            <a:t>1 Layer GRU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326339" t="-613793" r="-446" b="-834483"/>
                          </a:stretch>
                        </a:blipFill>
                      </a:tcPr>
                    </a:tc>
                    <a:extLst>
                      <a:ext uri="{0D108BD9-81ED-4DB2-BD59-A6C34878D82A}">
                        <a16:rowId xmlns:a16="http://schemas.microsoft.com/office/drawing/2014/main" val="1067504111"/>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0"/>
                            <a:t>Embedding layer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0"/>
                            <a:t>2 Layer GRU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326339" t="-713793" r="-446" b="-734483"/>
                          </a:stretch>
                        </a:blipFill>
                      </a:tcPr>
                    </a:tc>
                    <a:extLst>
                      <a:ext uri="{0D108BD9-81ED-4DB2-BD59-A6C34878D82A}">
                        <a16:rowId xmlns:a16="http://schemas.microsoft.com/office/drawing/2014/main" val="2957479273"/>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0"/>
                            <a:t>Embedding layer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0"/>
                            <a:t>1 Layer LSTM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326339" t="-813793" r="-446" b="-634483"/>
                          </a:stretch>
                        </a:blipFill>
                      </a:tcPr>
                    </a:tc>
                    <a:extLst>
                      <a:ext uri="{0D108BD9-81ED-4DB2-BD59-A6C34878D82A}">
                        <a16:rowId xmlns:a16="http://schemas.microsoft.com/office/drawing/2014/main" val="255153342"/>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0"/>
                            <a:t>Embedding layer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0"/>
                            <a:t>2 Layers LSTM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326339" t="-883333" r="-446" b="-513333"/>
                          </a:stretch>
                        </a:blipFill>
                      </a:tcPr>
                    </a:tc>
                    <a:extLst>
                      <a:ext uri="{0D108BD9-81ED-4DB2-BD59-A6C34878D82A}">
                        <a16:rowId xmlns:a16="http://schemas.microsoft.com/office/drawing/2014/main" val="990646845"/>
                      </a:ext>
                    </a:extLst>
                  </a:tr>
                  <a:tr h="370840">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0" dirty="0" err="1"/>
                            <a:t>small_bert</a:t>
                          </a:r>
                          <a:r>
                            <a:rPr lang="en-US" b="0" dirty="0"/>
                            <a:t>/bert_en_uncased_L-4_H-128_A-2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b="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326339" t="-1017241" r="-446" b="-431034"/>
                          </a:stretch>
                        </a:blipFill>
                      </a:tcPr>
                    </a:tc>
                    <a:extLst>
                      <a:ext uri="{0D108BD9-81ED-4DB2-BD59-A6C34878D82A}">
                        <a16:rowId xmlns:a16="http://schemas.microsoft.com/office/drawing/2014/main" val="4159504182"/>
                      </a:ext>
                    </a:extLst>
                  </a:tr>
                  <a:tr h="370840">
                    <a:tc gridSpan="2">
                      <a:txBody>
                        <a:bodyPr/>
                        <a:lstStyle/>
                        <a:p>
                          <a:pPr algn="ctr"/>
                          <a:r>
                            <a:rPr lang="en-US" b="0" dirty="0" err="1"/>
                            <a:t>small_bert</a:t>
                          </a:r>
                          <a:r>
                            <a:rPr lang="en-US" b="0" dirty="0"/>
                            <a:t>/bert_en_uncased_L-6_H-128_A-2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US" b="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326339" t="-1117241" r="-446" b="-331034"/>
                          </a:stretch>
                        </a:blipFill>
                      </a:tcPr>
                    </a:tc>
                    <a:extLst>
                      <a:ext uri="{0D108BD9-81ED-4DB2-BD59-A6C34878D82A}">
                        <a16:rowId xmlns:a16="http://schemas.microsoft.com/office/drawing/2014/main" val="2621786162"/>
                      </a:ext>
                    </a:extLst>
                  </a:tr>
                  <a:tr h="370840">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0" dirty="0" err="1"/>
                            <a:t>small_bert</a:t>
                          </a:r>
                          <a:r>
                            <a:rPr lang="en-US" b="0" dirty="0"/>
                            <a:t>/bert_en_uncased_L-8_H-128_A-2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b="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326339" t="-1217241" r="-446" b="-231034"/>
                          </a:stretch>
                        </a:blipFill>
                      </a:tcPr>
                    </a:tc>
                    <a:extLst>
                      <a:ext uri="{0D108BD9-81ED-4DB2-BD59-A6C34878D82A}">
                        <a16:rowId xmlns:a16="http://schemas.microsoft.com/office/drawing/2014/main" val="1041539873"/>
                      </a:ext>
                    </a:extLst>
                  </a:tr>
                  <a:tr h="370840">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0" dirty="0" err="1"/>
                            <a:t>small_bert</a:t>
                          </a:r>
                          <a:r>
                            <a:rPr lang="en-US" b="0" dirty="0"/>
                            <a:t>/bert_en_uncased_L-10_H-128_A-2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b="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326339" t="-1273333" r="-446" b="-123333"/>
                          </a:stretch>
                        </a:blipFill>
                      </a:tcPr>
                    </a:tc>
                    <a:extLst>
                      <a:ext uri="{0D108BD9-81ED-4DB2-BD59-A6C34878D82A}">
                        <a16:rowId xmlns:a16="http://schemas.microsoft.com/office/drawing/2014/main" val="420285174"/>
                      </a:ext>
                    </a:extLst>
                  </a:tr>
                  <a:tr h="370840">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0" dirty="0" err="1"/>
                            <a:t>small_bert</a:t>
                          </a:r>
                          <a:r>
                            <a:rPr lang="en-US" b="0" dirty="0"/>
                            <a:t>/bert_en_uncased_L-12_H-128_A-2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b="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326339" t="-1420690" r="-446" b="-27586"/>
                          </a:stretch>
                        </a:blipFill>
                      </a:tcPr>
                    </a:tc>
                    <a:extLst>
                      <a:ext uri="{0D108BD9-81ED-4DB2-BD59-A6C34878D82A}">
                        <a16:rowId xmlns:a16="http://schemas.microsoft.com/office/drawing/2014/main" val="1813581550"/>
                      </a:ext>
                    </a:extLst>
                  </a:tr>
                </a:tbl>
              </a:graphicData>
            </a:graphic>
          </p:graphicFrame>
        </mc:Fallback>
      </mc:AlternateContent>
    </p:spTree>
    <p:extLst>
      <p:ext uri="{BB962C8B-B14F-4D97-AF65-F5344CB8AC3E}">
        <p14:creationId xmlns:p14="http://schemas.microsoft.com/office/powerpoint/2010/main" val="12327250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Text&#10;&#10;Description automatically generated with medium confidence">
            <a:extLst>
              <a:ext uri="{FF2B5EF4-FFF2-40B4-BE49-F238E27FC236}">
                <a16:creationId xmlns:a16="http://schemas.microsoft.com/office/drawing/2014/main" id="{735253BD-0F45-AD40-9ED7-3876B6F45DF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97092" y="5013586"/>
            <a:ext cx="10361388" cy="1822174"/>
          </a:xfrm>
        </p:spPr>
      </p:pic>
      <p:sp>
        <p:nvSpPr>
          <p:cNvPr id="3" name="Slide Number Placeholder 2">
            <a:extLst>
              <a:ext uri="{FF2B5EF4-FFF2-40B4-BE49-F238E27FC236}">
                <a16:creationId xmlns:a16="http://schemas.microsoft.com/office/drawing/2014/main" id="{E2C6F50C-BC8A-DA40-AE3B-556979960D93}"/>
              </a:ext>
            </a:extLst>
          </p:cNvPr>
          <p:cNvSpPr>
            <a:spLocks noGrp="1"/>
          </p:cNvSpPr>
          <p:nvPr>
            <p:ph type="sldNum" sz="quarter" idx="4"/>
          </p:nvPr>
        </p:nvSpPr>
        <p:spPr/>
        <p:txBody>
          <a:bodyPr/>
          <a:lstStyle/>
          <a:p>
            <a:fld id="{3C4F54F3-C349-4609-AFEE-01462D5C7942}" type="slidenum">
              <a:rPr lang="en-GB" smtClean="0"/>
              <a:pPr/>
              <a:t>11</a:t>
            </a:fld>
            <a:endParaRPr lang="en-GB"/>
          </a:p>
        </p:txBody>
      </p:sp>
      <p:sp>
        <p:nvSpPr>
          <p:cNvPr id="4" name="Title 3">
            <a:extLst>
              <a:ext uri="{FF2B5EF4-FFF2-40B4-BE49-F238E27FC236}">
                <a16:creationId xmlns:a16="http://schemas.microsoft.com/office/drawing/2014/main" id="{47DE795A-2FB8-9444-B51A-2E41E71174F1}"/>
              </a:ext>
            </a:extLst>
          </p:cNvPr>
          <p:cNvSpPr>
            <a:spLocks noGrp="1"/>
          </p:cNvSpPr>
          <p:nvPr>
            <p:ph type="title"/>
          </p:nvPr>
        </p:nvSpPr>
        <p:spPr/>
        <p:txBody>
          <a:bodyPr>
            <a:normAutofit/>
          </a:bodyPr>
          <a:lstStyle/>
          <a:p>
            <a:r>
              <a:rPr lang="en-US">
                <a:latin typeface="Arial"/>
                <a:cs typeface="Arial"/>
              </a:rPr>
              <a:t>Examples of highly ranked predictors for Symptoms</a:t>
            </a:r>
            <a:endParaRPr lang="en-US"/>
          </a:p>
        </p:txBody>
      </p:sp>
      <p:pic>
        <p:nvPicPr>
          <p:cNvPr id="10" name="Picture 9" descr="Graphical user interface, text&#10;&#10;Description automatically generated with medium confidence">
            <a:extLst>
              <a:ext uri="{FF2B5EF4-FFF2-40B4-BE49-F238E27FC236}">
                <a16:creationId xmlns:a16="http://schemas.microsoft.com/office/drawing/2014/main" id="{EAEB3889-2C03-4F42-979F-86205A0D1B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8500" y="3191412"/>
            <a:ext cx="9978573" cy="1822174"/>
          </a:xfrm>
          <a:prstGeom prst="rect">
            <a:avLst/>
          </a:prstGeom>
        </p:spPr>
      </p:pic>
      <p:pic>
        <p:nvPicPr>
          <p:cNvPr id="12" name="Picture 11" descr="Graphical user interface, text&#10;&#10;Description automatically generated">
            <a:extLst>
              <a:ext uri="{FF2B5EF4-FFF2-40B4-BE49-F238E27FC236}">
                <a16:creationId xmlns:a16="http://schemas.microsoft.com/office/drawing/2014/main" id="{93639871-ACDC-DC49-938F-2BE0CDB140F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8500" y="936088"/>
            <a:ext cx="9773393" cy="2183236"/>
          </a:xfrm>
          <a:prstGeom prst="rect">
            <a:avLst/>
          </a:prstGeom>
        </p:spPr>
      </p:pic>
    </p:spTree>
    <p:extLst>
      <p:ext uri="{BB962C8B-B14F-4D97-AF65-F5344CB8AC3E}">
        <p14:creationId xmlns:p14="http://schemas.microsoft.com/office/powerpoint/2010/main" val="27275200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C6F50C-BC8A-DA40-AE3B-556979960D93}"/>
              </a:ext>
            </a:extLst>
          </p:cNvPr>
          <p:cNvSpPr>
            <a:spLocks noGrp="1"/>
          </p:cNvSpPr>
          <p:nvPr>
            <p:ph type="sldNum" sz="quarter" idx="4"/>
          </p:nvPr>
        </p:nvSpPr>
        <p:spPr/>
        <p:txBody>
          <a:bodyPr/>
          <a:lstStyle/>
          <a:p>
            <a:fld id="{3C4F54F3-C349-4609-AFEE-01462D5C7942}" type="slidenum">
              <a:rPr lang="en-GB" smtClean="0"/>
              <a:pPr/>
              <a:t>12</a:t>
            </a:fld>
            <a:endParaRPr lang="en-GB"/>
          </a:p>
        </p:txBody>
      </p:sp>
      <p:sp>
        <p:nvSpPr>
          <p:cNvPr id="4" name="Title 3">
            <a:extLst>
              <a:ext uri="{FF2B5EF4-FFF2-40B4-BE49-F238E27FC236}">
                <a16:creationId xmlns:a16="http://schemas.microsoft.com/office/drawing/2014/main" id="{47DE795A-2FB8-9444-B51A-2E41E71174F1}"/>
              </a:ext>
            </a:extLst>
          </p:cNvPr>
          <p:cNvSpPr>
            <a:spLocks noGrp="1"/>
          </p:cNvSpPr>
          <p:nvPr>
            <p:ph type="title"/>
          </p:nvPr>
        </p:nvSpPr>
        <p:spPr/>
        <p:txBody>
          <a:bodyPr>
            <a:normAutofit/>
          </a:bodyPr>
          <a:lstStyle/>
          <a:p>
            <a:r>
              <a:rPr lang="en-US">
                <a:latin typeface="Arial"/>
                <a:cs typeface="Arial"/>
              </a:rPr>
              <a:t>Examples of highly ranked predictors for Impact on Life</a:t>
            </a:r>
            <a:endParaRPr lang="en-US" b="0">
              <a:latin typeface="Arial"/>
              <a:cs typeface="Arial"/>
            </a:endParaRPr>
          </a:p>
          <a:p>
            <a:endParaRPr lang="en-US"/>
          </a:p>
        </p:txBody>
      </p:sp>
      <p:pic>
        <p:nvPicPr>
          <p:cNvPr id="11" name="Picture 10" descr="Chart&#10;&#10;Description automatically generated with low confidence">
            <a:extLst>
              <a:ext uri="{FF2B5EF4-FFF2-40B4-BE49-F238E27FC236}">
                <a16:creationId xmlns:a16="http://schemas.microsoft.com/office/drawing/2014/main" id="{4A0D1D78-ED23-1949-8177-31D3F9C10C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08956"/>
            <a:ext cx="10842171" cy="1965320"/>
          </a:xfrm>
          <a:prstGeom prst="rect">
            <a:avLst/>
          </a:prstGeom>
        </p:spPr>
      </p:pic>
      <p:pic>
        <p:nvPicPr>
          <p:cNvPr id="14" name="Picture 13" descr="Chart, waterfall chart&#10;&#10;Description automatically generated">
            <a:extLst>
              <a:ext uri="{FF2B5EF4-FFF2-40B4-BE49-F238E27FC236}">
                <a16:creationId xmlns:a16="http://schemas.microsoft.com/office/drawing/2014/main" id="{7E224908-F61A-5245-8378-1D3E227A4D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7334" y="2632576"/>
            <a:ext cx="8912926" cy="2019487"/>
          </a:xfrm>
          <a:prstGeom prst="rect">
            <a:avLst/>
          </a:prstGeom>
        </p:spPr>
      </p:pic>
      <p:pic>
        <p:nvPicPr>
          <p:cNvPr id="16" name="Picture 15" descr="Graphical user interface, application&#10;&#10;Description automatically generated">
            <a:extLst>
              <a:ext uri="{FF2B5EF4-FFF2-40B4-BE49-F238E27FC236}">
                <a16:creationId xmlns:a16="http://schemas.microsoft.com/office/drawing/2014/main" id="{021411AB-3868-274F-B292-E8046F94EE2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500" y="4664349"/>
            <a:ext cx="8660814" cy="2300529"/>
          </a:xfrm>
          <a:prstGeom prst="rect">
            <a:avLst/>
          </a:prstGeom>
        </p:spPr>
      </p:pic>
    </p:spTree>
    <p:extLst>
      <p:ext uri="{BB962C8B-B14F-4D97-AF65-F5344CB8AC3E}">
        <p14:creationId xmlns:p14="http://schemas.microsoft.com/office/powerpoint/2010/main" val="12230109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A40FD3D-B357-CD4A-9983-1198E96818C1}"/>
              </a:ext>
            </a:extLst>
          </p:cNvPr>
          <p:cNvSpPr>
            <a:spLocks noGrp="1"/>
          </p:cNvSpPr>
          <p:nvPr>
            <p:ph idx="1"/>
          </p:nvPr>
        </p:nvSpPr>
        <p:spPr>
          <a:xfrm>
            <a:off x="316082" y="968233"/>
            <a:ext cx="11451847" cy="4975367"/>
          </a:xfrm>
        </p:spPr>
        <p:txBody>
          <a:bodyPr vert="horz" lIns="91440" tIns="45720" rIns="91440" bIns="45720" rtlCol="0" anchor="t">
            <a:noAutofit/>
          </a:bodyPr>
          <a:lstStyle/>
          <a:p>
            <a:pPr marL="457200" indent="-457200">
              <a:buFont typeface="Arial" panose="020B0604020202020204" pitchFamily="34" charset="0"/>
              <a:buChar char="•"/>
            </a:pPr>
            <a:r>
              <a:rPr lang="en-US" sz="2800" b="0" dirty="0">
                <a:latin typeface="Calibri"/>
                <a:cs typeface="Calibri"/>
              </a:rPr>
              <a:t>Developed proof of concept models for unstructured patient interview analysis</a:t>
            </a:r>
            <a:endParaRPr lang="en-US" dirty="0"/>
          </a:p>
          <a:p>
            <a:pPr marL="629920" lvl="1" indent="-179705"/>
            <a:r>
              <a:rPr lang="en-US" sz="2000" dirty="0">
                <a:latin typeface="Arial"/>
                <a:cs typeface="Arial"/>
              </a:rPr>
              <a:t>Evaluated</a:t>
            </a:r>
            <a:r>
              <a:rPr lang="en-US" sz="2000" b="0" dirty="0">
                <a:latin typeface="Arial"/>
                <a:cs typeface="Arial"/>
              </a:rPr>
              <a:t> NLP as a potential tool for </a:t>
            </a:r>
            <a:r>
              <a:rPr lang="en-US" sz="2000" dirty="0">
                <a:latin typeface="Arial"/>
                <a:cs typeface="Arial"/>
              </a:rPr>
              <a:t>interview processing improvement</a:t>
            </a:r>
          </a:p>
          <a:p>
            <a:pPr marL="359410" indent="-457200">
              <a:buFont typeface="Arial"/>
              <a:buChar char="•"/>
            </a:pPr>
            <a:r>
              <a:rPr lang="en-US" sz="2800" b="0" dirty="0">
                <a:latin typeface="Calibri"/>
                <a:cs typeface="Calibri"/>
              </a:rPr>
              <a:t>Demonstrated advantages of automated ML information extraction in this context</a:t>
            </a:r>
          </a:p>
          <a:p>
            <a:pPr marL="629920" lvl="1" indent="-179705"/>
            <a:r>
              <a:rPr lang="en-US" sz="2000" dirty="0">
                <a:latin typeface="Calibri"/>
                <a:cs typeface="Calibri"/>
              </a:rPr>
              <a:t>Evaluated a suit of algorithms </a:t>
            </a:r>
          </a:p>
          <a:p>
            <a:pPr marL="629920" lvl="1" indent="-179705"/>
            <a:r>
              <a:rPr lang="en-US" sz="2000" dirty="0">
                <a:latin typeface="Calibri"/>
                <a:cs typeface="Calibri"/>
              </a:rPr>
              <a:t>Developed ML-driven tagging approach</a:t>
            </a:r>
          </a:p>
          <a:p>
            <a:pPr marL="629920" lvl="1" indent="-179705"/>
            <a:r>
              <a:rPr lang="en-US" sz="2000" dirty="0">
                <a:latin typeface="Calibri"/>
                <a:cs typeface="Calibri"/>
              </a:rPr>
              <a:t>Achieved good accuracy on the evaluation set </a:t>
            </a:r>
            <a:endParaRPr lang="en-US" dirty="0">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r>
              <a:rPr lang="en-US" sz="2800" b="0" dirty="0">
                <a:latin typeface="Calibri"/>
                <a:cs typeface="Calibri"/>
              </a:rPr>
              <a:t>Introduced methods for model interpretation </a:t>
            </a:r>
          </a:p>
          <a:p>
            <a:pPr marL="629920" lvl="1" indent="-179705"/>
            <a:r>
              <a:rPr lang="en-US" sz="2000" dirty="0">
                <a:latin typeface="Calibri"/>
                <a:cs typeface="Calibri"/>
              </a:rPr>
              <a:t>Automatically extracted information that</a:t>
            </a:r>
            <a:r>
              <a:rPr lang="en-US" sz="2000" b="0" dirty="0">
                <a:latin typeface="Calibri"/>
                <a:cs typeface="Calibri"/>
              </a:rPr>
              <a:t> </a:t>
            </a:r>
            <a:r>
              <a:rPr lang="en-US" sz="2000" dirty="0">
                <a:latin typeface="Calibri"/>
                <a:cs typeface="Calibri"/>
              </a:rPr>
              <a:t>contributes </a:t>
            </a:r>
            <a:r>
              <a:rPr lang="en-US" sz="2000" b="0" dirty="0">
                <a:latin typeface="Calibri"/>
                <a:cs typeface="Calibri"/>
              </a:rPr>
              <a:t>positively/negatively towards </a:t>
            </a:r>
            <a:r>
              <a:rPr lang="en-US" sz="2000" dirty="0">
                <a:latin typeface="Calibri"/>
                <a:cs typeface="Calibri"/>
              </a:rPr>
              <a:t>prediction</a:t>
            </a:r>
            <a:endParaRPr lang="en-US" sz="2000" b="0" dirty="0">
              <a:latin typeface="Calibri"/>
              <a:cs typeface="Calibri"/>
            </a:endParaRPr>
          </a:p>
          <a:p>
            <a:pPr marL="359410" indent="-359410"/>
            <a:endParaRPr lang="en-US" dirty="0"/>
          </a:p>
        </p:txBody>
      </p:sp>
      <p:sp>
        <p:nvSpPr>
          <p:cNvPr id="3" name="Slide Number Placeholder 2">
            <a:extLst>
              <a:ext uri="{FF2B5EF4-FFF2-40B4-BE49-F238E27FC236}">
                <a16:creationId xmlns:a16="http://schemas.microsoft.com/office/drawing/2014/main" id="{4FF0CBF8-7127-F54B-8BE0-C7AE9F509890}"/>
              </a:ext>
            </a:extLst>
          </p:cNvPr>
          <p:cNvSpPr>
            <a:spLocks noGrp="1"/>
          </p:cNvSpPr>
          <p:nvPr>
            <p:ph type="sldNum" sz="quarter" idx="4"/>
          </p:nvPr>
        </p:nvSpPr>
        <p:spPr/>
        <p:txBody>
          <a:bodyPr/>
          <a:lstStyle/>
          <a:p>
            <a:fld id="{3C4F54F3-C349-4609-AFEE-01462D5C7942}" type="slidenum">
              <a:rPr lang="en-GB" smtClean="0"/>
              <a:pPr/>
              <a:t>13</a:t>
            </a:fld>
            <a:endParaRPr lang="en-GB"/>
          </a:p>
        </p:txBody>
      </p:sp>
      <p:sp>
        <p:nvSpPr>
          <p:cNvPr id="4" name="Title 3">
            <a:extLst>
              <a:ext uri="{FF2B5EF4-FFF2-40B4-BE49-F238E27FC236}">
                <a16:creationId xmlns:a16="http://schemas.microsoft.com/office/drawing/2014/main" id="{E95CF9FD-2B9D-F345-B7B8-F20CBF534A24}"/>
              </a:ext>
            </a:extLst>
          </p:cNvPr>
          <p:cNvSpPr>
            <a:spLocks noGrp="1"/>
          </p:cNvSpPr>
          <p:nvPr>
            <p:ph type="title"/>
          </p:nvPr>
        </p:nvSpPr>
        <p:spPr/>
        <p:txBody>
          <a:bodyPr/>
          <a:lstStyle/>
          <a:p>
            <a:r>
              <a:rPr lang="en-US"/>
              <a:t>Conclusion</a:t>
            </a:r>
          </a:p>
        </p:txBody>
      </p:sp>
    </p:spTree>
    <p:extLst>
      <p:ext uri="{BB962C8B-B14F-4D97-AF65-F5344CB8AC3E}">
        <p14:creationId xmlns:p14="http://schemas.microsoft.com/office/powerpoint/2010/main" val="14882674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5D4EA15-1A27-4435-A312-6E23B30B35AE}"/>
              </a:ext>
            </a:extLst>
          </p:cNvPr>
          <p:cNvSpPr>
            <a:spLocks noGrp="1"/>
          </p:cNvSpPr>
          <p:nvPr>
            <p:ph type="dt" sz="half" idx="10"/>
          </p:nvPr>
        </p:nvSpPr>
        <p:spPr>
          <a:xfrm>
            <a:off x="10137663" y="6456258"/>
            <a:ext cx="1279358" cy="309145"/>
          </a:xfrm>
        </p:spPr>
        <p:txBody>
          <a:bodyPr/>
          <a:lstStyle/>
          <a:p>
            <a:endParaRPr lang="en-GB"/>
          </a:p>
        </p:txBody>
      </p:sp>
      <p:sp>
        <p:nvSpPr>
          <p:cNvPr id="4" name="Slide Number Placeholder 3">
            <a:extLst>
              <a:ext uri="{FF2B5EF4-FFF2-40B4-BE49-F238E27FC236}">
                <a16:creationId xmlns:a16="http://schemas.microsoft.com/office/drawing/2014/main" id="{557D0DE5-830F-4CD7-97F1-902C3FFC996F}"/>
              </a:ext>
            </a:extLst>
          </p:cNvPr>
          <p:cNvSpPr>
            <a:spLocks noGrp="1"/>
          </p:cNvSpPr>
          <p:nvPr>
            <p:ph type="sldNum" sz="quarter" idx="12"/>
          </p:nvPr>
        </p:nvSpPr>
        <p:spPr>
          <a:xfrm>
            <a:off x="0" y="6456258"/>
            <a:ext cx="407988" cy="309145"/>
          </a:xfrm>
        </p:spPr>
        <p:txBody>
          <a:bodyPr/>
          <a:lstStyle/>
          <a:p>
            <a:fld id="{F8E47D07-9D1E-4FE9-B31A-2F5863681021}" type="slidenum">
              <a:rPr lang="en-GB" smtClean="0"/>
              <a:pPr/>
              <a:t>14</a:t>
            </a:fld>
            <a:endParaRPr lang="en-GB"/>
          </a:p>
        </p:txBody>
      </p:sp>
    </p:spTree>
    <p:custDataLst>
      <p:tags r:id="rId1"/>
    </p:custDataLst>
    <p:extLst>
      <p:ext uri="{BB962C8B-B14F-4D97-AF65-F5344CB8AC3E}">
        <p14:creationId xmlns:p14="http://schemas.microsoft.com/office/powerpoint/2010/main" val="39657573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129F60F7-061F-6B49-A54F-70B7727DA508}"/>
              </a:ext>
            </a:extLst>
          </p:cNvPr>
          <p:cNvSpPr>
            <a:spLocks noGrp="1"/>
          </p:cNvSpPr>
          <p:nvPr>
            <p:ph type="title"/>
          </p:nvPr>
        </p:nvSpPr>
        <p:spPr>
          <a:xfrm>
            <a:off x="302050" y="250031"/>
            <a:ext cx="5092194" cy="862012"/>
          </a:xfrm>
        </p:spPr>
        <p:txBody>
          <a:bodyPr vert="horz" lIns="91440" tIns="45720" rIns="91440" bIns="45720" rtlCol="0" anchor="ctr">
            <a:normAutofit/>
          </a:bodyPr>
          <a:lstStyle/>
          <a:p>
            <a:pPr>
              <a:lnSpc>
                <a:spcPct val="90000"/>
              </a:lnSpc>
            </a:pPr>
            <a:r>
              <a:rPr lang="en-US" sz="3000" dirty="0"/>
              <a:t>Opportunity</a:t>
            </a:r>
          </a:p>
        </p:txBody>
      </p:sp>
      <p:sp>
        <p:nvSpPr>
          <p:cNvPr id="8" name="Content Placeholder 3">
            <a:extLst>
              <a:ext uri="{FF2B5EF4-FFF2-40B4-BE49-F238E27FC236}">
                <a16:creationId xmlns:a16="http://schemas.microsoft.com/office/drawing/2014/main" id="{AB744B97-52E7-AE4E-915D-FAD3CB5D14E4}"/>
              </a:ext>
            </a:extLst>
          </p:cNvPr>
          <p:cNvSpPr txBox="1">
            <a:spLocks/>
          </p:cNvSpPr>
          <p:nvPr/>
        </p:nvSpPr>
        <p:spPr>
          <a:xfrm>
            <a:off x="321444" y="1337455"/>
            <a:ext cx="5608950" cy="5018893"/>
          </a:xfrm>
          <a:prstGeom prst="rect">
            <a:avLst/>
          </a:prstGeom>
        </p:spPr>
        <p:txBody>
          <a:bodyPr vert="horz" lIns="91440" tIns="45720" rIns="91440" bIns="45720" rtlCol="0">
            <a:normAutofit fontScale="70000" lnSpcReduction="20000"/>
          </a:bodyPr>
          <a:lstStyle>
            <a:lvl1pPr marL="239994" indent="-239994" algn="l" defTabSz="914400" rtl="0" eaLnBrk="1" latinLnBrk="0" hangingPunct="1">
              <a:lnSpc>
                <a:spcPct val="100000"/>
              </a:lnSpc>
              <a:spcBef>
                <a:spcPts val="0"/>
              </a:spcBef>
              <a:buClr>
                <a:srgbClr val="830051"/>
              </a:buClr>
              <a:buFont typeface="Arial" pitchFamily="34" charset="0"/>
              <a:buChar char="•"/>
              <a:defRPr sz="2400" kern="1200">
                <a:solidFill>
                  <a:schemeClr val="tx1"/>
                </a:solidFill>
                <a:latin typeface="Arial" pitchFamily="34" charset="0"/>
                <a:ea typeface="+mn-ea"/>
                <a:cs typeface="Arial" pitchFamily="34" charset="0"/>
              </a:defRPr>
            </a:lvl1pPr>
            <a:lvl2pPr marL="719982" indent="-239994" algn="l" defTabSz="914400" rtl="0" eaLnBrk="1" latinLnBrk="0" hangingPunct="1">
              <a:lnSpc>
                <a:spcPct val="100000"/>
              </a:lnSpc>
              <a:spcBef>
                <a:spcPts val="0"/>
              </a:spcBef>
              <a:buFont typeface="Arial" panose="020B0604020202020204" pitchFamily="34" charset="0"/>
              <a:buChar char="•"/>
              <a:defRPr sz="2400" kern="1200" baseline="0">
                <a:solidFill>
                  <a:schemeClr val="tx1"/>
                </a:solidFill>
                <a:latin typeface="Arial" pitchFamily="34" charset="0"/>
                <a:ea typeface="+mn-ea"/>
                <a:cs typeface="Arial"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67" kern="1200" baseline="0">
                <a:solidFill>
                  <a:schemeClr val="tx1"/>
                </a:solidFill>
                <a:latin typeface="Arial" pitchFamily="34" charset="0"/>
                <a:ea typeface="+mn-ea"/>
                <a:cs typeface="Arial" pitchFamily="34" charset="0"/>
              </a:defRPr>
            </a:lvl3pPr>
            <a:lvl4pPr marL="830379" indent="-239994" algn="l" defTabSz="914400" rtl="0" eaLnBrk="1" latinLnBrk="0" hangingPunct="1">
              <a:lnSpc>
                <a:spcPct val="90000"/>
              </a:lnSpc>
              <a:spcBef>
                <a:spcPts val="500"/>
              </a:spcBef>
              <a:buFont typeface="Arial" panose="020B0604020202020204" pitchFamily="34" charset="0"/>
              <a:buChar char="•"/>
              <a:defRPr sz="1867" kern="1200">
                <a:solidFill>
                  <a:schemeClr val="tx1"/>
                </a:solidFill>
                <a:latin typeface="Arial" pitchFamily="34" charset="0"/>
                <a:ea typeface="+mn-ea"/>
                <a:cs typeface="Arial" pitchFamily="34" charset="0"/>
              </a:defRPr>
            </a:lvl4pPr>
            <a:lvl5pPr marL="830379" indent="-228600" algn="l" defTabSz="914400" rtl="0" eaLnBrk="1" latinLnBrk="0" hangingPunct="1">
              <a:lnSpc>
                <a:spcPct val="90000"/>
              </a:lnSpc>
              <a:spcBef>
                <a:spcPts val="500"/>
              </a:spcBef>
              <a:buFont typeface="Arial" panose="020B0604020202020204" pitchFamily="34" charset="0"/>
              <a:buChar char="•"/>
              <a:defRPr sz="1867" kern="1200">
                <a:solidFill>
                  <a:schemeClr val="tx1"/>
                </a:solidFill>
                <a:latin typeface="Arial" pitchFamily="34" charset="0"/>
                <a:ea typeface="+mn-ea"/>
                <a:cs typeface="Arial"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itchFamily="34" charset="0"/>
                <a:ea typeface="+mn-ea"/>
                <a:cs typeface="Arial" pitchFamily="34" charset="0"/>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spcAft>
                <a:spcPts val="600"/>
              </a:spcAft>
            </a:pPr>
            <a:r>
              <a:rPr lang="en-US" sz="2200" dirty="0"/>
              <a:t>Patient centricity is core to AstraZeneca’s Growth Through Innovation strategy and throughout medical product development and delivery</a:t>
            </a:r>
          </a:p>
          <a:p>
            <a:pPr>
              <a:lnSpc>
                <a:spcPct val="90000"/>
              </a:lnSpc>
              <a:spcAft>
                <a:spcPts val="600"/>
              </a:spcAft>
            </a:pPr>
            <a:endParaRPr lang="en-US" sz="2200" dirty="0"/>
          </a:p>
          <a:p>
            <a:pPr>
              <a:lnSpc>
                <a:spcPct val="90000"/>
              </a:lnSpc>
              <a:spcAft>
                <a:spcPts val="600"/>
              </a:spcAft>
            </a:pPr>
            <a:r>
              <a:rPr lang="en-US" sz="2200" dirty="0"/>
              <a:t>Patient engagement is critical to understand how they feel, function, and survive due to their disease and treatment through qualitative patient interview research</a:t>
            </a:r>
          </a:p>
          <a:p>
            <a:pPr>
              <a:lnSpc>
                <a:spcPct val="90000"/>
              </a:lnSpc>
              <a:spcAft>
                <a:spcPts val="600"/>
              </a:spcAft>
            </a:pPr>
            <a:endParaRPr lang="en-US" sz="2200" dirty="0"/>
          </a:p>
          <a:p>
            <a:pPr>
              <a:lnSpc>
                <a:spcPct val="90000"/>
              </a:lnSpc>
              <a:spcAft>
                <a:spcPts val="600"/>
              </a:spcAft>
            </a:pPr>
            <a:r>
              <a:rPr lang="en-US" sz="2200" dirty="0"/>
              <a:t>Cancer patients often experience:</a:t>
            </a:r>
          </a:p>
          <a:p>
            <a:pPr lvl="2">
              <a:spcAft>
                <a:spcPts val="600"/>
              </a:spcAft>
            </a:pPr>
            <a:r>
              <a:rPr lang="en-US" sz="1800" dirty="0"/>
              <a:t>significant symptom burden</a:t>
            </a:r>
          </a:p>
          <a:p>
            <a:pPr lvl="2">
              <a:spcAft>
                <a:spcPts val="600"/>
              </a:spcAft>
            </a:pPr>
            <a:r>
              <a:rPr lang="en-US" sz="1800" dirty="0"/>
              <a:t>worsened quality of life</a:t>
            </a:r>
          </a:p>
          <a:p>
            <a:pPr lvl="2">
              <a:spcAft>
                <a:spcPts val="600"/>
              </a:spcAft>
            </a:pPr>
            <a:r>
              <a:rPr lang="en-US" sz="1800" dirty="0"/>
              <a:t>prospect of shorter survival</a:t>
            </a:r>
          </a:p>
          <a:p>
            <a:pPr marL="479988" lvl="1" indent="0">
              <a:lnSpc>
                <a:spcPct val="90000"/>
              </a:lnSpc>
              <a:spcAft>
                <a:spcPts val="600"/>
              </a:spcAft>
              <a:buNone/>
            </a:pPr>
            <a:endParaRPr lang="en-US" sz="2200" dirty="0"/>
          </a:p>
          <a:p>
            <a:pPr>
              <a:lnSpc>
                <a:spcPct val="90000"/>
              </a:lnSpc>
              <a:spcAft>
                <a:spcPts val="600"/>
              </a:spcAft>
            </a:pPr>
            <a:r>
              <a:rPr lang="en-US" sz="2200" b="1" dirty="0"/>
              <a:t>Unmet needs: </a:t>
            </a:r>
          </a:p>
          <a:p>
            <a:pPr lvl="1">
              <a:lnSpc>
                <a:spcPct val="90000"/>
              </a:lnSpc>
              <a:spcAft>
                <a:spcPts val="600"/>
              </a:spcAft>
            </a:pPr>
            <a:r>
              <a:rPr lang="en-US" sz="2200" dirty="0"/>
              <a:t>Evaluate and understand cancer patient experience more efficiently and effectively to inform patient-centered endpoints and product development</a:t>
            </a:r>
          </a:p>
          <a:p>
            <a:pPr lvl="1">
              <a:lnSpc>
                <a:spcPct val="90000"/>
              </a:lnSpc>
              <a:spcAft>
                <a:spcPts val="600"/>
              </a:spcAft>
            </a:pPr>
            <a:r>
              <a:rPr lang="en-US" sz="2200" b="1" dirty="0"/>
              <a:t>Automate</a:t>
            </a:r>
            <a:r>
              <a:rPr lang="en-US" sz="2200" dirty="0"/>
              <a:t> qualitative coding to decrease inter-observer biases </a:t>
            </a:r>
          </a:p>
          <a:p>
            <a:pPr lvl="1">
              <a:lnSpc>
                <a:spcPct val="90000"/>
              </a:lnSpc>
              <a:spcAft>
                <a:spcPts val="600"/>
              </a:spcAft>
            </a:pPr>
            <a:r>
              <a:rPr lang="en-US" sz="2200" dirty="0"/>
              <a:t>Scale to larger population of clinical trial patients</a:t>
            </a:r>
          </a:p>
          <a:p>
            <a:pPr marL="0" indent="0">
              <a:lnSpc>
                <a:spcPct val="90000"/>
              </a:lnSpc>
              <a:spcAft>
                <a:spcPts val="600"/>
              </a:spcAft>
              <a:buNone/>
            </a:pPr>
            <a:endParaRPr lang="en-US" sz="2200" b="1" dirty="0">
              <a:latin typeface="+mn-lt"/>
              <a:cs typeface="+mn-cs"/>
            </a:endParaRPr>
          </a:p>
          <a:p>
            <a:pPr marL="380990" indent="-228600">
              <a:lnSpc>
                <a:spcPct val="90000"/>
              </a:lnSpc>
              <a:spcAft>
                <a:spcPts val="600"/>
              </a:spcAft>
            </a:pPr>
            <a:endParaRPr lang="en-US" sz="2200" b="1" dirty="0">
              <a:latin typeface="+mn-lt"/>
              <a:cs typeface="+mn-cs"/>
            </a:endParaRPr>
          </a:p>
          <a:p>
            <a:pPr marL="380990" indent="-228600">
              <a:lnSpc>
                <a:spcPct val="90000"/>
              </a:lnSpc>
              <a:spcAft>
                <a:spcPts val="600"/>
              </a:spcAft>
            </a:pPr>
            <a:endParaRPr lang="en-US" sz="2200" b="1" dirty="0">
              <a:latin typeface="+mn-lt"/>
              <a:cs typeface="+mn-cs"/>
            </a:endParaRPr>
          </a:p>
          <a:p>
            <a:pPr marL="380990" indent="-228600">
              <a:lnSpc>
                <a:spcPct val="90000"/>
              </a:lnSpc>
              <a:spcAft>
                <a:spcPts val="600"/>
              </a:spcAft>
            </a:pPr>
            <a:endParaRPr lang="en-US" b="1" dirty="0">
              <a:latin typeface="+mn-lt"/>
              <a:cs typeface="+mn-cs"/>
            </a:endParaRPr>
          </a:p>
          <a:p>
            <a:pPr marL="0" indent="-228600">
              <a:lnSpc>
                <a:spcPct val="90000"/>
              </a:lnSpc>
              <a:spcAft>
                <a:spcPts val="600"/>
              </a:spcAft>
            </a:pPr>
            <a:endParaRPr lang="en-US" dirty="0">
              <a:latin typeface="+mn-lt"/>
              <a:cs typeface="+mn-cs"/>
            </a:endParaRPr>
          </a:p>
          <a:p>
            <a:pPr indent="-228600">
              <a:lnSpc>
                <a:spcPct val="90000"/>
              </a:lnSpc>
              <a:spcAft>
                <a:spcPts val="600"/>
              </a:spcAft>
            </a:pPr>
            <a:endParaRPr lang="en-US" dirty="0">
              <a:latin typeface="+mn-lt"/>
              <a:cs typeface="+mn-cs"/>
            </a:endParaRPr>
          </a:p>
          <a:p>
            <a:pPr indent="-228600">
              <a:lnSpc>
                <a:spcPct val="90000"/>
              </a:lnSpc>
              <a:spcAft>
                <a:spcPts val="600"/>
              </a:spcAft>
            </a:pPr>
            <a:endParaRPr lang="en-US" dirty="0">
              <a:latin typeface="+mn-lt"/>
              <a:cs typeface="+mn-cs"/>
            </a:endParaRPr>
          </a:p>
        </p:txBody>
      </p:sp>
      <p:pic>
        <p:nvPicPr>
          <p:cNvPr id="1030" name="Picture 6" descr="Patient Clipart Patient Interview - Patient Cartoon Png , Transparent  Cartoon, Free Cliparts &amp; Silhouettes - NetClipart">
            <a:extLst>
              <a:ext uri="{FF2B5EF4-FFF2-40B4-BE49-F238E27FC236}">
                <a16:creationId xmlns:a16="http://schemas.microsoft.com/office/drawing/2014/main" id="{EB9E49F8-9641-F541-8479-17572CAA11F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004" r="16118" b="-2"/>
          <a:stretch/>
        </p:blipFill>
        <p:spPr bwMode="auto">
          <a:xfrm>
            <a:off x="7901259" y="2727729"/>
            <a:ext cx="4290741"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a:noFill/>
          <a:extLst>
            <a:ext uri="{909E8E84-426E-40DD-AFC4-6F175D3DCCD1}">
              <a14:hiddenFill xmlns:a14="http://schemas.microsoft.com/office/drawing/2010/main">
                <a:solidFill>
                  <a:srgbClr val="FFFFFF"/>
                </a:solidFill>
              </a14:hiddenFill>
            </a:ext>
          </a:extLst>
        </p:spPr>
      </p:pic>
      <p:pic>
        <p:nvPicPr>
          <p:cNvPr id="1032" name="Picture 8" descr="Patient explaining the medical condition to the... - Stock Illustration  [18956264] - PIXTA">
            <a:extLst>
              <a:ext uri="{FF2B5EF4-FFF2-40B4-BE49-F238E27FC236}">
                <a16:creationId xmlns:a16="http://schemas.microsoft.com/office/drawing/2014/main" id="{274B0D09-EE82-5849-8077-D58DDFD501B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228" r="-2" b="-2"/>
          <a:stretch/>
        </p:blipFill>
        <p:spPr bwMode="auto">
          <a:xfrm>
            <a:off x="62616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a:noFill/>
          <a:extLst>
            <a:ext uri="{909E8E84-426E-40DD-AFC4-6F175D3DCCD1}">
              <a14:hiddenFill xmlns:a14="http://schemas.microsoft.com/office/drawing/2010/main">
                <a:solidFill>
                  <a:srgbClr val="FFFFFF"/>
                </a:solidFill>
              </a14:hiddenFill>
            </a:ext>
          </a:extLst>
        </p:spPr>
      </p:pic>
      <p:sp>
        <p:nvSpPr>
          <p:cNvPr id="3" name="Slide Number Placeholder 2"/>
          <p:cNvSpPr>
            <a:spLocks noGrp="1"/>
          </p:cNvSpPr>
          <p:nvPr>
            <p:ph type="sldNum" sz="quarter" idx="4"/>
          </p:nvPr>
        </p:nvSpPr>
        <p:spPr>
          <a:xfrm>
            <a:off x="8610600" y="6356349"/>
            <a:ext cx="2743200" cy="365125"/>
          </a:xfrm>
        </p:spPr>
        <p:txBody>
          <a:bodyPr vert="horz" lIns="91440" tIns="45720" rIns="91440" bIns="45720" rtlCol="0" anchor="ctr">
            <a:normAutofit/>
          </a:bodyPr>
          <a:lstStyle/>
          <a:p>
            <a:pPr algn="r">
              <a:spcAft>
                <a:spcPts val="600"/>
              </a:spcAft>
            </a:pPr>
            <a:fld id="{3C4F54F3-C349-4609-AFEE-01462D5C7942}" type="slidenum">
              <a:rPr lang="en-US" sz="1200">
                <a:solidFill>
                  <a:srgbClr val="FFFFFF"/>
                </a:solidFill>
                <a:latin typeface="+mn-lt"/>
                <a:cs typeface="+mn-cs"/>
              </a:rPr>
              <a:pPr algn="r">
                <a:spcAft>
                  <a:spcPts val="600"/>
                </a:spcAft>
              </a:pPr>
              <a:t>2</a:t>
            </a:fld>
            <a:endParaRPr lang="en-US" sz="1200">
              <a:solidFill>
                <a:srgbClr val="FFFFFF"/>
              </a:solidFill>
              <a:latin typeface="+mn-lt"/>
              <a:cs typeface="+mn-cs"/>
            </a:endParaRPr>
          </a:p>
        </p:txBody>
      </p:sp>
      <p:sp>
        <p:nvSpPr>
          <p:cNvPr id="10" name="TextBox 9">
            <a:extLst>
              <a:ext uri="{FF2B5EF4-FFF2-40B4-BE49-F238E27FC236}">
                <a16:creationId xmlns:a16="http://schemas.microsoft.com/office/drawing/2014/main" id="{37F20780-C468-0C4A-A422-67FA96A14EF6}"/>
              </a:ext>
            </a:extLst>
          </p:cNvPr>
          <p:cNvSpPr txBox="1"/>
          <p:nvPr/>
        </p:nvSpPr>
        <p:spPr>
          <a:xfrm>
            <a:off x="4870593" y="6578865"/>
            <a:ext cx="3514873" cy="307777"/>
          </a:xfrm>
          <a:prstGeom prst="rect">
            <a:avLst/>
          </a:prstGeom>
          <a:noFill/>
        </p:spPr>
        <p:txBody>
          <a:bodyPr wrap="none" rtlCol="0">
            <a:spAutoFit/>
          </a:bodyPr>
          <a:lstStyle/>
          <a:p>
            <a:r>
              <a:rPr lang="en-US" sz="1400" dirty="0"/>
              <a:t>Image source: Google Image at public domain</a:t>
            </a:r>
          </a:p>
        </p:txBody>
      </p:sp>
    </p:spTree>
    <p:extLst>
      <p:ext uri="{BB962C8B-B14F-4D97-AF65-F5344CB8AC3E}">
        <p14:creationId xmlns:p14="http://schemas.microsoft.com/office/powerpoint/2010/main" val="14237104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121389D0-E582-405E-B185-758EA3B1FC60}"/>
              </a:ext>
            </a:extLst>
          </p:cNvPr>
          <p:cNvSpPr>
            <a:spLocks noGrp="1"/>
          </p:cNvSpPr>
          <p:nvPr>
            <p:ph type="title"/>
          </p:nvPr>
        </p:nvSpPr>
        <p:spPr/>
        <p:txBody>
          <a:bodyPr/>
          <a:lstStyle/>
          <a:p>
            <a:r>
              <a:rPr lang="en-US"/>
              <a:t>Motivation</a:t>
            </a:r>
          </a:p>
        </p:txBody>
      </p:sp>
      <p:sp>
        <p:nvSpPr>
          <p:cNvPr id="16" name="Content Placeholder 15">
            <a:extLst>
              <a:ext uri="{FF2B5EF4-FFF2-40B4-BE49-F238E27FC236}">
                <a16:creationId xmlns:a16="http://schemas.microsoft.com/office/drawing/2014/main" id="{BE383CD2-A613-4E0D-A5FA-659B04C1386B}"/>
              </a:ext>
            </a:extLst>
          </p:cNvPr>
          <p:cNvSpPr>
            <a:spLocks noGrp="1"/>
          </p:cNvSpPr>
          <p:nvPr>
            <p:ph sz="quarter" idx="19"/>
          </p:nvPr>
        </p:nvSpPr>
        <p:spPr>
          <a:xfrm>
            <a:off x="407988" y="1567815"/>
            <a:ext cx="11376024" cy="3344505"/>
          </a:xfrm>
        </p:spPr>
        <p:txBody>
          <a:bodyPr/>
          <a:lstStyle/>
          <a:p>
            <a:pPr fontAlgn="base"/>
            <a:r>
              <a:rPr lang="en-US"/>
              <a:t>Currently performed manually by the vendor</a:t>
            </a:r>
          </a:p>
          <a:p>
            <a:pPr lvl="1" fontAlgn="base"/>
            <a:r>
              <a:rPr lang="en-US"/>
              <a:t>Takes a lot of time, error prone</a:t>
            </a:r>
          </a:p>
          <a:p>
            <a:pPr lvl="1" fontAlgn="base"/>
            <a:r>
              <a:rPr lang="en-US"/>
              <a:t>Strongly dependent on processing style by the vendor </a:t>
            </a:r>
          </a:p>
          <a:p>
            <a:pPr lvl="1" fontAlgn="base"/>
            <a:r>
              <a:rPr lang="en-US"/>
              <a:t>Expensive and labor-intensive process </a:t>
            </a:r>
          </a:p>
          <a:p>
            <a:pPr lvl="1" fontAlgn="base"/>
            <a:r>
              <a:rPr lang="en-US"/>
              <a:t>Interview that takes an hour to conduct may take several hours to get processed   </a:t>
            </a:r>
          </a:p>
          <a:p>
            <a:pPr lvl="1" fontAlgn="base"/>
            <a:r>
              <a:rPr lang="en-US"/>
              <a:t>Quotations have a large degree of length variance </a:t>
            </a:r>
          </a:p>
          <a:p>
            <a:endParaRPr lang="en-US"/>
          </a:p>
        </p:txBody>
      </p:sp>
      <p:sp>
        <p:nvSpPr>
          <p:cNvPr id="4" name="Date Placeholder 3">
            <a:extLst>
              <a:ext uri="{FF2B5EF4-FFF2-40B4-BE49-F238E27FC236}">
                <a16:creationId xmlns:a16="http://schemas.microsoft.com/office/drawing/2014/main" id="{ED757546-7F44-42E3-A3E6-DFC597EC7BD4}"/>
              </a:ext>
            </a:extLst>
          </p:cNvPr>
          <p:cNvSpPr>
            <a:spLocks noGrp="1"/>
          </p:cNvSpPr>
          <p:nvPr>
            <p:ph type="dt" sz="half" idx="20"/>
          </p:nvPr>
        </p:nvSpPr>
        <p:spPr>
          <a:xfrm>
            <a:off x="10137663" y="6456258"/>
            <a:ext cx="1279358" cy="309145"/>
          </a:xfrm>
        </p:spPr>
        <p:txBody>
          <a:bodyPr/>
          <a:lstStyle/>
          <a:p>
            <a:endParaRPr lang="en-GB"/>
          </a:p>
        </p:txBody>
      </p:sp>
      <p:sp>
        <p:nvSpPr>
          <p:cNvPr id="6" name="Slide Number Placeholder 5">
            <a:extLst>
              <a:ext uri="{FF2B5EF4-FFF2-40B4-BE49-F238E27FC236}">
                <a16:creationId xmlns:a16="http://schemas.microsoft.com/office/drawing/2014/main" id="{1A8142D1-5EC9-462E-93C4-BCC75022A96C}"/>
              </a:ext>
            </a:extLst>
          </p:cNvPr>
          <p:cNvSpPr>
            <a:spLocks noGrp="1"/>
          </p:cNvSpPr>
          <p:nvPr>
            <p:ph type="sldNum" sz="quarter" idx="22"/>
          </p:nvPr>
        </p:nvSpPr>
        <p:spPr>
          <a:xfrm>
            <a:off x="0" y="6456258"/>
            <a:ext cx="407988" cy="309145"/>
          </a:xfrm>
        </p:spPr>
        <p:txBody>
          <a:bodyPr/>
          <a:lstStyle/>
          <a:p>
            <a:fld id="{F8E47D07-9D1E-4FE9-B31A-2F5863681021}" type="slidenum">
              <a:rPr lang="en-GB" smtClean="0"/>
              <a:pPr/>
              <a:t>3</a:t>
            </a:fld>
            <a:endParaRPr lang="en-GB"/>
          </a:p>
        </p:txBody>
      </p:sp>
      <p:sp>
        <p:nvSpPr>
          <p:cNvPr id="17" name="Text Placeholder 16">
            <a:extLst>
              <a:ext uri="{FF2B5EF4-FFF2-40B4-BE49-F238E27FC236}">
                <a16:creationId xmlns:a16="http://schemas.microsoft.com/office/drawing/2014/main" id="{13998326-6A90-4EA5-8469-058819677B48}"/>
              </a:ext>
            </a:extLst>
          </p:cNvPr>
          <p:cNvSpPr>
            <a:spLocks noGrp="1"/>
          </p:cNvSpPr>
          <p:nvPr>
            <p:ph type="body" sz="quarter" idx="111"/>
          </p:nvPr>
        </p:nvSpPr>
        <p:spPr/>
        <p:txBody>
          <a:bodyPr/>
          <a:lstStyle/>
          <a:p>
            <a:endParaRPr lang="en-US"/>
          </a:p>
        </p:txBody>
      </p:sp>
    </p:spTree>
    <p:custDataLst>
      <p:tags r:id="rId1"/>
    </p:custDataLst>
    <p:extLst>
      <p:ext uri="{BB962C8B-B14F-4D97-AF65-F5344CB8AC3E}">
        <p14:creationId xmlns:p14="http://schemas.microsoft.com/office/powerpoint/2010/main" val="38273979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05D6E0-36E0-234F-8044-BDED1EA37516}"/>
              </a:ext>
            </a:extLst>
          </p:cNvPr>
          <p:cNvSpPr>
            <a:spLocks noGrp="1"/>
          </p:cNvSpPr>
          <p:nvPr>
            <p:ph type="title"/>
          </p:nvPr>
        </p:nvSpPr>
        <p:spPr/>
        <p:txBody>
          <a:bodyPr/>
          <a:lstStyle/>
          <a:p>
            <a:r>
              <a:rPr lang="en-US"/>
              <a:t>Objective</a:t>
            </a:r>
          </a:p>
        </p:txBody>
      </p:sp>
      <p:sp>
        <p:nvSpPr>
          <p:cNvPr id="3" name="Content Placeholder 2">
            <a:extLst>
              <a:ext uri="{FF2B5EF4-FFF2-40B4-BE49-F238E27FC236}">
                <a16:creationId xmlns:a16="http://schemas.microsoft.com/office/drawing/2014/main" id="{7885F0C7-B7F2-CE47-929F-4451275D58B2}"/>
              </a:ext>
            </a:extLst>
          </p:cNvPr>
          <p:cNvSpPr>
            <a:spLocks noGrp="1"/>
          </p:cNvSpPr>
          <p:nvPr>
            <p:ph sz="quarter" idx="19"/>
          </p:nvPr>
        </p:nvSpPr>
        <p:spPr>
          <a:xfrm>
            <a:off x="407988" y="1567815"/>
            <a:ext cx="11376024" cy="3088025"/>
          </a:xfrm>
        </p:spPr>
        <p:txBody>
          <a:bodyPr/>
          <a:lstStyle/>
          <a:p>
            <a:r>
              <a:rPr lang="en-US"/>
              <a:t>Develop AI/NLP as a potential tool for improving the analysis of unstructured qualitative patient reported data.  </a:t>
            </a:r>
          </a:p>
          <a:p>
            <a:pPr lvl="1"/>
            <a:r>
              <a:rPr lang="en-US"/>
              <a:t>Employed several novel AI/NLP methods such as word embedding, RNN, BERT methods to accurately predict symptom, impact related description.</a:t>
            </a:r>
          </a:p>
          <a:p>
            <a:r>
              <a:rPr lang="en-US"/>
              <a:t>Extract information from free format text that is of interest to caregivers and payers. </a:t>
            </a:r>
          </a:p>
          <a:p>
            <a:pPr lvl="1"/>
            <a:r>
              <a:rPr lang="en-US"/>
              <a:t>Identify important key words such as: text describing symptoms and quality of life of patients to interpret the prediction results</a:t>
            </a:r>
          </a:p>
        </p:txBody>
      </p:sp>
      <p:sp>
        <p:nvSpPr>
          <p:cNvPr id="4" name="Date Placeholder 3">
            <a:extLst>
              <a:ext uri="{FF2B5EF4-FFF2-40B4-BE49-F238E27FC236}">
                <a16:creationId xmlns:a16="http://schemas.microsoft.com/office/drawing/2014/main" id="{3F2B71D1-6B2F-4247-99AE-9FE47E75D74E}"/>
              </a:ext>
            </a:extLst>
          </p:cNvPr>
          <p:cNvSpPr>
            <a:spLocks noGrp="1"/>
          </p:cNvSpPr>
          <p:nvPr>
            <p:ph type="dt" sz="half" idx="20"/>
          </p:nvPr>
        </p:nvSpPr>
        <p:spPr/>
        <p:txBody>
          <a:bodyPr/>
          <a:lstStyle/>
          <a:p>
            <a:endParaRPr lang="en-GB"/>
          </a:p>
        </p:txBody>
      </p:sp>
      <p:sp>
        <p:nvSpPr>
          <p:cNvPr id="5" name="Slide Number Placeholder 4">
            <a:extLst>
              <a:ext uri="{FF2B5EF4-FFF2-40B4-BE49-F238E27FC236}">
                <a16:creationId xmlns:a16="http://schemas.microsoft.com/office/drawing/2014/main" id="{40B8439F-B1D1-8F47-A0EE-133A32DD2CBB}"/>
              </a:ext>
            </a:extLst>
          </p:cNvPr>
          <p:cNvSpPr>
            <a:spLocks noGrp="1"/>
          </p:cNvSpPr>
          <p:nvPr>
            <p:ph type="sldNum" sz="quarter" idx="22"/>
          </p:nvPr>
        </p:nvSpPr>
        <p:spPr/>
        <p:txBody>
          <a:bodyPr/>
          <a:lstStyle/>
          <a:p>
            <a:fld id="{F8E47D07-9D1E-4FE9-B31A-2F5863681021}" type="slidenum">
              <a:rPr lang="en-GB" smtClean="0"/>
              <a:pPr/>
              <a:t>4</a:t>
            </a:fld>
            <a:endParaRPr lang="en-GB"/>
          </a:p>
        </p:txBody>
      </p:sp>
      <p:sp>
        <p:nvSpPr>
          <p:cNvPr id="6" name="Text Placeholder 5">
            <a:extLst>
              <a:ext uri="{FF2B5EF4-FFF2-40B4-BE49-F238E27FC236}">
                <a16:creationId xmlns:a16="http://schemas.microsoft.com/office/drawing/2014/main" id="{161B4D3A-5CC8-E246-B23B-39168B4E05A1}"/>
              </a:ext>
            </a:extLst>
          </p:cNvPr>
          <p:cNvSpPr>
            <a:spLocks noGrp="1"/>
          </p:cNvSpPr>
          <p:nvPr>
            <p:ph type="body" sz="quarter" idx="111"/>
          </p:nvPr>
        </p:nvSpPr>
        <p:spPr/>
        <p:txBody>
          <a:bodyPr/>
          <a:lstStyle/>
          <a:p>
            <a:endParaRPr lang="en-US"/>
          </a:p>
        </p:txBody>
      </p:sp>
    </p:spTree>
    <p:extLst>
      <p:ext uri="{BB962C8B-B14F-4D97-AF65-F5344CB8AC3E}">
        <p14:creationId xmlns:p14="http://schemas.microsoft.com/office/powerpoint/2010/main" val="3333566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C6EC2B-58BF-5446-A4E2-A9939A85452D}"/>
              </a:ext>
            </a:extLst>
          </p:cNvPr>
          <p:cNvSpPr>
            <a:spLocks noGrp="1"/>
          </p:cNvSpPr>
          <p:nvPr>
            <p:ph type="title"/>
          </p:nvPr>
        </p:nvSpPr>
        <p:spPr/>
        <p:txBody>
          <a:bodyPr/>
          <a:lstStyle/>
          <a:p>
            <a:r>
              <a:rPr lang="en-US" dirty="0"/>
              <a:t>Experimental Dataset</a:t>
            </a:r>
          </a:p>
        </p:txBody>
      </p:sp>
      <p:sp>
        <p:nvSpPr>
          <p:cNvPr id="3" name="Content Placeholder 2">
            <a:extLst>
              <a:ext uri="{FF2B5EF4-FFF2-40B4-BE49-F238E27FC236}">
                <a16:creationId xmlns:a16="http://schemas.microsoft.com/office/drawing/2014/main" id="{A6580605-0BFF-3D43-BDC3-843F5BC5E131}"/>
              </a:ext>
            </a:extLst>
          </p:cNvPr>
          <p:cNvSpPr>
            <a:spLocks noGrp="1"/>
          </p:cNvSpPr>
          <p:nvPr>
            <p:ph sz="quarter" idx="19"/>
          </p:nvPr>
        </p:nvSpPr>
        <p:spPr>
          <a:xfrm>
            <a:off x="407987" y="1143609"/>
            <a:ext cx="6445300" cy="4796185"/>
          </a:xfrm>
        </p:spPr>
        <p:txBody>
          <a:bodyPr/>
          <a:lstStyle/>
          <a:p>
            <a:r>
              <a:rPr lang="en-US" sz="2000"/>
              <a:t>100 1-hr long IQVIA cleaned interview transcripts</a:t>
            </a:r>
          </a:p>
          <a:p>
            <a:endParaRPr lang="en-US" sz="2000"/>
          </a:p>
          <a:p>
            <a:pPr>
              <a:spcAft>
                <a:spcPts val="600"/>
              </a:spcAft>
            </a:pPr>
            <a:r>
              <a:rPr lang="en-US" sz="2000" b="1"/>
              <a:t>Type of cancer dataset</a:t>
            </a:r>
            <a:r>
              <a:rPr lang="en-US" sz="2000"/>
              <a:t>:</a:t>
            </a:r>
          </a:p>
          <a:p>
            <a:pPr marL="633150" lvl="1" indent="-285750">
              <a:spcAft>
                <a:spcPts val="600"/>
              </a:spcAft>
            </a:pPr>
            <a:r>
              <a:rPr lang="en-US" sz="2000"/>
              <a:t>Hepatocellular carcinoma (HCC)</a:t>
            </a:r>
          </a:p>
          <a:p>
            <a:pPr marL="633150" lvl="1" indent="-285750">
              <a:spcAft>
                <a:spcPts val="600"/>
              </a:spcAft>
            </a:pPr>
            <a:r>
              <a:rPr lang="en-US" sz="2000"/>
              <a:t>Biliary tract cancer (BTC)</a:t>
            </a:r>
          </a:p>
          <a:p>
            <a:pPr marL="633150" lvl="1" indent="-285750">
              <a:spcAft>
                <a:spcPts val="600"/>
              </a:spcAft>
            </a:pPr>
            <a:r>
              <a:rPr lang="en-US" sz="2000"/>
              <a:t>Gastric cancer (GC)</a:t>
            </a:r>
          </a:p>
          <a:p>
            <a:pPr marL="633150" lvl="1" indent="-285750">
              <a:spcAft>
                <a:spcPts val="600"/>
              </a:spcAft>
            </a:pPr>
            <a:endParaRPr lang="en-US" sz="2000"/>
          </a:p>
          <a:p>
            <a:r>
              <a:rPr lang="en-US" sz="2000"/>
              <a:t>“Question” part from interviewers and “Answer” part by patients </a:t>
            </a:r>
          </a:p>
          <a:p>
            <a:pPr lvl="1"/>
            <a:r>
              <a:rPr lang="en-US" sz="2000"/>
              <a:t>Conversation is colloquial reflecting the patients voice and potentially limited medical background</a:t>
            </a:r>
          </a:p>
          <a:p>
            <a:endParaRPr lang="en-US"/>
          </a:p>
        </p:txBody>
      </p:sp>
      <p:sp>
        <p:nvSpPr>
          <p:cNvPr id="4" name="Date Placeholder 3">
            <a:extLst>
              <a:ext uri="{FF2B5EF4-FFF2-40B4-BE49-F238E27FC236}">
                <a16:creationId xmlns:a16="http://schemas.microsoft.com/office/drawing/2014/main" id="{37E0591F-FE67-734A-B3CB-F56BD4A9AA7E}"/>
              </a:ext>
            </a:extLst>
          </p:cNvPr>
          <p:cNvSpPr>
            <a:spLocks noGrp="1"/>
          </p:cNvSpPr>
          <p:nvPr>
            <p:ph type="dt" sz="half" idx="20"/>
          </p:nvPr>
        </p:nvSpPr>
        <p:spPr/>
        <p:txBody>
          <a:bodyPr/>
          <a:lstStyle/>
          <a:p>
            <a:endParaRPr lang="en-GB"/>
          </a:p>
        </p:txBody>
      </p:sp>
      <p:sp>
        <p:nvSpPr>
          <p:cNvPr id="5" name="Slide Number Placeholder 4">
            <a:extLst>
              <a:ext uri="{FF2B5EF4-FFF2-40B4-BE49-F238E27FC236}">
                <a16:creationId xmlns:a16="http://schemas.microsoft.com/office/drawing/2014/main" id="{955385AC-1C71-EA4A-8584-C4575B16CF1A}"/>
              </a:ext>
            </a:extLst>
          </p:cNvPr>
          <p:cNvSpPr>
            <a:spLocks noGrp="1"/>
          </p:cNvSpPr>
          <p:nvPr>
            <p:ph type="sldNum" sz="quarter" idx="22"/>
          </p:nvPr>
        </p:nvSpPr>
        <p:spPr/>
        <p:txBody>
          <a:bodyPr/>
          <a:lstStyle/>
          <a:p>
            <a:fld id="{F8E47D07-9D1E-4FE9-B31A-2F5863681021}" type="slidenum">
              <a:rPr lang="en-GB" smtClean="0"/>
              <a:pPr/>
              <a:t>5</a:t>
            </a:fld>
            <a:endParaRPr lang="en-GB"/>
          </a:p>
        </p:txBody>
      </p:sp>
      <p:sp>
        <p:nvSpPr>
          <p:cNvPr id="6" name="Text Placeholder 5">
            <a:extLst>
              <a:ext uri="{FF2B5EF4-FFF2-40B4-BE49-F238E27FC236}">
                <a16:creationId xmlns:a16="http://schemas.microsoft.com/office/drawing/2014/main" id="{1C578DDB-0ABE-7A46-8FE5-984EA057E8C3}"/>
              </a:ext>
            </a:extLst>
          </p:cNvPr>
          <p:cNvSpPr>
            <a:spLocks noGrp="1"/>
          </p:cNvSpPr>
          <p:nvPr>
            <p:ph type="body" sz="quarter" idx="111"/>
          </p:nvPr>
        </p:nvSpPr>
        <p:spPr/>
        <p:txBody>
          <a:bodyPr/>
          <a:lstStyle/>
          <a:p>
            <a:endParaRPr lang="en-US"/>
          </a:p>
        </p:txBody>
      </p:sp>
      <p:sp>
        <p:nvSpPr>
          <p:cNvPr id="7" name="Rectangle 6">
            <a:extLst>
              <a:ext uri="{FF2B5EF4-FFF2-40B4-BE49-F238E27FC236}">
                <a16:creationId xmlns:a16="http://schemas.microsoft.com/office/drawing/2014/main" id="{877EADA6-AD4E-EE45-A4F1-DF7F417DA5A8}"/>
              </a:ext>
            </a:extLst>
          </p:cNvPr>
          <p:cNvSpPr/>
          <p:nvPr/>
        </p:nvSpPr>
        <p:spPr>
          <a:xfrm>
            <a:off x="7397087" y="884910"/>
            <a:ext cx="4606531" cy="5016758"/>
          </a:xfrm>
          <a:prstGeom prst="rect">
            <a:avLst/>
          </a:prstGeom>
          <a:noFill/>
          <a:ln w="19050">
            <a:solidFill>
              <a:schemeClr val="tx1"/>
            </a:solidFill>
            <a:prstDash val="sysDash"/>
          </a:ln>
        </p:spPr>
        <p:txBody>
          <a:bodyPr wrap="square">
            <a:spAutoFit/>
          </a:bodyPr>
          <a:lstStyle/>
          <a:p>
            <a:pPr>
              <a:tabLst>
                <a:tab pos="2743200" algn="ctr"/>
                <a:tab pos="5486400" algn="r"/>
                <a:tab pos="457200" algn="l"/>
              </a:tabLst>
            </a:pPr>
            <a:r>
              <a:rPr lang="en-US" sz="1600" b="1">
                <a:latin typeface="Arial" panose="020B0604020202020204" pitchFamily="34" charset="0"/>
                <a:ea typeface="Times" pitchFamily="2" charset="0"/>
                <a:cs typeface="Times New Roman" panose="02020603050405020304" pitchFamily="18" charset="0"/>
              </a:rPr>
              <a:t>...</a:t>
            </a:r>
            <a:r>
              <a:rPr lang="en-US" sz="1600">
                <a:latin typeface="Arial" panose="020B0604020202020204" pitchFamily="34" charset="0"/>
                <a:ea typeface="Times" pitchFamily="2" charset="0"/>
                <a:cs typeface="Times New Roman" panose="02020603050405020304" pitchFamily="18" charset="0"/>
              </a:rPr>
              <a:t> </a:t>
            </a:r>
            <a:endParaRPr lang="en-US" sz="1600">
              <a:latin typeface="Times" pitchFamily="2" charset="0"/>
              <a:ea typeface="Times" pitchFamily="2" charset="0"/>
              <a:cs typeface="Times New Roman" panose="02020603050405020304" pitchFamily="18" charset="0"/>
            </a:endParaRPr>
          </a:p>
          <a:p>
            <a:pPr>
              <a:tabLst>
                <a:tab pos="2743200" algn="ctr"/>
                <a:tab pos="5486400" algn="r"/>
                <a:tab pos="457200" algn="l"/>
              </a:tabLst>
            </a:pPr>
            <a:r>
              <a:rPr lang="en-US" sz="1600" b="1">
                <a:latin typeface="Arial" panose="020B0604020202020204" pitchFamily="34" charset="0"/>
                <a:ea typeface="Times" pitchFamily="2" charset="0"/>
                <a:cs typeface="Times New Roman" panose="02020603050405020304" pitchFamily="18" charset="0"/>
              </a:rPr>
              <a:t>Where do you currently live, what state?</a:t>
            </a:r>
            <a:endParaRPr lang="en-US" sz="1600">
              <a:latin typeface="Times" pitchFamily="2" charset="0"/>
              <a:ea typeface="Times" pitchFamily="2" charset="0"/>
              <a:cs typeface="Times New Roman" panose="02020603050405020304" pitchFamily="18" charset="0"/>
            </a:endParaRPr>
          </a:p>
          <a:p>
            <a:pPr>
              <a:tabLst>
                <a:tab pos="2743200" algn="ctr"/>
                <a:tab pos="5486400" algn="r"/>
                <a:tab pos="457200" algn="l"/>
              </a:tabLst>
            </a:pPr>
            <a:r>
              <a:rPr lang="en-US" sz="1600">
                <a:latin typeface="Arial" panose="020B0604020202020204" pitchFamily="34" charset="0"/>
                <a:ea typeface="Times" pitchFamily="2" charset="0"/>
                <a:cs typeface="Times New Roman" panose="02020603050405020304" pitchFamily="18" charset="0"/>
              </a:rPr>
              <a:t>We live in the state of Delaware.</a:t>
            </a:r>
          </a:p>
          <a:p>
            <a:pPr>
              <a:tabLst>
                <a:tab pos="2743200" algn="ctr"/>
                <a:tab pos="5486400" algn="r"/>
                <a:tab pos="457200" algn="l"/>
              </a:tabLst>
            </a:pPr>
            <a:r>
              <a:rPr lang="en-US" sz="1600" b="1">
                <a:latin typeface="Arial" panose="020B0604020202020204" pitchFamily="34" charset="0"/>
                <a:ea typeface="Times" pitchFamily="2" charset="0"/>
                <a:cs typeface="Times New Roman" panose="02020603050405020304" pitchFamily="18" charset="0"/>
              </a:rPr>
              <a:t>...</a:t>
            </a:r>
          </a:p>
          <a:p>
            <a:pPr>
              <a:tabLst>
                <a:tab pos="2743200" algn="ctr"/>
                <a:tab pos="5486400" algn="r"/>
                <a:tab pos="457200" algn="l"/>
              </a:tabLst>
            </a:pPr>
            <a:r>
              <a:rPr lang="en-US" sz="1600" b="1">
                <a:latin typeface="Arial" panose="020B0604020202020204" pitchFamily="34" charset="0"/>
                <a:ea typeface="Times" pitchFamily="2" charset="0"/>
                <a:cs typeface="Times New Roman" panose="02020603050405020304" pitchFamily="18" charset="0"/>
              </a:rPr>
              <a:t>Did you have any pain in your stomach associated with that?</a:t>
            </a:r>
            <a:endParaRPr lang="en-US" sz="1600">
              <a:latin typeface="Arial" panose="020B0604020202020204" pitchFamily="34" charset="0"/>
              <a:ea typeface="Times" pitchFamily="2" charset="0"/>
              <a:cs typeface="Times New Roman" panose="02020603050405020304" pitchFamily="18" charset="0"/>
            </a:endParaRPr>
          </a:p>
          <a:p>
            <a:pPr>
              <a:tabLst>
                <a:tab pos="2743200" algn="ctr"/>
                <a:tab pos="5486400" algn="r"/>
                <a:tab pos="457200" algn="l"/>
              </a:tabLst>
            </a:pPr>
            <a:r>
              <a:rPr lang="en-US" sz="1600">
                <a:latin typeface="Arial" panose="020B0604020202020204" pitchFamily="34" charset="0"/>
                <a:ea typeface="Times" pitchFamily="2" charset="0"/>
                <a:cs typeface="Times New Roman" panose="02020603050405020304" pitchFamily="18" charset="0"/>
              </a:rPr>
              <a:t>No, and I would say to my husband…and this would come and go, I would bend over and sometimes I would get a sharp pain. I’m thinking, okay, well, what is this? But it wasn’t all the time so I couldn’t identify that the pain was there all the time, it was just coming and going. And we just had so much going on at that time that…sometimes life gets in the way of realizing what’s actually going on.</a:t>
            </a:r>
          </a:p>
          <a:p>
            <a:pPr>
              <a:tabLst>
                <a:tab pos="2743200" algn="ctr"/>
                <a:tab pos="5486400" algn="r"/>
                <a:tab pos="457200" algn="l"/>
              </a:tabLst>
            </a:pPr>
            <a:r>
              <a:rPr lang="en-US" sz="1600" b="1">
                <a:latin typeface="Arial" panose="020B0604020202020204" pitchFamily="34" charset="0"/>
                <a:ea typeface="Times" pitchFamily="2" charset="0"/>
                <a:cs typeface="Times New Roman" panose="02020603050405020304" pitchFamily="18" charset="0"/>
              </a:rPr>
              <a:t>...</a:t>
            </a:r>
          </a:p>
          <a:p>
            <a:pPr>
              <a:tabLst>
                <a:tab pos="2743200" algn="ctr"/>
                <a:tab pos="5486400" algn="r"/>
                <a:tab pos="457200" algn="l"/>
              </a:tabLst>
            </a:pPr>
            <a:r>
              <a:rPr lang="en-US" sz="1600">
                <a:latin typeface="Arial" panose="020B0604020202020204" pitchFamily="34" charset="0"/>
                <a:cs typeface="Times New Roman" panose="02020603050405020304" pitchFamily="18" charset="0"/>
              </a:rPr>
              <a:t>For two weeks, when you have Y90, you can’t be around other people because you’re radioactive, literally.</a:t>
            </a:r>
          </a:p>
          <a:p>
            <a:pPr>
              <a:tabLst>
                <a:tab pos="2743200" algn="ctr"/>
                <a:tab pos="5486400" algn="r"/>
                <a:tab pos="457200" algn="l"/>
              </a:tabLst>
            </a:pPr>
            <a:r>
              <a:rPr lang="en-US" sz="1600" b="1">
                <a:latin typeface="Arial" panose="020B0604020202020204" pitchFamily="34" charset="0"/>
                <a:cs typeface="Times New Roman" panose="02020603050405020304" pitchFamily="18" charset="0"/>
              </a:rPr>
              <a:t>...</a:t>
            </a:r>
          </a:p>
        </p:txBody>
      </p:sp>
      <p:sp>
        <p:nvSpPr>
          <p:cNvPr id="8" name="Rectangle 7">
            <a:extLst>
              <a:ext uri="{FF2B5EF4-FFF2-40B4-BE49-F238E27FC236}">
                <a16:creationId xmlns:a16="http://schemas.microsoft.com/office/drawing/2014/main" id="{3200677A-F177-C448-A2D8-D1008F4D2BE0}"/>
              </a:ext>
            </a:extLst>
          </p:cNvPr>
          <p:cNvSpPr/>
          <p:nvPr/>
        </p:nvSpPr>
        <p:spPr>
          <a:xfrm>
            <a:off x="7397087" y="438111"/>
            <a:ext cx="4295535" cy="369332"/>
          </a:xfrm>
          <a:prstGeom prst="rect">
            <a:avLst/>
          </a:prstGeom>
        </p:spPr>
        <p:txBody>
          <a:bodyPr wrap="none">
            <a:spAutoFit/>
          </a:bodyPr>
          <a:lstStyle/>
          <a:p>
            <a:r>
              <a:rPr lang="en-US"/>
              <a:t>Sample of HCC patient interview transcript :</a:t>
            </a:r>
          </a:p>
        </p:txBody>
      </p:sp>
    </p:spTree>
    <p:extLst>
      <p:ext uri="{BB962C8B-B14F-4D97-AF65-F5344CB8AC3E}">
        <p14:creationId xmlns:p14="http://schemas.microsoft.com/office/powerpoint/2010/main" val="36648638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43D3A4-0C5E-5A4C-AD01-47F5C43ED8D9}"/>
              </a:ext>
            </a:extLst>
          </p:cNvPr>
          <p:cNvSpPr>
            <a:spLocks noGrp="1"/>
          </p:cNvSpPr>
          <p:nvPr>
            <p:ph type="title"/>
          </p:nvPr>
        </p:nvSpPr>
        <p:spPr/>
        <p:txBody>
          <a:bodyPr/>
          <a:lstStyle/>
          <a:p>
            <a:r>
              <a:rPr lang="en-US"/>
              <a:t>Problem formulation</a:t>
            </a:r>
          </a:p>
        </p:txBody>
      </p:sp>
      <p:sp>
        <p:nvSpPr>
          <p:cNvPr id="4" name="Date Placeholder 3">
            <a:extLst>
              <a:ext uri="{FF2B5EF4-FFF2-40B4-BE49-F238E27FC236}">
                <a16:creationId xmlns:a16="http://schemas.microsoft.com/office/drawing/2014/main" id="{959DDB85-0092-024B-943E-4C5A642FAF36}"/>
              </a:ext>
            </a:extLst>
          </p:cNvPr>
          <p:cNvSpPr>
            <a:spLocks noGrp="1"/>
          </p:cNvSpPr>
          <p:nvPr>
            <p:ph type="dt" sz="half" idx="20"/>
          </p:nvPr>
        </p:nvSpPr>
        <p:spPr/>
        <p:txBody>
          <a:bodyPr/>
          <a:lstStyle/>
          <a:p>
            <a:endParaRPr lang="en-GB"/>
          </a:p>
        </p:txBody>
      </p:sp>
      <p:sp>
        <p:nvSpPr>
          <p:cNvPr id="5" name="Slide Number Placeholder 4">
            <a:extLst>
              <a:ext uri="{FF2B5EF4-FFF2-40B4-BE49-F238E27FC236}">
                <a16:creationId xmlns:a16="http://schemas.microsoft.com/office/drawing/2014/main" id="{ECBB68A3-9DD0-564E-B871-2BEAE90BBD09}"/>
              </a:ext>
            </a:extLst>
          </p:cNvPr>
          <p:cNvSpPr>
            <a:spLocks noGrp="1"/>
          </p:cNvSpPr>
          <p:nvPr>
            <p:ph type="sldNum" sz="quarter" idx="22"/>
          </p:nvPr>
        </p:nvSpPr>
        <p:spPr/>
        <p:txBody>
          <a:bodyPr/>
          <a:lstStyle/>
          <a:p>
            <a:fld id="{F8E47D07-9D1E-4FE9-B31A-2F5863681021}" type="slidenum">
              <a:rPr lang="en-GB" smtClean="0"/>
              <a:pPr/>
              <a:t>6</a:t>
            </a:fld>
            <a:endParaRPr lang="en-GB"/>
          </a:p>
        </p:txBody>
      </p:sp>
      <p:sp>
        <p:nvSpPr>
          <p:cNvPr id="6" name="Text Placeholder 5">
            <a:extLst>
              <a:ext uri="{FF2B5EF4-FFF2-40B4-BE49-F238E27FC236}">
                <a16:creationId xmlns:a16="http://schemas.microsoft.com/office/drawing/2014/main" id="{76353712-CF10-684F-A75B-CA6E94298DBB}"/>
              </a:ext>
            </a:extLst>
          </p:cNvPr>
          <p:cNvSpPr>
            <a:spLocks noGrp="1"/>
          </p:cNvSpPr>
          <p:nvPr>
            <p:ph type="body" sz="quarter" idx="111"/>
          </p:nvPr>
        </p:nvSpPr>
        <p:spPr/>
        <p:txBody>
          <a:bodyPr/>
          <a:lstStyle/>
          <a:p>
            <a:endParaRPr lang="en-US"/>
          </a:p>
        </p:txBody>
      </p:sp>
      <p:sp>
        <p:nvSpPr>
          <p:cNvPr id="8" name="Rectangle 7">
            <a:extLst>
              <a:ext uri="{FF2B5EF4-FFF2-40B4-BE49-F238E27FC236}">
                <a16:creationId xmlns:a16="http://schemas.microsoft.com/office/drawing/2014/main" id="{5AAC9128-6702-1344-A93E-7244530D63DE}"/>
              </a:ext>
            </a:extLst>
          </p:cNvPr>
          <p:cNvSpPr/>
          <p:nvPr/>
        </p:nvSpPr>
        <p:spPr>
          <a:xfrm>
            <a:off x="407987" y="1412239"/>
            <a:ext cx="6913561" cy="4524315"/>
          </a:xfrm>
          <a:prstGeom prst="rect">
            <a:avLst/>
          </a:prstGeom>
          <a:noFill/>
          <a:ln w="19050">
            <a:solidFill>
              <a:schemeClr val="tx1"/>
            </a:solidFill>
            <a:prstDash val="sysDash"/>
          </a:ln>
        </p:spPr>
        <p:txBody>
          <a:bodyPr wrap="square">
            <a:spAutoFit/>
          </a:bodyPr>
          <a:lstStyle/>
          <a:p>
            <a:pPr>
              <a:tabLst>
                <a:tab pos="2743200" algn="ctr"/>
                <a:tab pos="5486400" algn="r"/>
                <a:tab pos="457200" algn="l"/>
              </a:tabLst>
            </a:pPr>
            <a:r>
              <a:rPr lang="en-US" b="1">
                <a:latin typeface="Arial" panose="020B0604020202020204" pitchFamily="34" charset="0"/>
                <a:ea typeface="Times" pitchFamily="2" charset="0"/>
                <a:cs typeface="Times New Roman" panose="02020603050405020304" pitchFamily="18" charset="0"/>
              </a:rPr>
              <a:t>...</a:t>
            </a:r>
            <a:r>
              <a:rPr lang="en-US">
                <a:latin typeface="Arial" panose="020B0604020202020204" pitchFamily="34" charset="0"/>
                <a:ea typeface="Times" pitchFamily="2" charset="0"/>
                <a:cs typeface="Times New Roman" panose="02020603050405020304" pitchFamily="18" charset="0"/>
              </a:rPr>
              <a:t> </a:t>
            </a:r>
            <a:endParaRPr lang="en-US">
              <a:latin typeface="Times" pitchFamily="2" charset="0"/>
              <a:ea typeface="Times" pitchFamily="2" charset="0"/>
              <a:cs typeface="Times New Roman" panose="02020603050405020304" pitchFamily="18" charset="0"/>
            </a:endParaRPr>
          </a:p>
          <a:p>
            <a:pPr>
              <a:tabLst>
                <a:tab pos="2743200" algn="ctr"/>
                <a:tab pos="5486400" algn="r"/>
                <a:tab pos="457200" algn="l"/>
              </a:tabLst>
            </a:pPr>
            <a:r>
              <a:rPr lang="en-US" b="1">
                <a:highlight>
                  <a:srgbClr val="4AD121"/>
                </a:highlight>
                <a:latin typeface="Arial" panose="020B0604020202020204" pitchFamily="34" charset="0"/>
                <a:ea typeface="Times" pitchFamily="2" charset="0"/>
                <a:cs typeface="Times New Roman" panose="02020603050405020304" pitchFamily="18" charset="0"/>
              </a:rPr>
              <a:t>Where do you currently live, what state?</a:t>
            </a:r>
            <a:endParaRPr lang="en-US">
              <a:highlight>
                <a:srgbClr val="4AD121"/>
              </a:highlight>
              <a:latin typeface="Times" pitchFamily="2" charset="0"/>
              <a:ea typeface="Times" pitchFamily="2" charset="0"/>
              <a:cs typeface="Times New Roman" panose="02020603050405020304" pitchFamily="18" charset="0"/>
            </a:endParaRPr>
          </a:p>
          <a:p>
            <a:pPr>
              <a:tabLst>
                <a:tab pos="2743200" algn="ctr"/>
                <a:tab pos="5486400" algn="r"/>
                <a:tab pos="457200" algn="l"/>
              </a:tabLst>
            </a:pPr>
            <a:r>
              <a:rPr lang="en-US">
                <a:highlight>
                  <a:srgbClr val="4AD121"/>
                </a:highlight>
                <a:latin typeface="Arial" panose="020B0604020202020204" pitchFamily="34" charset="0"/>
                <a:ea typeface="Times" pitchFamily="2" charset="0"/>
                <a:cs typeface="Times New Roman" panose="02020603050405020304" pitchFamily="18" charset="0"/>
              </a:rPr>
              <a:t>We live in the state of Delaware.</a:t>
            </a:r>
          </a:p>
          <a:p>
            <a:pPr>
              <a:tabLst>
                <a:tab pos="2743200" algn="ctr"/>
                <a:tab pos="5486400" algn="r"/>
                <a:tab pos="457200" algn="l"/>
              </a:tabLst>
            </a:pPr>
            <a:r>
              <a:rPr lang="en-US" b="1">
                <a:latin typeface="Arial" panose="020B0604020202020204" pitchFamily="34" charset="0"/>
                <a:ea typeface="Times" pitchFamily="2" charset="0"/>
                <a:cs typeface="Times New Roman" panose="02020603050405020304" pitchFamily="18" charset="0"/>
              </a:rPr>
              <a:t>...</a:t>
            </a:r>
          </a:p>
          <a:p>
            <a:pPr>
              <a:tabLst>
                <a:tab pos="2743200" algn="ctr"/>
                <a:tab pos="5486400" algn="r"/>
                <a:tab pos="457200" algn="l"/>
              </a:tabLst>
            </a:pPr>
            <a:r>
              <a:rPr lang="en-US" b="1">
                <a:highlight>
                  <a:srgbClr val="D883FF"/>
                </a:highlight>
                <a:latin typeface="Arial" panose="020B0604020202020204" pitchFamily="34" charset="0"/>
                <a:ea typeface="Times" pitchFamily="2" charset="0"/>
                <a:cs typeface="Times New Roman" panose="02020603050405020304" pitchFamily="18" charset="0"/>
              </a:rPr>
              <a:t>Did you have any pain in your stomach associated with that?</a:t>
            </a:r>
            <a:endParaRPr lang="en-US">
              <a:highlight>
                <a:srgbClr val="D883FF"/>
              </a:highlight>
              <a:latin typeface="Arial" panose="020B0604020202020204" pitchFamily="34" charset="0"/>
              <a:ea typeface="Times" pitchFamily="2" charset="0"/>
              <a:cs typeface="Times New Roman" panose="02020603050405020304" pitchFamily="18" charset="0"/>
            </a:endParaRPr>
          </a:p>
          <a:p>
            <a:pPr>
              <a:tabLst>
                <a:tab pos="2743200" algn="ctr"/>
                <a:tab pos="5486400" algn="r"/>
                <a:tab pos="457200" algn="l"/>
              </a:tabLst>
            </a:pPr>
            <a:r>
              <a:rPr lang="en-US">
                <a:latin typeface="Arial" panose="020B0604020202020204" pitchFamily="34" charset="0"/>
                <a:ea typeface="Times" pitchFamily="2" charset="0"/>
                <a:cs typeface="Times New Roman" panose="02020603050405020304" pitchFamily="18" charset="0"/>
              </a:rPr>
              <a:t>No, and I would say to my husband…and… </a:t>
            </a:r>
            <a:r>
              <a:rPr lang="en-US">
                <a:highlight>
                  <a:srgbClr val="D883FF"/>
                </a:highlight>
                <a:latin typeface="Arial" panose="020B0604020202020204" pitchFamily="34" charset="0"/>
                <a:ea typeface="Times" pitchFamily="2" charset="0"/>
                <a:cs typeface="Times New Roman" panose="02020603050405020304" pitchFamily="18" charset="0"/>
              </a:rPr>
              <a:t>This would come and go, I would bend over and sometimes I would get a sharp pain. </a:t>
            </a:r>
            <a:r>
              <a:rPr lang="en-US">
                <a:latin typeface="Arial" panose="020B0604020202020204" pitchFamily="34" charset="0"/>
                <a:ea typeface="Times" pitchFamily="2" charset="0"/>
                <a:cs typeface="Times New Roman" panose="02020603050405020304" pitchFamily="18" charset="0"/>
              </a:rPr>
              <a:t>I’m thinking, okay, well, what is this? </a:t>
            </a:r>
            <a:r>
              <a:rPr lang="en-US">
                <a:highlight>
                  <a:srgbClr val="D883FF"/>
                </a:highlight>
                <a:latin typeface="Arial" panose="020B0604020202020204" pitchFamily="34" charset="0"/>
                <a:ea typeface="Times" pitchFamily="2" charset="0"/>
                <a:cs typeface="Times New Roman" panose="02020603050405020304" pitchFamily="18" charset="0"/>
              </a:rPr>
              <a:t>But it wasn’t all the time so I couldn’t identify that the pain was there all the time, it was just coming and going. And we just had so much going on at that time that…</a:t>
            </a:r>
            <a:r>
              <a:rPr lang="en-US">
                <a:latin typeface="Arial" panose="020B0604020202020204" pitchFamily="34" charset="0"/>
                <a:ea typeface="Times" pitchFamily="2" charset="0"/>
                <a:cs typeface="Times New Roman" panose="02020603050405020304" pitchFamily="18" charset="0"/>
              </a:rPr>
              <a:t>sometimes life gets in the way of realizing what’s actually going on.</a:t>
            </a:r>
          </a:p>
          <a:p>
            <a:pPr>
              <a:tabLst>
                <a:tab pos="2743200" algn="ctr"/>
                <a:tab pos="5486400" algn="r"/>
                <a:tab pos="457200" algn="l"/>
              </a:tabLst>
            </a:pPr>
            <a:r>
              <a:rPr lang="en-US" b="1">
                <a:latin typeface="Arial" panose="020B0604020202020204" pitchFamily="34" charset="0"/>
                <a:ea typeface="Times" pitchFamily="2" charset="0"/>
                <a:cs typeface="Times New Roman" panose="02020603050405020304" pitchFamily="18" charset="0"/>
              </a:rPr>
              <a:t>...</a:t>
            </a:r>
          </a:p>
          <a:p>
            <a:pPr>
              <a:tabLst>
                <a:tab pos="2743200" algn="ctr"/>
                <a:tab pos="5486400" algn="r"/>
                <a:tab pos="457200" algn="l"/>
              </a:tabLst>
            </a:pPr>
            <a:r>
              <a:rPr lang="en-US">
                <a:highlight>
                  <a:srgbClr val="C1D0F9"/>
                </a:highlight>
                <a:latin typeface="Arial" panose="020B0604020202020204" pitchFamily="34" charset="0"/>
                <a:cs typeface="Times New Roman" panose="02020603050405020304" pitchFamily="18" charset="0"/>
              </a:rPr>
              <a:t>For two weeks, when you have Y90, you can’t be around other people because you’re radioactive, literally.</a:t>
            </a:r>
          </a:p>
          <a:p>
            <a:pPr>
              <a:tabLst>
                <a:tab pos="2743200" algn="ctr"/>
                <a:tab pos="5486400" algn="r"/>
                <a:tab pos="457200" algn="l"/>
              </a:tabLst>
            </a:pPr>
            <a:r>
              <a:rPr lang="en-US" b="1">
                <a:latin typeface="Arial" panose="020B0604020202020204" pitchFamily="34" charset="0"/>
                <a:cs typeface="Times New Roman" panose="02020603050405020304" pitchFamily="18" charset="0"/>
              </a:rPr>
              <a:t>...</a:t>
            </a:r>
          </a:p>
        </p:txBody>
      </p:sp>
      <p:sp>
        <p:nvSpPr>
          <p:cNvPr id="9" name="TextBox 8">
            <a:extLst>
              <a:ext uri="{FF2B5EF4-FFF2-40B4-BE49-F238E27FC236}">
                <a16:creationId xmlns:a16="http://schemas.microsoft.com/office/drawing/2014/main" id="{E9356C38-4B98-3C42-88B0-004BCF4C53C9}"/>
              </a:ext>
            </a:extLst>
          </p:cNvPr>
          <p:cNvSpPr txBox="1"/>
          <p:nvPr/>
        </p:nvSpPr>
        <p:spPr>
          <a:xfrm>
            <a:off x="8810352" y="4790102"/>
            <a:ext cx="979179" cy="338554"/>
          </a:xfrm>
          <a:prstGeom prst="rect">
            <a:avLst/>
          </a:prstGeom>
          <a:noFill/>
        </p:spPr>
        <p:txBody>
          <a:bodyPr wrap="none" lIns="91440" tIns="45720" rIns="91440" bIns="45720" rtlCol="0" anchor="t">
            <a:spAutoFit/>
          </a:bodyPr>
          <a:lstStyle/>
          <a:p>
            <a:r>
              <a:rPr lang="en-US" sz="1600">
                <a:highlight>
                  <a:srgbClr val="D883FF"/>
                </a:highlight>
              </a:rPr>
              <a:t>Symptom</a:t>
            </a:r>
          </a:p>
        </p:txBody>
      </p:sp>
      <p:sp>
        <p:nvSpPr>
          <p:cNvPr id="10" name="TextBox 9">
            <a:extLst>
              <a:ext uri="{FF2B5EF4-FFF2-40B4-BE49-F238E27FC236}">
                <a16:creationId xmlns:a16="http://schemas.microsoft.com/office/drawing/2014/main" id="{55B77912-8D0D-D048-9D45-4B9D095BE4F5}"/>
              </a:ext>
            </a:extLst>
          </p:cNvPr>
          <p:cNvSpPr txBox="1"/>
          <p:nvPr/>
        </p:nvSpPr>
        <p:spPr>
          <a:xfrm>
            <a:off x="8810352" y="4486451"/>
            <a:ext cx="1698285" cy="338554"/>
          </a:xfrm>
          <a:prstGeom prst="rect">
            <a:avLst/>
          </a:prstGeom>
          <a:noFill/>
        </p:spPr>
        <p:txBody>
          <a:bodyPr wrap="none" rtlCol="0">
            <a:spAutoFit/>
          </a:bodyPr>
          <a:lstStyle/>
          <a:p>
            <a:r>
              <a:rPr lang="en-US" sz="1600" b="1"/>
              <a:t>Associated labels:</a:t>
            </a:r>
          </a:p>
        </p:txBody>
      </p:sp>
      <p:sp>
        <p:nvSpPr>
          <p:cNvPr id="11" name="TextBox 10">
            <a:extLst>
              <a:ext uri="{FF2B5EF4-FFF2-40B4-BE49-F238E27FC236}">
                <a16:creationId xmlns:a16="http://schemas.microsoft.com/office/drawing/2014/main" id="{591BC619-4382-724B-A931-F22D66A35ED6}"/>
              </a:ext>
            </a:extLst>
          </p:cNvPr>
          <p:cNvSpPr txBox="1"/>
          <p:nvPr/>
        </p:nvSpPr>
        <p:spPr>
          <a:xfrm>
            <a:off x="8810352" y="5177318"/>
            <a:ext cx="1376274" cy="338554"/>
          </a:xfrm>
          <a:prstGeom prst="rect">
            <a:avLst/>
          </a:prstGeom>
          <a:noFill/>
        </p:spPr>
        <p:txBody>
          <a:bodyPr wrap="none" lIns="91440" tIns="45720" rIns="91440" bIns="45720" rtlCol="0" anchor="t">
            <a:spAutoFit/>
          </a:bodyPr>
          <a:lstStyle/>
          <a:p>
            <a:r>
              <a:rPr lang="en-US" sz="1600">
                <a:highlight>
                  <a:srgbClr val="4AD121"/>
                </a:highlight>
              </a:rPr>
              <a:t>Demographics</a:t>
            </a:r>
          </a:p>
        </p:txBody>
      </p:sp>
      <p:sp>
        <p:nvSpPr>
          <p:cNvPr id="12" name="TextBox 11">
            <a:extLst>
              <a:ext uri="{FF2B5EF4-FFF2-40B4-BE49-F238E27FC236}">
                <a16:creationId xmlns:a16="http://schemas.microsoft.com/office/drawing/2014/main" id="{42917D77-6EF4-064B-890F-B0DC19E0027E}"/>
              </a:ext>
            </a:extLst>
          </p:cNvPr>
          <p:cNvSpPr txBox="1"/>
          <p:nvPr/>
        </p:nvSpPr>
        <p:spPr>
          <a:xfrm>
            <a:off x="8810352" y="5567367"/>
            <a:ext cx="760144" cy="338554"/>
          </a:xfrm>
          <a:prstGeom prst="rect">
            <a:avLst/>
          </a:prstGeom>
          <a:noFill/>
        </p:spPr>
        <p:txBody>
          <a:bodyPr wrap="none" lIns="91440" tIns="45720" rIns="91440" bIns="45720" rtlCol="0" anchor="t">
            <a:spAutoFit/>
          </a:bodyPr>
          <a:lstStyle/>
          <a:p>
            <a:r>
              <a:rPr lang="en-US" sz="1600">
                <a:highlight>
                  <a:srgbClr val="C1D0F9"/>
                </a:highlight>
              </a:rPr>
              <a:t>Impact</a:t>
            </a:r>
          </a:p>
        </p:txBody>
      </p:sp>
      <p:sp>
        <p:nvSpPr>
          <p:cNvPr id="13" name="TextBox 12">
            <a:extLst>
              <a:ext uri="{FF2B5EF4-FFF2-40B4-BE49-F238E27FC236}">
                <a16:creationId xmlns:a16="http://schemas.microsoft.com/office/drawing/2014/main" id="{27957726-AEC0-3946-975F-0B10FAEFF22B}"/>
              </a:ext>
            </a:extLst>
          </p:cNvPr>
          <p:cNvSpPr txBox="1"/>
          <p:nvPr/>
        </p:nvSpPr>
        <p:spPr>
          <a:xfrm>
            <a:off x="8810352" y="5905921"/>
            <a:ext cx="1529586" cy="338554"/>
          </a:xfrm>
          <a:prstGeom prst="rect">
            <a:avLst/>
          </a:prstGeom>
          <a:noFill/>
        </p:spPr>
        <p:txBody>
          <a:bodyPr wrap="none" lIns="91440" tIns="45720" rIns="91440" bIns="45720" rtlCol="0" anchor="t">
            <a:spAutoFit/>
          </a:bodyPr>
          <a:lstStyle/>
          <a:p>
            <a:r>
              <a:rPr lang="en-US" sz="1600">
                <a:cs typeface="Calibri"/>
              </a:rPr>
              <a:t>Less Meaningful</a:t>
            </a:r>
          </a:p>
        </p:txBody>
      </p:sp>
      <p:sp>
        <p:nvSpPr>
          <p:cNvPr id="14" name="TextBox 13">
            <a:extLst>
              <a:ext uri="{FF2B5EF4-FFF2-40B4-BE49-F238E27FC236}">
                <a16:creationId xmlns:a16="http://schemas.microsoft.com/office/drawing/2014/main" id="{AFAD8484-5D1B-2B4C-AB35-E7EDB45923AC}"/>
              </a:ext>
            </a:extLst>
          </p:cNvPr>
          <p:cNvSpPr txBox="1"/>
          <p:nvPr/>
        </p:nvSpPr>
        <p:spPr>
          <a:xfrm>
            <a:off x="8249515" y="1556599"/>
            <a:ext cx="3766893" cy="1277273"/>
          </a:xfrm>
          <a:prstGeom prst="rect">
            <a:avLst/>
          </a:prstGeom>
          <a:noFill/>
        </p:spPr>
        <p:txBody>
          <a:bodyPr wrap="square" rtlCol="0">
            <a:spAutoFit/>
          </a:bodyPr>
          <a:lstStyle/>
          <a:p>
            <a:pPr algn="l">
              <a:spcAft>
                <a:spcPts val="600"/>
              </a:spcAft>
            </a:pPr>
            <a:r>
              <a:rPr lang="en-US" b="1"/>
              <a:t>Input</a:t>
            </a:r>
            <a:r>
              <a:rPr lang="en-US"/>
              <a:t>: a paragraph (sentences from patient interview</a:t>
            </a:r>
          </a:p>
          <a:p>
            <a:pPr algn="l">
              <a:spcAft>
                <a:spcPts val="600"/>
              </a:spcAft>
            </a:pPr>
            <a:r>
              <a:rPr lang="en-US" b="1"/>
              <a:t>Output</a:t>
            </a:r>
            <a:r>
              <a:rPr lang="en-US"/>
              <a:t>: predicted labels (either “Symptom”, “Impact”, “Other”)</a:t>
            </a:r>
          </a:p>
        </p:txBody>
      </p:sp>
    </p:spTree>
    <p:extLst>
      <p:ext uri="{BB962C8B-B14F-4D97-AF65-F5344CB8AC3E}">
        <p14:creationId xmlns:p14="http://schemas.microsoft.com/office/powerpoint/2010/main" val="4117456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0C39D499-C98C-414A-B853-82437E47083E}"/>
              </a:ext>
            </a:extLst>
          </p:cNvPr>
          <p:cNvSpPr>
            <a:spLocks noGrp="1"/>
          </p:cNvSpPr>
          <p:nvPr>
            <p:ph type="title"/>
          </p:nvPr>
        </p:nvSpPr>
        <p:spPr>
          <a:xfrm>
            <a:off x="252231" y="239721"/>
            <a:ext cx="11687535" cy="672000"/>
          </a:xfrm>
        </p:spPr>
        <p:txBody>
          <a:bodyPr>
            <a:noAutofit/>
          </a:bodyPr>
          <a:lstStyle/>
          <a:p>
            <a:r>
              <a:rPr lang="en-US" sz="2800" b="1">
                <a:solidFill>
                  <a:srgbClr val="830051"/>
                </a:solidFill>
                <a:latin typeface="Arial" pitchFamily="34" charset="0"/>
                <a:cs typeface="Arial" pitchFamily="34" charset="0"/>
              </a:rPr>
              <a:t>Applications of ML/NLP model for Symptom, Impact, Other multi-class labeling</a:t>
            </a:r>
          </a:p>
        </p:txBody>
      </p:sp>
      <p:pic>
        <p:nvPicPr>
          <p:cNvPr id="5" name="Picture 4">
            <a:extLst>
              <a:ext uri="{FF2B5EF4-FFF2-40B4-BE49-F238E27FC236}">
                <a16:creationId xmlns:a16="http://schemas.microsoft.com/office/drawing/2014/main" id="{3BC4B173-8B00-3C44-B057-18E861BAFA8E}"/>
              </a:ext>
            </a:extLst>
          </p:cNvPr>
          <p:cNvPicPr>
            <a:picLocks noChangeAspect="1"/>
          </p:cNvPicPr>
          <p:nvPr/>
        </p:nvPicPr>
        <p:blipFill>
          <a:blip r:embed="rId3"/>
          <a:srcRect/>
          <a:stretch/>
        </p:blipFill>
        <p:spPr>
          <a:xfrm>
            <a:off x="772631" y="1452697"/>
            <a:ext cx="10646737" cy="4756025"/>
          </a:xfrm>
          <a:prstGeom prst="rect">
            <a:avLst/>
          </a:prstGeom>
        </p:spPr>
      </p:pic>
      <p:sp>
        <p:nvSpPr>
          <p:cNvPr id="2" name="TextBox 1">
            <a:extLst>
              <a:ext uri="{FF2B5EF4-FFF2-40B4-BE49-F238E27FC236}">
                <a16:creationId xmlns:a16="http://schemas.microsoft.com/office/drawing/2014/main" id="{FFBE6814-983A-415C-BACA-106D10F6EF5C}"/>
              </a:ext>
            </a:extLst>
          </p:cNvPr>
          <p:cNvSpPr txBox="1"/>
          <p:nvPr/>
        </p:nvSpPr>
        <p:spPr>
          <a:xfrm flipH="1">
            <a:off x="1835712" y="2287087"/>
            <a:ext cx="1661868" cy="461665"/>
          </a:xfrm>
          <a:prstGeom prst="rect">
            <a:avLst/>
          </a:prstGeom>
          <a:noFill/>
        </p:spPr>
        <p:txBody>
          <a:bodyPr wrap="square" rtlCol="0">
            <a:spAutoFit/>
          </a:bodyPr>
          <a:lstStyle/>
          <a:p>
            <a:r>
              <a:rPr lang="en-US" sz="1200">
                <a:latin typeface="Arial" panose="020B0604020202020204" pitchFamily="34" charset="0"/>
                <a:cs typeface="Arial" panose="020B0604020202020204" pitchFamily="34" charset="0"/>
              </a:rPr>
              <a:t>Transfer sentences to vectors </a:t>
            </a:r>
          </a:p>
        </p:txBody>
      </p:sp>
    </p:spTree>
    <p:extLst>
      <p:ext uri="{BB962C8B-B14F-4D97-AF65-F5344CB8AC3E}">
        <p14:creationId xmlns:p14="http://schemas.microsoft.com/office/powerpoint/2010/main" val="5117814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13AFD-A1D3-4E0C-8B16-E1C8E4549815}"/>
              </a:ext>
            </a:extLst>
          </p:cNvPr>
          <p:cNvSpPr>
            <a:spLocks noGrp="1"/>
          </p:cNvSpPr>
          <p:nvPr>
            <p:ph type="title"/>
          </p:nvPr>
        </p:nvSpPr>
        <p:spPr>
          <a:xfrm>
            <a:off x="407987" y="404812"/>
            <a:ext cx="11376025" cy="1007427"/>
          </a:xfrm>
        </p:spPr>
        <p:txBody>
          <a:bodyPr anchor="t">
            <a:normAutofit/>
          </a:bodyPr>
          <a:lstStyle/>
          <a:p>
            <a:r>
              <a:rPr lang="en-US"/>
              <a:t>Brief summary of all methods </a:t>
            </a:r>
          </a:p>
        </p:txBody>
      </p:sp>
      <p:sp>
        <p:nvSpPr>
          <p:cNvPr id="10" name="Content Placeholder 2">
            <a:extLst>
              <a:ext uri="{FF2B5EF4-FFF2-40B4-BE49-F238E27FC236}">
                <a16:creationId xmlns:a16="http://schemas.microsoft.com/office/drawing/2014/main" id="{4CC5E550-B0B3-4E59-8F08-7D0D1E5F0778}"/>
              </a:ext>
            </a:extLst>
          </p:cNvPr>
          <p:cNvSpPr>
            <a:spLocks noGrp="1"/>
          </p:cNvSpPr>
          <p:nvPr>
            <p:ph sz="quarter" idx="19"/>
          </p:nvPr>
        </p:nvSpPr>
        <p:spPr>
          <a:xfrm>
            <a:off x="407988" y="1567815"/>
            <a:ext cx="11376024" cy="5129609"/>
          </a:xfrm>
        </p:spPr>
        <p:txBody>
          <a:bodyPr vert="horz" lIns="91440" tIns="45720" rIns="91440" bIns="45720" rtlCol="0" anchor="t">
            <a:spAutoFit/>
          </a:bodyPr>
          <a:lstStyle/>
          <a:p>
            <a:pPr marL="457200" indent="-457200">
              <a:buFont typeface="+mj-lt"/>
              <a:buAutoNum type="arabicPeriod"/>
            </a:pPr>
            <a:r>
              <a:rPr lang="en-US" dirty="0"/>
              <a:t>Word frequency-based approach highlighting word importance within a document: </a:t>
            </a:r>
          </a:p>
          <a:p>
            <a:pPr marL="575945" lvl="1" indent="-287655"/>
            <a:r>
              <a:rPr lang="en-US" b="1" dirty="0"/>
              <a:t>TF-IDF</a:t>
            </a:r>
            <a:endParaRPr lang="en-US" b="1" dirty="0">
              <a:cs typeface="Calibri"/>
            </a:endParaRPr>
          </a:p>
          <a:p>
            <a:pPr marL="457200" indent="-457200">
              <a:buFont typeface="+mj-lt"/>
              <a:buAutoNum type="arabicPeriod"/>
            </a:pPr>
            <a:r>
              <a:rPr lang="en-US" dirty="0"/>
              <a:t>Contextual based methods: Taking co-occurrence of words and global text interrelations into account:</a:t>
            </a:r>
            <a:endParaRPr lang="en-US" dirty="0">
              <a:cs typeface="Calibri"/>
            </a:endParaRPr>
          </a:p>
          <a:p>
            <a:pPr marL="575945" lvl="1" indent="-287655"/>
            <a:r>
              <a:rPr lang="en-US" b="1" dirty="0" err="1"/>
              <a:t>GloVe</a:t>
            </a:r>
            <a:r>
              <a:rPr lang="en-US" dirty="0"/>
              <a:t> (Pennington et al., 2014) word embedding approach</a:t>
            </a:r>
            <a:endParaRPr lang="en-US" dirty="0">
              <a:cs typeface="Calibri"/>
            </a:endParaRPr>
          </a:p>
          <a:p>
            <a:pPr marL="575945" lvl="1" indent="-287655"/>
            <a:r>
              <a:rPr lang="en-US" dirty="0"/>
              <a:t>RNN models: </a:t>
            </a:r>
            <a:r>
              <a:rPr lang="en-US" b="1" dirty="0"/>
              <a:t>LSTM</a:t>
            </a:r>
            <a:r>
              <a:rPr lang="en-US" dirty="0"/>
              <a:t> (Gers., et al, 1999), </a:t>
            </a:r>
            <a:r>
              <a:rPr lang="en-US" b="1" dirty="0"/>
              <a:t>GRU</a:t>
            </a:r>
            <a:r>
              <a:rPr lang="en-US" dirty="0"/>
              <a:t> (Chung et al, 2014)</a:t>
            </a:r>
            <a:endParaRPr lang="en-US" dirty="0">
              <a:cs typeface="Calibri"/>
            </a:endParaRPr>
          </a:p>
          <a:p>
            <a:pPr marL="457200" indent="-457200">
              <a:buFont typeface="+mj-lt"/>
              <a:buAutoNum type="arabicPeriod"/>
            </a:pPr>
            <a:r>
              <a:rPr lang="en-US" dirty="0"/>
              <a:t>Transfer learning: incorporating models trained on large corpus to local problem</a:t>
            </a:r>
            <a:endParaRPr lang="en-US" dirty="0">
              <a:cs typeface="Calibri"/>
            </a:endParaRPr>
          </a:p>
          <a:p>
            <a:pPr marL="575945" lvl="1" indent="-287655"/>
            <a:r>
              <a:rPr lang="en-US" dirty="0"/>
              <a:t>Original </a:t>
            </a:r>
            <a:r>
              <a:rPr lang="en-US" b="1" dirty="0"/>
              <a:t>BERT</a:t>
            </a:r>
            <a:r>
              <a:rPr lang="en-US" dirty="0"/>
              <a:t> (Devlin et al., 2018) model was pretrained by large dataset using Wikipedia.</a:t>
            </a:r>
            <a:endParaRPr lang="en-US" dirty="0">
              <a:cs typeface="Calibri"/>
            </a:endParaRPr>
          </a:p>
          <a:p>
            <a:pPr marL="575945" lvl="1" indent="-287655"/>
            <a:r>
              <a:rPr lang="en-US" dirty="0"/>
              <a:t>Adapt the pretrained BERT model to the patient interview dataset </a:t>
            </a:r>
          </a:p>
          <a:p>
            <a:pPr marL="575945" lvl="1" indent="-287655"/>
            <a:r>
              <a:rPr lang="en-US" dirty="0">
                <a:cs typeface="Calibri"/>
              </a:rPr>
              <a:t>Has built-in capability allowing interpret the prediction</a:t>
            </a:r>
          </a:p>
        </p:txBody>
      </p:sp>
      <p:sp>
        <p:nvSpPr>
          <p:cNvPr id="3" name="Date Placeholder 2">
            <a:extLst>
              <a:ext uri="{FF2B5EF4-FFF2-40B4-BE49-F238E27FC236}">
                <a16:creationId xmlns:a16="http://schemas.microsoft.com/office/drawing/2014/main" id="{07461D11-1336-4611-8ABC-B1E804C7D0A0}"/>
              </a:ext>
            </a:extLst>
          </p:cNvPr>
          <p:cNvSpPr>
            <a:spLocks noGrp="1"/>
          </p:cNvSpPr>
          <p:nvPr>
            <p:ph type="dt" sz="half" idx="20"/>
          </p:nvPr>
        </p:nvSpPr>
        <p:spPr>
          <a:xfrm>
            <a:off x="10137663" y="6456258"/>
            <a:ext cx="1279358" cy="309145"/>
          </a:xfrm>
        </p:spPr>
        <p:txBody>
          <a:bodyPr anchor="b">
            <a:normAutofit/>
          </a:bodyPr>
          <a:lstStyle/>
          <a:p>
            <a:pPr>
              <a:spcAft>
                <a:spcPts val="600"/>
              </a:spcAft>
            </a:pPr>
            <a:fld id="{5E08A721-B68A-4AD3-A451-19CD7AA9093F}" type="datetime1">
              <a:rPr lang="en-US" smtClean="0"/>
              <a:pPr>
                <a:spcAft>
                  <a:spcPts val="600"/>
                </a:spcAft>
              </a:pPr>
              <a:t>7/13/22</a:t>
            </a:fld>
            <a:endParaRPr lang="en-US"/>
          </a:p>
        </p:txBody>
      </p:sp>
      <p:sp>
        <p:nvSpPr>
          <p:cNvPr id="4" name="Slide Number Placeholder 3">
            <a:extLst>
              <a:ext uri="{FF2B5EF4-FFF2-40B4-BE49-F238E27FC236}">
                <a16:creationId xmlns:a16="http://schemas.microsoft.com/office/drawing/2014/main" id="{9B31074F-0852-424B-964E-EA498E93AC07}"/>
              </a:ext>
            </a:extLst>
          </p:cNvPr>
          <p:cNvSpPr>
            <a:spLocks noGrp="1"/>
          </p:cNvSpPr>
          <p:nvPr>
            <p:ph type="sldNum" sz="quarter" idx="22"/>
          </p:nvPr>
        </p:nvSpPr>
        <p:spPr>
          <a:xfrm>
            <a:off x="0" y="6456258"/>
            <a:ext cx="407988" cy="309145"/>
          </a:xfrm>
        </p:spPr>
        <p:txBody>
          <a:bodyPr anchor="b">
            <a:normAutofit/>
          </a:bodyPr>
          <a:lstStyle/>
          <a:p>
            <a:pPr>
              <a:spcAft>
                <a:spcPts val="600"/>
              </a:spcAft>
            </a:pPr>
            <a:fld id="{DF2B1DAE-8B7E-7844-BC82-A8E23448308F}" type="slidenum">
              <a:rPr lang="en-US" smtClean="0"/>
              <a:pPr>
                <a:spcAft>
                  <a:spcPts val="600"/>
                </a:spcAft>
              </a:pPr>
              <a:t>8</a:t>
            </a:fld>
            <a:endParaRPr lang="en-US"/>
          </a:p>
        </p:txBody>
      </p:sp>
    </p:spTree>
    <p:extLst>
      <p:ext uri="{BB962C8B-B14F-4D97-AF65-F5344CB8AC3E}">
        <p14:creationId xmlns:p14="http://schemas.microsoft.com/office/powerpoint/2010/main" val="8821785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DD0A5F5-474F-420D-9AE3-022C8CA297E7}"/>
              </a:ext>
            </a:extLst>
          </p:cNvPr>
          <p:cNvSpPr>
            <a:spLocks noGrp="1"/>
          </p:cNvSpPr>
          <p:nvPr>
            <p:ph type="title"/>
          </p:nvPr>
        </p:nvSpPr>
        <p:spPr/>
        <p:txBody>
          <a:bodyPr>
            <a:normAutofit fontScale="90000"/>
          </a:bodyPr>
          <a:lstStyle/>
          <a:p>
            <a:r>
              <a:rPr lang="en-GB"/>
              <a:t>BERT model for multi-class (Symptom, Impact, Other) prediction</a:t>
            </a:r>
          </a:p>
        </p:txBody>
      </p:sp>
      <p:sp>
        <p:nvSpPr>
          <p:cNvPr id="3" name="Slide Number Placeholder 2">
            <a:extLst>
              <a:ext uri="{FF2B5EF4-FFF2-40B4-BE49-F238E27FC236}">
                <a16:creationId xmlns:a16="http://schemas.microsoft.com/office/drawing/2014/main" id="{AA106432-C2F5-439F-9BE9-39EAA4D53A47}"/>
              </a:ext>
            </a:extLst>
          </p:cNvPr>
          <p:cNvSpPr>
            <a:spLocks noGrp="1"/>
          </p:cNvSpPr>
          <p:nvPr>
            <p:ph type="sldNum" sz="quarter" idx="12"/>
          </p:nvPr>
        </p:nvSpPr>
        <p:spPr/>
        <p:txBody>
          <a:bodyPr/>
          <a:lstStyle/>
          <a:p>
            <a:fld id="{3C4F54F3-C349-4609-AFEE-01462D5C7942}" type="slidenum">
              <a:rPr lang="en-GB" smtClean="0"/>
              <a:pPr/>
              <a:t>9</a:t>
            </a:fld>
            <a:endParaRPr lang="en-GB"/>
          </a:p>
        </p:txBody>
      </p:sp>
      <p:sp>
        <p:nvSpPr>
          <p:cNvPr id="19" name="Text Placeholder 18">
            <a:extLst>
              <a:ext uri="{FF2B5EF4-FFF2-40B4-BE49-F238E27FC236}">
                <a16:creationId xmlns:a16="http://schemas.microsoft.com/office/drawing/2014/main" id="{58DA2A51-495D-42B5-9F30-F73D042EE535}"/>
              </a:ext>
            </a:extLst>
          </p:cNvPr>
          <p:cNvSpPr>
            <a:spLocks noGrp="1"/>
          </p:cNvSpPr>
          <p:nvPr>
            <p:ph type="body" sz="quarter" idx="111"/>
          </p:nvPr>
        </p:nvSpPr>
        <p:spPr/>
        <p:txBody>
          <a:bodyPr/>
          <a:lstStyle/>
          <a:p>
            <a:endParaRPr lang="en-GB"/>
          </a:p>
        </p:txBody>
      </p:sp>
      <p:pic>
        <p:nvPicPr>
          <p:cNvPr id="5" name="Picture 4">
            <a:extLst>
              <a:ext uri="{FF2B5EF4-FFF2-40B4-BE49-F238E27FC236}">
                <a16:creationId xmlns:a16="http://schemas.microsoft.com/office/drawing/2014/main" id="{3E017C36-BC1C-4865-A96C-756F342DC183}"/>
              </a:ext>
            </a:extLst>
          </p:cNvPr>
          <p:cNvPicPr>
            <a:picLocks noChangeAspect="1"/>
          </p:cNvPicPr>
          <p:nvPr/>
        </p:nvPicPr>
        <p:blipFill rotWithShape="1">
          <a:blip r:embed="rId3"/>
          <a:srcRect l="36389" t="16543" r="36319" b="8519"/>
          <a:stretch/>
        </p:blipFill>
        <p:spPr>
          <a:xfrm>
            <a:off x="1645098" y="1271776"/>
            <a:ext cx="2551737" cy="3941233"/>
          </a:xfrm>
          <a:prstGeom prst="rect">
            <a:avLst/>
          </a:prstGeom>
        </p:spPr>
      </p:pic>
      <p:sp>
        <p:nvSpPr>
          <p:cNvPr id="7" name="TextBox 6">
            <a:extLst>
              <a:ext uri="{FF2B5EF4-FFF2-40B4-BE49-F238E27FC236}">
                <a16:creationId xmlns:a16="http://schemas.microsoft.com/office/drawing/2014/main" id="{F7C0772C-B847-4968-BE93-1E77830BE198}"/>
              </a:ext>
            </a:extLst>
          </p:cNvPr>
          <p:cNvSpPr txBox="1"/>
          <p:nvPr/>
        </p:nvSpPr>
        <p:spPr>
          <a:xfrm>
            <a:off x="355198" y="5644926"/>
            <a:ext cx="5740801" cy="553998"/>
          </a:xfrm>
          <a:prstGeom prst="rect">
            <a:avLst/>
          </a:prstGeom>
          <a:noFill/>
        </p:spPr>
        <p:txBody>
          <a:bodyPr wrap="square" rtlCol="0">
            <a:spAutoFit/>
          </a:bodyPr>
          <a:lstStyle/>
          <a:p>
            <a:r>
              <a:rPr lang="en-GB" sz="1000"/>
              <a:t>Reference:</a:t>
            </a:r>
          </a:p>
          <a:p>
            <a:pPr marL="171450" indent="-171450">
              <a:buFont typeface="Arial" panose="020B0604020202020204" pitchFamily="34" charset="0"/>
              <a:buChar char="•"/>
            </a:pPr>
            <a:r>
              <a:rPr lang="en-GB" sz="1000">
                <a:hlinkClick r:id="rId4"/>
              </a:rPr>
              <a:t>https://www.tensorflow.org/tutorials/text/classify_text_with_bert</a:t>
            </a:r>
            <a:endParaRPr lang="en-GB" sz="1000"/>
          </a:p>
          <a:p>
            <a:pPr marL="171450" indent="-171450">
              <a:buFont typeface="Arial" panose="020B0604020202020204" pitchFamily="34" charset="0"/>
              <a:buChar char="•"/>
            </a:pPr>
            <a:r>
              <a:rPr lang="en-GB" sz="1000"/>
              <a:t>“Bert: Pre-training of deep bidirectional transformers for language understanding” Devlin et al., 2018</a:t>
            </a:r>
          </a:p>
        </p:txBody>
      </p:sp>
      <p:sp>
        <p:nvSpPr>
          <p:cNvPr id="21" name="TextBox 20">
            <a:extLst>
              <a:ext uri="{FF2B5EF4-FFF2-40B4-BE49-F238E27FC236}">
                <a16:creationId xmlns:a16="http://schemas.microsoft.com/office/drawing/2014/main" id="{EC54F2CF-FF86-4762-B216-3CE63066E0F5}"/>
              </a:ext>
            </a:extLst>
          </p:cNvPr>
          <p:cNvSpPr txBox="1"/>
          <p:nvPr/>
        </p:nvSpPr>
        <p:spPr>
          <a:xfrm>
            <a:off x="407987" y="3159250"/>
            <a:ext cx="953787" cy="369332"/>
          </a:xfrm>
          <a:prstGeom prst="rect">
            <a:avLst/>
          </a:prstGeom>
          <a:noFill/>
        </p:spPr>
        <p:txBody>
          <a:bodyPr wrap="none" rtlCol="0">
            <a:spAutoFit/>
          </a:bodyPr>
          <a:lstStyle/>
          <a:p>
            <a:pPr algn="l">
              <a:spcAft>
                <a:spcPts val="600"/>
              </a:spcAft>
            </a:pPr>
            <a:r>
              <a:rPr lang="en-GB"/>
              <a:t>Encoder</a:t>
            </a:r>
          </a:p>
        </p:txBody>
      </p:sp>
      <p:sp>
        <p:nvSpPr>
          <p:cNvPr id="25" name="TextBox 24">
            <a:extLst>
              <a:ext uri="{FF2B5EF4-FFF2-40B4-BE49-F238E27FC236}">
                <a16:creationId xmlns:a16="http://schemas.microsoft.com/office/drawing/2014/main" id="{DD0F3B62-53CF-46DA-8A4F-CEDDFFE7ED5A}"/>
              </a:ext>
            </a:extLst>
          </p:cNvPr>
          <p:cNvSpPr txBox="1"/>
          <p:nvPr/>
        </p:nvSpPr>
        <p:spPr>
          <a:xfrm>
            <a:off x="3583739" y="1074199"/>
            <a:ext cx="977832" cy="369332"/>
          </a:xfrm>
          <a:prstGeom prst="rect">
            <a:avLst/>
          </a:prstGeom>
          <a:noFill/>
        </p:spPr>
        <p:txBody>
          <a:bodyPr wrap="none" rtlCol="0">
            <a:spAutoFit/>
          </a:bodyPr>
          <a:lstStyle/>
          <a:p>
            <a:pPr algn="l">
              <a:spcAft>
                <a:spcPts val="600"/>
              </a:spcAft>
            </a:pPr>
            <a:r>
              <a:rPr lang="en-GB"/>
              <a:t>Decoder</a:t>
            </a:r>
          </a:p>
        </p:txBody>
      </p:sp>
      <p:pic>
        <p:nvPicPr>
          <p:cNvPr id="1026" name="Picture 2">
            <a:extLst>
              <a:ext uri="{FF2B5EF4-FFF2-40B4-BE49-F238E27FC236}">
                <a16:creationId xmlns:a16="http://schemas.microsoft.com/office/drawing/2014/main" id="{7FCB1B0E-49B5-6C48-91CF-FFC69192EBF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36868" y="1311868"/>
            <a:ext cx="2693563" cy="4075724"/>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a:extLst>
              <a:ext uri="{FF2B5EF4-FFF2-40B4-BE49-F238E27FC236}">
                <a16:creationId xmlns:a16="http://schemas.microsoft.com/office/drawing/2014/main" id="{E13F7317-8A21-8D47-9E15-0C37DDE41C95}"/>
              </a:ext>
            </a:extLst>
          </p:cNvPr>
          <p:cNvSpPr/>
          <p:nvPr/>
        </p:nvSpPr>
        <p:spPr>
          <a:xfrm>
            <a:off x="7877196" y="1271776"/>
            <a:ext cx="4314804" cy="1938992"/>
          </a:xfrm>
          <a:prstGeom prst="rect">
            <a:avLst/>
          </a:prstGeom>
        </p:spPr>
        <p:txBody>
          <a:bodyPr wrap="square">
            <a:spAutoFit/>
          </a:bodyPr>
          <a:lstStyle/>
          <a:p>
            <a:r>
              <a:rPr lang="en-US" sz="2000" dirty="0"/>
              <a:t>Preprocessing:</a:t>
            </a:r>
          </a:p>
          <a:p>
            <a:pPr marL="342900" indent="-342900">
              <a:buFont typeface="Arial" panose="020B0604020202020204" pitchFamily="34" charset="0"/>
              <a:buChar char="•"/>
            </a:pPr>
            <a:r>
              <a:rPr lang="en-US" sz="2000" dirty="0"/>
              <a:t>Transform text input to numeric token ids and arranged in several Tensors before being input to BERT (</a:t>
            </a:r>
            <a:r>
              <a:rPr lang="en-US" sz="2000" dirty="0" err="1"/>
              <a:t>input_words_id</a:t>
            </a:r>
            <a:r>
              <a:rPr lang="en-US" sz="2000" dirty="0"/>
              <a:t>, </a:t>
            </a:r>
            <a:r>
              <a:rPr lang="en-US" sz="2000" dirty="0" err="1"/>
              <a:t>input_mask</a:t>
            </a:r>
            <a:r>
              <a:rPr lang="en-US" sz="2000" dirty="0"/>
              <a:t>, </a:t>
            </a:r>
            <a:r>
              <a:rPr lang="en-US" sz="2000" dirty="0" err="1"/>
              <a:t>input_type_ids</a:t>
            </a:r>
            <a:r>
              <a:rPr lang="en-US" sz="2000" dirty="0"/>
              <a:t>)</a:t>
            </a:r>
          </a:p>
        </p:txBody>
      </p:sp>
      <p:sp>
        <p:nvSpPr>
          <p:cNvPr id="28" name="Rectangle 27">
            <a:extLst>
              <a:ext uri="{FF2B5EF4-FFF2-40B4-BE49-F238E27FC236}">
                <a16:creationId xmlns:a16="http://schemas.microsoft.com/office/drawing/2014/main" id="{F401761A-AE45-CA4B-851B-3B6558472636}"/>
              </a:ext>
            </a:extLst>
          </p:cNvPr>
          <p:cNvSpPr/>
          <p:nvPr/>
        </p:nvSpPr>
        <p:spPr>
          <a:xfrm>
            <a:off x="7877196" y="3528582"/>
            <a:ext cx="4279121" cy="2246769"/>
          </a:xfrm>
          <a:prstGeom prst="rect">
            <a:avLst/>
          </a:prstGeom>
        </p:spPr>
        <p:txBody>
          <a:bodyPr wrap="square">
            <a:spAutoFit/>
          </a:bodyPr>
          <a:lstStyle/>
          <a:p>
            <a:r>
              <a:rPr lang="en-US" sz="2000" dirty="0" err="1"/>
              <a:t>BERT_encoder</a:t>
            </a:r>
            <a:r>
              <a:rPr lang="en-US" sz="2000" dirty="0"/>
              <a:t>:</a:t>
            </a:r>
          </a:p>
          <a:p>
            <a:pPr marL="342900" indent="-342900">
              <a:buFont typeface="Arial" panose="020B0604020202020204" pitchFamily="34" charset="0"/>
              <a:buChar char="•"/>
            </a:pPr>
            <a:r>
              <a:rPr lang="en-US" sz="2000" dirty="0" err="1"/>
              <a:t>small_bert</a:t>
            </a:r>
            <a:r>
              <a:rPr lang="en-US" sz="2000" dirty="0"/>
              <a:t>/bert_en_uncased_L-6_H-128_A-2</a:t>
            </a:r>
          </a:p>
          <a:p>
            <a:pPr marL="342900" indent="-342900">
              <a:buFont typeface="Arial" panose="020B0604020202020204" pitchFamily="34" charset="0"/>
              <a:buChar char="•"/>
            </a:pPr>
            <a:r>
              <a:rPr lang="en-US" sz="2000" dirty="0"/>
              <a:t>Hyperparameters:</a:t>
            </a:r>
          </a:p>
          <a:p>
            <a:pPr marL="800100" lvl="1" indent="-342900">
              <a:buFont typeface="Arial" panose="020B0604020202020204" pitchFamily="34" charset="0"/>
              <a:buChar char="•"/>
            </a:pPr>
            <a:r>
              <a:rPr lang="en-US" sz="2000" dirty="0"/>
              <a:t>L=6 hidden layers</a:t>
            </a:r>
          </a:p>
          <a:p>
            <a:pPr marL="800100" lvl="1" indent="-342900">
              <a:buFont typeface="Arial" panose="020B0604020202020204" pitchFamily="34" charset="0"/>
              <a:buChar char="•"/>
            </a:pPr>
            <a:r>
              <a:rPr lang="en-US" sz="2000" dirty="0"/>
              <a:t>H=128 hidden size</a:t>
            </a:r>
          </a:p>
          <a:p>
            <a:pPr marL="800100" lvl="1" indent="-342900">
              <a:buFont typeface="Arial" panose="020B0604020202020204" pitchFamily="34" charset="0"/>
              <a:buChar char="•"/>
            </a:pPr>
            <a:r>
              <a:rPr lang="en-US" sz="2000" dirty="0"/>
              <a:t>A=2 attention heads</a:t>
            </a:r>
          </a:p>
        </p:txBody>
      </p:sp>
    </p:spTree>
    <p:extLst>
      <p:ext uri="{BB962C8B-B14F-4D97-AF65-F5344CB8AC3E}">
        <p14:creationId xmlns:p14="http://schemas.microsoft.com/office/powerpoint/2010/main" val="252235727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ASTRAZENECA STANDARD TEMPLATE" val="EvVFCk6W"/>
  <p:tag name="ARTICULATE_DESIGN_ID_1_ASTRAZENECA STANDARD TEMPLATE" val="kGJp0GDe"/>
  <p:tag name="ARTICULATE_DESIGN_ID_ALTERNATIVE LAYOUTS" val="Bt42LpTg"/>
  <p:tag name="ARTICULATE_DESIGN_ID_1_ALTERNATIVE LAYOUTS" val="Pu40bbUa"/>
  <p:tag name="ARTICULATE_DESIGN_ID_AGENDAS" val="ut6QGGsg"/>
  <p:tag name="ARTICULATE_DESIGN_ID_1_AGENDAS" val="zZqOLfMe"/>
  <p:tag name="ARTICULATE_DESIGN_ID_KEY MESSAGE LAYOUTS" val="EG1WQXxn"/>
  <p:tag name="ARTICULATE_DESIGN_ID_LISTS" val="M0QWvWS1"/>
  <p:tag name="ARTICULATE_DESIGN_ID_1_KEY MESSAGE LAYOUTS" val="ks627C6Q"/>
  <p:tag name="ARTICULATE_DESIGN_ID_DIAGRAMS" val="EHtI07Fq"/>
  <p:tag name="ARTICULATE_DESIGN_ID_ALTERNATIVE CONTENT LAYOUTS" val="ywJnDDcd"/>
  <p:tag name="ARTICULATE_DESIGN_ID_PERSONNEL" val="nHHLeDJ2"/>
  <p:tag name="ARTICULATE_DESIGN_ID_STAFF AND ORGANISATIONS" val="fzkdDkSo"/>
  <p:tag name="ARTICULATE_DESIGN_ID_1_ALTERNATIVE CONTENT LAYOUTS" val="iY0BipYY"/>
  <p:tag name="ARTICULATE_DESIGN_ID_1_LISTS" val="vezrIkHU"/>
  <p:tag name="ARTICULATE_DESIGN_ID_1_STAFF AND ORGANISATIONS" val="gu0rVs6s"/>
  <p:tag name="BRANDIN_CONFIG" val="CONFIG.INI"/>
  <p:tag name="BRANDIN_CHARTS" val="PROCESS CHARTS"/>
  <p:tag name="BRANDIN_RULES" val="RUN RULES"/>
  <p:tag name="ARTICULATE_DESIGN_ID_LOGO HOLDERS" val="frTQuPG5"/>
  <p:tag name="ARTICULATE_DESIGN_ID_SPEAKERS" val="lTM5UYkU"/>
  <p:tag name="ARTICULATE_DESIGN_ID_TEXT LAYOUTS" val="4lYw8SxY"/>
  <p:tag name="ARTICULATE_DESIGN_ID_KEY STATEMENTS" val="PiA9xBfC"/>
  <p:tag name="ARTICULATE_DESIGN_ID_TEXT WITH IMAGE" val="bQgCS8wS"/>
  <p:tag name="ARTICULATE_DESIGN_ID_TEXT WITH IMAGE LAYOUTS" val="4MQoe47W"/>
  <p:tag name="ARTICULATE_SLIDE_THUMBNAIL_REFRESH" val="1"/>
  <p:tag name="BRANDIN_SMARTPASTE" val="ACTIVE"/>
  <p:tag name="ARTICULATE_PROJECT_OPEN" val="0"/>
  <p:tag name="ARTICULATE_SLIDE_COUNT" val="8"/>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AstraZeneca Standard Template">
  <a:themeElements>
    <a:clrScheme name="AstraZeneca 2020">
      <a:dk1>
        <a:srgbClr val="3F4444"/>
      </a:dk1>
      <a:lt1>
        <a:srgbClr val="FFFFFF"/>
      </a:lt1>
      <a:dk2>
        <a:srgbClr val="003865"/>
      </a:dk2>
      <a:lt2>
        <a:srgbClr val="9DB0AC"/>
      </a:lt2>
      <a:accent1>
        <a:srgbClr val="830051"/>
      </a:accent1>
      <a:accent2>
        <a:srgbClr val="F0AB00"/>
      </a:accent2>
      <a:accent3>
        <a:srgbClr val="D0006F"/>
      </a:accent3>
      <a:accent4>
        <a:srgbClr val="3C1053"/>
      </a:accent4>
      <a:accent5>
        <a:srgbClr val="C4D600"/>
      </a:accent5>
      <a:accent6>
        <a:srgbClr val="68D2DF"/>
      </a:accent6>
      <a:hlink>
        <a:srgbClr val="68D2DF"/>
      </a:hlink>
      <a:folHlink>
        <a:srgbClr val="D0006F"/>
      </a:folHlink>
    </a:clrScheme>
    <a:fontScheme name="Astra Zeneca">
      <a:majorFont>
        <a:latin typeface="Calisto MT"/>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normAutofit/>
      </a:bodyPr>
      <a:lstStyle>
        <a:defPPr algn="ctr">
          <a:spcAft>
            <a:spcPts val="600"/>
          </a:spcAft>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spcAft>
            <a:spcPts val="600"/>
          </a:spcAft>
          <a:defRPr dirty="0" err="1" smtClean="0"/>
        </a:defPPr>
      </a:lstStyle>
    </a:txDef>
  </a:objectDefaults>
  <a:extraClrSchemeLst/>
  <a:custClrLst>
    <a:custClr name="White">
      <a:srgbClr val="FFFFFF"/>
    </a:custClr>
    <a:custClr name="Graphite, Lighter 60%">
      <a:srgbClr val="B2B4B4"/>
    </a:custClr>
    <a:custClr name="Platinum, Lighter 60%">
      <a:srgbClr val="D8DFDE"/>
    </a:custClr>
    <a:custClr name="Navy, Lighter 60%">
      <a:srgbClr val="99AFC1"/>
    </a:custClr>
    <a:custClr name="Mulberry, Lighter 60%">
      <a:srgbClr val="CD99B9"/>
    </a:custClr>
    <a:custClr name="Gold, Lighter 60%">
      <a:srgbClr val="F9DD99"/>
    </a:custClr>
    <a:custClr name="Magenta, Lighter 60%">
      <a:srgbClr val="EC99C5"/>
    </a:custClr>
    <a:custClr name="Purple, Lighter 60%">
      <a:srgbClr val="B19FBA"/>
    </a:custClr>
    <a:custClr name="Lime Green, Lighter 60%">
      <a:srgbClr val="E7EF99"/>
    </a:custClr>
    <a:custClr name="Light Blue, Lighter 60%">
      <a:srgbClr val="C3EDF2"/>
    </a:custClr>
    <a:custClr name="White">
      <a:srgbClr val="FFFFFF"/>
    </a:custClr>
    <a:custClr name="Graphite, Lighter 40%">
      <a:srgbClr val="8C8F8F"/>
    </a:custClr>
    <a:custClr name="Platinum, Lighter 40%">
      <a:srgbClr val="C4D0CD"/>
    </a:custClr>
    <a:custClr name="Navy, Lighter 40%">
      <a:srgbClr val="6688A3"/>
    </a:custClr>
    <a:custClr name="Mulberry, Lighter 40%">
      <a:srgbClr val="B56697"/>
    </a:custClr>
    <a:custClr name="Gold, Lighter 40%">
      <a:srgbClr val="F6CD66"/>
    </a:custClr>
    <a:custClr name="Magenta, Lighter 40%">
      <a:srgbClr val="E366A9"/>
    </a:custClr>
    <a:custClr name="Purple, Lighter 40%">
      <a:srgbClr val="8A7098"/>
    </a:custClr>
    <a:custClr name="Lime Green, Lighter 40%">
      <a:srgbClr val="DCE666"/>
    </a:custClr>
    <a:custClr name="Light Blue, Lighter 40%">
      <a:srgbClr val="A4E4EC"/>
    </a:custClr>
    <a:custClr name="White">
      <a:srgbClr val="FFFFFF"/>
    </a:custClr>
    <a:custClr name="Graphite, Darker 40%">
      <a:srgbClr val="262929"/>
    </a:custClr>
    <a:custClr name="Platinum, Darker 40%">
      <a:srgbClr val="5E6A67"/>
    </a:custClr>
    <a:custClr name="Navy, Darker 40%">
      <a:srgbClr val="00223D"/>
    </a:custClr>
    <a:custClr name="Mulberry, Darker 40%">
      <a:srgbClr val="4F0031"/>
    </a:custClr>
    <a:custClr name="Gold, Darker 40%">
      <a:srgbClr val="906700"/>
    </a:custClr>
    <a:custClr name="Magenta, Darker 40%">
      <a:srgbClr val="7D0043"/>
    </a:custClr>
    <a:custClr name="Purple, Darker 40%">
      <a:srgbClr val="240A32"/>
    </a:custClr>
    <a:custClr name="Lime Green, Darker 40%">
      <a:srgbClr val="768000"/>
    </a:custClr>
    <a:custClr name="Light Blue, Darker 40%">
      <a:srgbClr val="3E7E86"/>
    </a:custClr>
    <a:custClr name="White">
      <a:srgbClr val="FFFFFF"/>
    </a:custClr>
    <a:custClr name="Graphite, Darker 60%">
      <a:srgbClr val="191B1B"/>
    </a:custClr>
    <a:custClr name="Platinum, Darker 60%">
      <a:srgbClr val="3F4645"/>
    </a:custClr>
    <a:custClr name="Navy, Darker 60%">
      <a:srgbClr val="001628"/>
    </a:custClr>
    <a:custClr name="Mulberry, Darker 60%">
      <a:srgbClr val="340020"/>
    </a:custClr>
    <a:custClr name="Gold, Darker 60%">
      <a:srgbClr val="604400"/>
    </a:custClr>
    <a:custClr name="Magenta, Darker 60%">
      <a:srgbClr val="53002C"/>
    </a:custClr>
    <a:custClr name="Purple, Darker 60%">
      <a:srgbClr val="180621"/>
    </a:custClr>
    <a:custClr name="Lime Green, Darker 60%">
      <a:srgbClr val="4E5600"/>
    </a:custClr>
    <a:custClr name="Light Blue, Darker 60%">
      <a:srgbClr val="2A5459"/>
    </a:custClr>
  </a:custClrLst>
  <a:extLst>
    <a:ext uri="{05A4C25C-085E-4340-85A3-A5531E510DB2}">
      <thm15:themeFamily xmlns:thm15="http://schemas.microsoft.com/office/thememl/2012/main" name="Presentation26" id="{D7E69D7D-BD01-F144-A314-71D737CE3493}" vid="{AF65277B-5A4A-E847-B91C-4A043C0B3E39}"/>
    </a:ext>
  </a:extLst>
</a:theme>
</file>

<file path=ppt/theme/theme10.xml><?xml version="1.0" encoding="utf-8"?>
<a:theme xmlns:a="http://schemas.openxmlformats.org/drawingml/2006/main" name="Office Theme">
  <a:themeElements>
    <a:clrScheme name="AstraZeneca 2020">
      <a:dk1>
        <a:srgbClr val="3F4444"/>
      </a:dk1>
      <a:lt1>
        <a:srgbClr val="FFFFFF"/>
      </a:lt1>
      <a:dk2>
        <a:srgbClr val="003865"/>
      </a:dk2>
      <a:lt2>
        <a:srgbClr val="9DB0AC"/>
      </a:lt2>
      <a:accent1>
        <a:srgbClr val="830051"/>
      </a:accent1>
      <a:accent2>
        <a:srgbClr val="F0AB00"/>
      </a:accent2>
      <a:accent3>
        <a:srgbClr val="D0006F"/>
      </a:accent3>
      <a:accent4>
        <a:srgbClr val="3C1053"/>
      </a:accent4>
      <a:accent5>
        <a:srgbClr val="C4D600"/>
      </a:accent5>
      <a:accent6>
        <a:srgbClr val="68D2DF"/>
      </a:accent6>
      <a:hlink>
        <a:srgbClr val="68D2DF"/>
      </a:hlink>
      <a:folHlink>
        <a:srgbClr val="D0006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White">
      <a:srgbClr val="FFFFFF"/>
    </a:custClr>
    <a:custClr name="Graphite, Lighter 60%">
      <a:srgbClr val="B2B4B4"/>
    </a:custClr>
    <a:custClr name="Platinum, Lighter 60%">
      <a:srgbClr val="D8DFDE"/>
    </a:custClr>
    <a:custClr name="Navy, Lighter 60%">
      <a:srgbClr val="99AFC1"/>
    </a:custClr>
    <a:custClr name="Mulberry, Lighter 60%">
      <a:srgbClr val="CD99B9"/>
    </a:custClr>
    <a:custClr name="Gold, Lighter 60%">
      <a:srgbClr val="F9DD99"/>
    </a:custClr>
    <a:custClr name="Magenta, Lighter 60%">
      <a:srgbClr val="EC99C5"/>
    </a:custClr>
    <a:custClr name="Purple, Lighter 60%">
      <a:srgbClr val="B19FBA"/>
    </a:custClr>
    <a:custClr name="Lime Green, Lighter 60%">
      <a:srgbClr val="E7EF99"/>
    </a:custClr>
    <a:custClr name="Light Blue, Lighter 60%">
      <a:srgbClr val="C3EDF2"/>
    </a:custClr>
    <a:custClr name="White">
      <a:srgbClr val="FFFFFF"/>
    </a:custClr>
    <a:custClr name="Graphite, Lighter 40%">
      <a:srgbClr val="8C8F8F"/>
    </a:custClr>
    <a:custClr name="Platinum, Lighter 40%">
      <a:srgbClr val="C4D0CD"/>
    </a:custClr>
    <a:custClr name="Navy, Lighter 40%">
      <a:srgbClr val="6688A3"/>
    </a:custClr>
    <a:custClr name="Mulberry, Lighter 40%">
      <a:srgbClr val="B56697"/>
    </a:custClr>
    <a:custClr name="Gold, Lighter 40%">
      <a:srgbClr val="F6CD66"/>
    </a:custClr>
    <a:custClr name="Magenta, Lighter 40%">
      <a:srgbClr val="E366A9"/>
    </a:custClr>
    <a:custClr name="Purple, Lighter 40%">
      <a:srgbClr val="8A7098"/>
    </a:custClr>
    <a:custClr name="Lime Green, Lighter 40%">
      <a:srgbClr val="DCE666"/>
    </a:custClr>
    <a:custClr name="Light Blue, Lighter 40%">
      <a:srgbClr val="A4E4EC"/>
    </a:custClr>
    <a:custClr name="White">
      <a:srgbClr val="FFFFFF"/>
    </a:custClr>
    <a:custClr name="Graphite, Darker 40%">
      <a:srgbClr val="262929"/>
    </a:custClr>
    <a:custClr name="Platinum, Darker 40%">
      <a:srgbClr val="5E6A67"/>
    </a:custClr>
    <a:custClr name="Navy, Darker 40%">
      <a:srgbClr val="00223D"/>
    </a:custClr>
    <a:custClr name="Mulberry, Darker 40%">
      <a:srgbClr val="4F0031"/>
    </a:custClr>
    <a:custClr name="Gold, Darker 40%">
      <a:srgbClr val="906700"/>
    </a:custClr>
    <a:custClr name="Magenta, Darker 40%">
      <a:srgbClr val="7D0043"/>
    </a:custClr>
    <a:custClr name="Purple, Darker 40%">
      <a:srgbClr val="240A32"/>
    </a:custClr>
    <a:custClr name="Lime Green, Darker 40%">
      <a:srgbClr val="768000"/>
    </a:custClr>
    <a:custClr name="Light Blue, Darker 40%">
      <a:srgbClr val="3E7E86"/>
    </a:custClr>
    <a:custClr name="White">
      <a:srgbClr val="FFFFFF"/>
    </a:custClr>
    <a:custClr name="Graphite, Darker 60%">
      <a:srgbClr val="191B1B"/>
    </a:custClr>
    <a:custClr name="Platinum, Darker 60%">
      <a:srgbClr val="3F4645"/>
    </a:custClr>
    <a:custClr name="Navy, Darker 60%">
      <a:srgbClr val="001628"/>
    </a:custClr>
    <a:custClr name="Mulberry, Darker 60%">
      <a:srgbClr val="340020"/>
    </a:custClr>
    <a:custClr name="Gold, Darker 60%">
      <a:srgbClr val="604400"/>
    </a:custClr>
    <a:custClr name="Magenta, Darker 60%">
      <a:srgbClr val="53002C"/>
    </a:custClr>
    <a:custClr name="Purple, Darker 60%">
      <a:srgbClr val="180621"/>
    </a:custClr>
    <a:custClr name="Lime Green, Darker 60%">
      <a:srgbClr val="4E5600"/>
    </a:custClr>
    <a:custClr name="Light Blue, Darker 60%">
      <a:srgbClr val="2A5459"/>
    </a:custClr>
  </a:custClr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AstraZeneca 2020">
      <a:dk1>
        <a:srgbClr val="3F4444"/>
      </a:dk1>
      <a:lt1>
        <a:srgbClr val="FFFFFF"/>
      </a:lt1>
      <a:dk2>
        <a:srgbClr val="003865"/>
      </a:dk2>
      <a:lt2>
        <a:srgbClr val="9DB0AC"/>
      </a:lt2>
      <a:accent1>
        <a:srgbClr val="830051"/>
      </a:accent1>
      <a:accent2>
        <a:srgbClr val="F0AB00"/>
      </a:accent2>
      <a:accent3>
        <a:srgbClr val="D0006F"/>
      </a:accent3>
      <a:accent4>
        <a:srgbClr val="3C1053"/>
      </a:accent4>
      <a:accent5>
        <a:srgbClr val="C4D600"/>
      </a:accent5>
      <a:accent6>
        <a:srgbClr val="68D2DF"/>
      </a:accent6>
      <a:hlink>
        <a:srgbClr val="68D2DF"/>
      </a:hlink>
      <a:folHlink>
        <a:srgbClr val="D0006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White">
      <a:srgbClr val="FFFFFF"/>
    </a:custClr>
    <a:custClr name="Graphite, Lighter 60%">
      <a:srgbClr val="B2B4B4"/>
    </a:custClr>
    <a:custClr name="Platinum, Lighter 60%">
      <a:srgbClr val="D8DFDE"/>
    </a:custClr>
    <a:custClr name="Navy, Lighter 60%">
      <a:srgbClr val="99AFC1"/>
    </a:custClr>
    <a:custClr name="Mulberry, Lighter 60%">
      <a:srgbClr val="CD99B9"/>
    </a:custClr>
    <a:custClr name="Gold, Lighter 60%">
      <a:srgbClr val="F9DD99"/>
    </a:custClr>
    <a:custClr name="Magenta, Lighter 60%">
      <a:srgbClr val="EC99C5"/>
    </a:custClr>
    <a:custClr name="Purple, Lighter 60%">
      <a:srgbClr val="B19FBA"/>
    </a:custClr>
    <a:custClr name="Lime Green, Lighter 60%">
      <a:srgbClr val="E7EF99"/>
    </a:custClr>
    <a:custClr name="Light Blue, Lighter 60%">
      <a:srgbClr val="C3EDF2"/>
    </a:custClr>
    <a:custClr name="White">
      <a:srgbClr val="FFFFFF"/>
    </a:custClr>
    <a:custClr name="Graphite, Lighter 40%">
      <a:srgbClr val="8C8F8F"/>
    </a:custClr>
    <a:custClr name="Platinum, Lighter 40%">
      <a:srgbClr val="C4D0CD"/>
    </a:custClr>
    <a:custClr name="Navy, Lighter 40%">
      <a:srgbClr val="6688A3"/>
    </a:custClr>
    <a:custClr name="Mulberry, Lighter 40%">
      <a:srgbClr val="B56697"/>
    </a:custClr>
    <a:custClr name="Gold, Lighter 40%">
      <a:srgbClr val="F6CD66"/>
    </a:custClr>
    <a:custClr name="Magenta, Lighter 40%">
      <a:srgbClr val="E366A9"/>
    </a:custClr>
    <a:custClr name="Purple, Lighter 40%">
      <a:srgbClr val="8A7098"/>
    </a:custClr>
    <a:custClr name="Lime Green, Lighter 40%">
      <a:srgbClr val="DCE666"/>
    </a:custClr>
    <a:custClr name="Light Blue, Lighter 40%">
      <a:srgbClr val="A4E4EC"/>
    </a:custClr>
    <a:custClr name="White">
      <a:srgbClr val="FFFFFF"/>
    </a:custClr>
    <a:custClr name="Graphite, Darker 40%">
      <a:srgbClr val="262929"/>
    </a:custClr>
    <a:custClr name="Platinum, Darker 40%">
      <a:srgbClr val="5E6A67"/>
    </a:custClr>
    <a:custClr name="Navy, Darker 40%">
      <a:srgbClr val="00223D"/>
    </a:custClr>
    <a:custClr name="Mulberry, Darker 40%">
      <a:srgbClr val="4F0031"/>
    </a:custClr>
    <a:custClr name="Gold, Darker 40%">
      <a:srgbClr val="906700"/>
    </a:custClr>
    <a:custClr name="Magenta, Darker 40%">
      <a:srgbClr val="7D0043"/>
    </a:custClr>
    <a:custClr name="Purple, Darker 40%">
      <a:srgbClr val="240A32"/>
    </a:custClr>
    <a:custClr name="Lime Green, Darker 40%">
      <a:srgbClr val="768000"/>
    </a:custClr>
    <a:custClr name="Light Blue, Darker 40%">
      <a:srgbClr val="3E7E86"/>
    </a:custClr>
    <a:custClr name="White">
      <a:srgbClr val="FFFFFF"/>
    </a:custClr>
    <a:custClr name="Graphite, Darker 60%">
      <a:srgbClr val="191B1B"/>
    </a:custClr>
    <a:custClr name="Platinum, Darker 60%">
      <a:srgbClr val="3F4645"/>
    </a:custClr>
    <a:custClr name="Navy, Darker 60%">
      <a:srgbClr val="001628"/>
    </a:custClr>
    <a:custClr name="Mulberry, Darker 60%">
      <a:srgbClr val="340020"/>
    </a:custClr>
    <a:custClr name="Gold, Darker 60%">
      <a:srgbClr val="604400"/>
    </a:custClr>
    <a:custClr name="Magenta, Darker 60%">
      <a:srgbClr val="53002C"/>
    </a:custClr>
    <a:custClr name="Purple, Darker 60%">
      <a:srgbClr val="180621"/>
    </a:custClr>
    <a:custClr name="Lime Green, Darker 60%">
      <a:srgbClr val="4E5600"/>
    </a:custClr>
    <a:custClr name="Light Blue, Darker 60%">
      <a:srgbClr val="2A5459"/>
    </a:custClr>
  </a:custClr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Alternative Content Layouts">
  <a:themeElements>
    <a:clrScheme name="AstraZeneca 2020">
      <a:dk1>
        <a:srgbClr val="3F4444"/>
      </a:dk1>
      <a:lt1>
        <a:srgbClr val="FFFFFF"/>
      </a:lt1>
      <a:dk2>
        <a:srgbClr val="003865"/>
      </a:dk2>
      <a:lt2>
        <a:srgbClr val="9DB0AC"/>
      </a:lt2>
      <a:accent1>
        <a:srgbClr val="830051"/>
      </a:accent1>
      <a:accent2>
        <a:srgbClr val="F0AB00"/>
      </a:accent2>
      <a:accent3>
        <a:srgbClr val="D0006F"/>
      </a:accent3>
      <a:accent4>
        <a:srgbClr val="3C1053"/>
      </a:accent4>
      <a:accent5>
        <a:srgbClr val="C4D600"/>
      </a:accent5>
      <a:accent6>
        <a:srgbClr val="68D2DF"/>
      </a:accent6>
      <a:hlink>
        <a:srgbClr val="68D2DF"/>
      </a:hlink>
      <a:folHlink>
        <a:srgbClr val="D0006F"/>
      </a:folHlink>
    </a:clrScheme>
    <a:fontScheme name="Astra Zeneca">
      <a:majorFont>
        <a:latin typeface="Calisto MT"/>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normAutofit/>
      </a:bodyPr>
      <a:lstStyle>
        <a:defPPr algn="ctr">
          <a:spcAft>
            <a:spcPts val="600"/>
          </a:spcAft>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spcAft>
            <a:spcPts val="600"/>
          </a:spcAft>
          <a:defRPr dirty="0" err="1" smtClean="0"/>
        </a:defPPr>
      </a:lstStyle>
    </a:txDef>
  </a:objectDefaults>
  <a:extraClrSchemeLst/>
  <a:custClrLst>
    <a:custClr name="White">
      <a:srgbClr val="FFFFFF"/>
    </a:custClr>
    <a:custClr name="Graphite, Lighter 60%">
      <a:srgbClr val="B2B4B4"/>
    </a:custClr>
    <a:custClr name="Platinum, Lighter 60%">
      <a:srgbClr val="D8DFDE"/>
    </a:custClr>
    <a:custClr name="Navy, Lighter 60%">
      <a:srgbClr val="99AFC1"/>
    </a:custClr>
    <a:custClr name="Mulberry, Lighter 60%">
      <a:srgbClr val="CD99B9"/>
    </a:custClr>
    <a:custClr name="Gold, Lighter 60%">
      <a:srgbClr val="F9DD99"/>
    </a:custClr>
    <a:custClr name="Magenta, Lighter 60%">
      <a:srgbClr val="EC99C5"/>
    </a:custClr>
    <a:custClr name="Purple, Lighter 60%">
      <a:srgbClr val="B19FBA"/>
    </a:custClr>
    <a:custClr name="Lime Green, Lighter 60%">
      <a:srgbClr val="E7EF99"/>
    </a:custClr>
    <a:custClr name="Light Blue, Lighter 60%">
      <a:srgbClr val="C3EDF2"/>
    </a:custClr>
    <a:custClr name="White">
      <a:srgbClr val="FFFFFF"/>
    </a:custClr>
    <a:custClr name="Graphite, Lighter 40%">
      <a:srgbClr val="8C8F8F"/>
    </a:custClr>
    <a:custClr name="Platinum, Lighter 40%">
      <a:srgbClr val="C4D0CD"/>
    </a:custClr>
    <a:custClr name="Navy, Lighter 40%">
      <a:srgbClr val="6688A3"/>
    </a:custClr>
    <a:custClr name="Mulberry, Lighter 40%">
      <a:srgbClr val="B56697"/>
    </a:custClr>
    <a:custClr name="Gold, Lighter 40%">
      <a:srgbClr val="F6CD66"/>
    </a:custClr>
    <a:custClr name="Magenta, Lighter 40%">
      <a:srgbClr val="E366A9"/>
    </a:custClr>
    <a:custClr name="Purple, Lighter 40%">
      <a:srgbClr val="8A7098"/>
    </a:custClr>
    <a:custClr name="Lime Green, Lighter 40%">
      <a:srgbClr val="DCE666"/>
    </a:custClr>
    <a:custClr name="Light Blue, Lighter 40%">
      <a:srgbClr val="A4E4EC"/>
    </a:custClr>
    <a:custClr name="White">
      <a:srgbClr val="FFFFFF"/>
    </a:custClr>
    <a:custClr name="Graphite, Darker 40%">
      <a:srgbClr val="262929"/>
    </a:custClr>
    <a:custClr name="Platinum, Darker 40%">
      <a:srgbClr val="5E6A67"/>
    </a:custClr>
    <a:custClr name="Navy, Darker 40%">
      <a:srgbClr val="00223D"/>
    </a:custClr>
    <a:custClr name="Mulberry, Darker 40%">
      <a:srgbClr val="4F0031"/>
    </a:custClr>
    <a:custClr name="Gold, Darker 40%">
      <a:srgbClr val="906700"/>
    </a:custClr>
    <a:custClr name="Magenta, Darker 40%">
      <a:srgbClr val="7D0043"/>
    </a:custClr>
    <a:custClr name="Purple, Darker 40%">
      <a:srgbClr val="240A32"/>
    </a:custClr>
    <a:custClr name="Lime Green, Darker 40%">
      <a:srgbClr val="768000"/>
    </a:custClr>
    <a:custClr name="Light Blue, Darker 40%">
      <a:srgbClr val="3E7E86"/>
    </a:custClr>
    <a:custClr name="White">
      <a:srgbClr val="FFFFFF"/>
    </a:custClr>
    <a:custClr name="Graphite, Darker 60%">
      <a:srgbClr val="191B1B"/>
    </a:custClr>
    <a:custClr name="Platinum, Darker 60%">
      <a:srgbClr val="3F4645"/>
    </a:custClr>
    <a:custClr name="Navy, Darker 60%">
      <a:srgbClr val="001628"/>
    </a:custClr>
    <a:custClr name="Mulberry, Darker 60%">
      <a:srgbClr val="340020"/>
    </a:custClr>
    <a:custClr name="Gold, Darker 60%">
      <a:srgbClr val="604400"/>
    </a:custClr>
    <a:custClr name="Magenta, Darker 60%">
      <a:srgbClr val="53002C"/>
    </a:custClr>
    <a:custClr name="Purple, Darker 60%">
      <a:srgbClr val="180621"/>
    </a:custClr>
    <a:custClr name="Lime Green, Darker 60%">
      <a:srgbClr val="4E5600"/>
    </a:custClr>
    <a:custClr name="Light Blue, Darker 60%">
      <a:srgbClr val="2A5459"/>
    </a:custClr>
  </a:custClrLst>
  <a:extLst>
    <a:ext uri="{05A4C25C-085E-4340-85A3-A5531E510DB2}">
      <thm15:themeFamily xmlns:thm15="http://schemas.microsoft.com/office/thememl/2012/main" name="Presentation26" id="{D7E69D7D-BD01-F144-A314-71D737CE3493}" vid="{28E95FC7-9457-7445-B434-4AB4137BAA3E}"/>
    </a:ext>
  </a:extLst>
</a:theme>
</file>

<file path=ppt/theme/theme3.xml><?xml version="1.0" encoding="utf-8"?>
<a:theme xmlns:a="http://schemas.openxmlformats.org/drawingml/2006/main" name="Text with Image Layouts">
  <a:themeElements>
    <a:clrScheme name="AstraZeneca 2020">
      <a:dk1>
        <a:srgbClr val="3F4444"/>
      </a:dk1>
      <a:lt1>
        <a:srgbClr val="FFFFFF"/>
      </a:lt1>
      <a:dk2>
        <a:srgbClr val="003865"/>
      </a:dk2>
      <a:lt2>
        <a:srgbClr val="9DB0AC"/>
      </a:lt2>
      <a:accent1>
        <a:srgbClr val="830051"/>
      </a:accent1>
      <a:accent2>
        <a:srgbClr val="F0AB00"/>
      </a:accent2>
      <a:accent3>
        <a:srgbClr val="D0006F"/>
      </a:accent3>
      <a:accent4>
        <a:srgbClr val="3C1053"/>
      </a:accent4>
      <a:accent5>
        <a:srgbClr val="C4D600"/>
      </a:accent5>
      <a:accent6>
        <a:srgbClr val="68D2DF"/>
      </a:accent6>
      <a:hlink>
        <a:srgbClr val="68D2DF"/>
      </a:hlink>
      <a:folHlink>
        <a:srgbClr val="D0006F"/>
      </a:folHlink>
    </a:clrScheme>
    <a:fontScheme name="Astra Zeneca">
      <a:majorFont>
        <a:latin typeface="Calisto MT"/>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normAutofit/>
      </a:bodyPr>
      <a:lstStyle>
        <a:defPPr algn="ctr">
          <a:spcAft>
            <a:spcPts val="600"/>
          </a:spcAft>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spcAft>
            <a:spcPts val="600"/>
          </a:spcAft>
          <a:defRPr dirty="0" err="1" smtClean="0"/>
        </a:defPPr>
      </a:lstStyle>
    </a:txDef>
  </a:objectDefaults>
  <a:extraClrSchemeLst/>
  <a:custClrLst>
    <a:custClr name="White">
      <a:srgbClr val="FFFFFF"/>
    </a:custClr>
    <a:custClr name="Graphite, Lighter 60%">
      <a:srgbClr val="B2B4B4"/>
    </a:custClr>
    <a:custClr name="Platinum, Lighter 60%">
      <a:srgbClr val="D8DFDE"/>
    </a:custClr>
    <a:custClr name="Navy, Lighter 60%">
      <a:srgbClr val="99AFC1"/>
    </a:custClr>
    <a:custClr name="Mulberry, Lighter 60%">
      <a:srgbClr val="CD99B9"/>
    </a:custClr>
    <a:custClr name="Gold, Lighter 60%">
      <a:srgbClr val="F9DD99"/>
    </a:custClr>
    <a:custClr name="Magenta, Lighter 60%">
      <a:srgbClr val="EC99C5"/>
    </a:custClr>
    <a:custClr name="Purple, Lighter 60%">
      <a:srgbClr val="B19FBA"/>
    </a:custClr>
    <a:custClr name="Lime Green, Lighter 60%">
      <a:srgbClr val="E7EF99"/>
    </a:custClr>
    <a:custClr name="Light Blue, Lighter 60%">
      <a:srgbClr val="C3EDF2"/>
    </a:custClr>
    <a:custClr name="White">
      <a:srgbClr val="FFFFFF"/>
    </a:custClr>
    <a:custClr name="Graphite, Lighter 40%">
      <a:srgbClr val="8C8F8F"/>
    </a:custClr>
    <a:custClr name="Platinum, Lighter 40%">
      <a:srgbClr val="C4D0CD"/>
    </a:custClr>
    <a:custClr name="Navy, Lighter 40%">
      <a:srgbClr val="6688A3"/>
    </a:custClr>
    <a:custClr name="Mulberry, Lighter 40%">
      <a:srgbClr val="B56697"/>
    </a:custClr>
    <a:custClr name="Gold, Lighter 40%">
      <a:srgbClr val="F6CD66"/>
    </a:custClr>
    <a:custClr name="Magenta, Lighter 40%">
      <a:srgbClr val="E366A9"/>
    </a:custClr>
    <a:custClr name="Purple, Lighter 40%">
      <a:srgbClr val="8A7098"/>
    </a:custClr>
    <a:custClr name="Lime Green, Lighter 40%">
      <a:srgbClr val="DCE666"/>
    </a:custClr>
    <a:custClr name="Light Blue, Lighter 40%">
      <a:srgbClr val="A4E4EC"/>
    </a:custClr>
    <a:custClr name="White">
      <a:srgbClr val="FFFFFF"/>
    </a:custClr>
    <a:custClr name="Graphite, Darker 40%">
      <a:srgbClr val="262929"/>
    </a:custClr>
    <a:custClr name="Platinum, Darker 40%">
      <a:srgbClr val="5E6A67"/>
    </a:custClr>
    <a:custClr name="Navy, Darker 40%">
      <a:srgbClr val="00223D"/>
    </a:custClr>
    <a:custClr name="Mulberry, Darker 40%">
      <a:srgbClr val="4F0031"/>
    </a:custClr>
    <a:custClr name="Gold, Darker 40%">
      <a:srgbClr val="906700"/>
    </a:custClr>
    <a:custClr name="Magenta, Darker 40%">
      <a:srgbClr val="7D0043"/>
    </a:custClr>
    <a:custClr name="Purple, Darker 40%">
      <a:srgbClr val="240A32"/>
    </a:custClr>
    <a:custClr name="Lime Green, Darker 40%">
      <a:srgbClr val="768000"/>
    </a:custClr>
    <a:custClr name="Light Blue, Darker 40%">
      <a:srgbClr val="3E7E86"/>
    </a:custClr>
    <a:custClr name="White">
      <a:srgbClr val="FFFFFF"/>
    </a:custClr>
    <a:custClr name="Graphite, Darker 60%">
      <a:srgbClr val="191B1B"/>
    </a:custClr>
    <a:custClr name="Platinum, Darker 60%">
      <a:srgbClr val="3F4645"/>
    </a:custClr>
    <a:custClr name="Navy, Darker 60%">
      <a:srgbClr val="001628"/>
    </a:custClr>
    <a:custClr name="Mulberry, Darker 60%">
      <a:srgbClr val="340020"/>
    </a:custClr>
    <a:custClr name="Gold, Darker 60%">
      <a:srgbClr val="604400"/>
    </a:custClr>
    <a:custClr name="Magenta, Darker 60%">
      <a:srgbClr val="53002C"/>
    </a:custClr>
    <a:custClr name="Purple, Darker 60%">
      <a:srgbClr val="180621"/>
    </a:custClr>
    <a:custClr name="Lime Green, Darker 60%">
      <a:srgbClr val="4E5600"/>
    </a:custClr>
    <a:custClr name="Light Blue, Darker 60%">
      <a:srgbClr val="2A5459"/>
    </a:custClr>
  </a:custClrLst>
  <a:extLst>
    <a:ext uri="{05A4C25C-085E-4340-85A3-A5531E510DB2}">
      <thm15:themeFamily xmlns:thm15="http://schemas.microsoft.com/office/thememl/2012/main" name="Presentation26" id="{D7E69D7D-BD01-F144-A314-71D737CE3493}" vid="{00C3A248-896A-6C49-A065-0B81F0BF9315}"/>
    </a:ext>
  </a:extLst>
</a:theme>
</file>

<file path=ppt/theme/theme4.xml><?xml version="1.0" encoding="utf-8"?>
<a:theme xmlns:a="http://schemas.openxmlformats.org/drawingml/2006/main" name="Key Statements">
  <a:themeElements>
    <a:clrScheme name="AstraZeneca 2020">
      <a:dk1>
        <a:srgbClr val="3F4444"/>
      </a:dk1>
      <a:lt1>
        <a:srgbClr val="FFFFFF"/>
      </a:lt1>
      <a:dk2>
        <a:srgbClr val="003865"/>
      </a:dk2>
      <a:lt2>
        <a:srgbClr val="9DB0AC"/>
      </a:lt2>
      <a:accent1>
        <a:srgbClr val="830051"/>
      </a:accent1>
      <a:accent2>
        <a:srgbClr val="F0AB00"/>
      </a:accent2>
      <a:accent3>
        <a:srgbClr val="D0006F"/>
      </a:accent3>
      <a:accent4>
        <a:srgbClr val="3C1053"/>
      </a:accent4>
      <a:accent5>
        <a:srgbClr val="C4D600"/>
      </a:accent5>
      <a:accent6>
        <a:srgbClr val="68D2DF"/>
      </a:accent6>
      <a:hlink>
        <a:srgbClr val="68D2DF"/>
      </a:hlink>
      <a:folHlink>
        <a:srgbClr val="D0006F"/>
      </a:folHlink>
    </a:clrScheme>
    <a:fontScheme name="Astra Zeneca">
      <a:majorFont>
        <a:latin typeface="Calisto MT"/>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normAutofit/>
      </a:bodyPr>
      <a:lstStyle>
        <a:defPPr algn="ctr">
          <a:spcAft>
            <a:spcPts val="600"/>
          </a:spcAft>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spcAft>
            <a:spcPts val="600"/>
          </a:spcAft>
          <a:defRPr dirty="0" err="1" smtClean="0"/>
        </a:defPPr>
      </a:lstStyle>
    </a:txDef>
  </a:objectDefaults>
  <a:extraClrSchemeLst/>
  <a:custClrLst>
    <a:custClr name="White">
      <a:srgbClr val="FFFFFF"/>
    </a:custClr>
    <a:custClr name="Graphite, Lighter 60%">
      <a:srgbClr val="B2B4B4"/>
    </a:custClr>
    <a:custClr name="Platinum, Lighter 60%">
      <a:srgbClr val="D8DFDE"/>
    </a:custClr>
    <a:custClr name="Navy, Lighter 60%">
      <a:srgbClr val="99AFC1"/>
    </a:custClr>
    <a:custClr name="Mulberry, Lighter 60%">
      <a:srgbClr val="CD99B9"/>
    </a:custClr>
    <a:custClr name="Gold, Lighter 60%">
      <a:srgbClr val="F9DD99"/>
    </a:custClr>
    <a:custClr name="Magenta, Lighter 60%">
      <a:srgbClr val="EC99C5"/>
    </a:custClr>
    <a:custClr name="Purple, Lighter 60%">
      <a:srgbClr val="B19FBA"/>
    </a:custClr>
    <a:custClr name="Lime Green, Lighter 60%">
      <a:srgbClr val="E7EF99"/>
    </a:custClr>
    <a:custClr name="Light Blue, Lighter 60%">
      <a:srgbClr val="C3EDF2"/>
    </a:custClr>
    <a:custClr name="White">
      <a:srgbClr val="FFFFFF"/>
    </a:custClr>
    <a:custClr name="Graphite, Lighter 40%">
      <a:srgbClr val="8C8F8F"/>
    </a:custClr>
    <a:custClr name="Platinum, Lighter 40%">
      <a:srgbClr val="C4D0CD"/>
    </a:custClr>
    <a:custClr name="Navy, Lighter 40%">
      <a:srgbClr val="6688A3"/>
    </a:custClr>
    <a:custClr name="Mulberry, Lighter 40%">
      <a:srgbClr val="B56697"/>
    </a:custClr>
    <a:custClr name="Gold, Lighter 40%">
      <a:srgbClr val="F6CD66"/>
    </a:custClr>
    <a:custClr name="Magenta, Lighter 40%">
      <a:srgbClr val="E366A9"/>
    </a:custClr>
    <a:custClr name="Purple, Lighter 40%">
      <a:srgbClr val="8A7098"/>
    </a:custClr>
    <a:custClr name="Lime Green, Lighter 40%">
      <a:srgbClr val="DCE666"/>
    </a:custClr>
    <a:custClr name="Light Blue, Lighter 40%">
      <a:srgbClr val="A4E4EC"/>
    </a:custClr>
    <a:custClr name="White">
      <a:srgbClr val="FFFFFF"/>
    </a:custClr>
    <a:custClr name="Graphite, Darker 40%">
      <a:srgbClr val="262929"/>
    </a:custClr>
    <a:custClr name="Platinum, Darker 40%">
      <a:srgbClr val="5E6A67"/>
    </a:custClr>
    <a:custClr name="Navy, Darker 40%">
      <a:srgbClr val="00223D"/>
    </a:custClr>
    <a:custClr name="Mulberry, Darker 40%">
      <a:srgbClr val="4F0031"/>
    </a:custClr>
    <a:custClr name="Gold, Darker 40%">
      <a:srgbClr val="906700"/>
    </a:custClr>
    <a:custClr name="Magenta, Darker 40%">
      <a:srgbClr val="7D0043"/>
    </a:custClr>
    <a:custClr name="Purple, Darker 40%">
      <a:srgbClr val="240A32"/>
    </a:custClr>
    <a:custClr name="Lime Green, Darker 40%">
      <a:srgbClr val="768000"/>
    </a:custClr>
    <a:custClr name="Light Blue, Darker 40%">
      <a:srgbClr val="3E7E86"/>
    </a:custClr>
    <a:custClr name="White">
      <a:srgbClr val="FFFFFF"/>
    </a:custClr>
    <a:custClr name="Graphite, Darker 60%">
      <a:srgbClr val="191B1B"/>
    </a:custClr>
    <a:custClr name="Platinum, Darker 60%">
      <a:srgbClr val="3F4645"/>
    </a:custClr>
    <a:custClr name="Navy, Darker 60%">
      <a:srgbClr val="001628"/>
    </a:custClr>
    <a:custClr name="Mulberry, Darker 60%">
      <a:srgbClr val="340020"/>
    </a:custClr>
    <a:custClr name="Gold, Darker 60%">
      <a:srgbClr val="604400"/>
    </a:custClr>
    <a:custClr name="Magenta, Darker 60%">
      <a:srgbClr val="53002C"/>
    </a:custClr>
    <a:custClr name="Purple, Darker 60%">
      <a:srgbClr val="180621"/>
    </a:custClr>
    <a:custClr name="Lime Green, Darker 60%">
      <a:srgbClr val="4E5600"/>
    </a:custClr>
    <a:custClr name="Light Blue, Darker 60%">
      <a:srgbClr val="2A5459"/>
    </a:custClr>
  </a:custClrLst>
  <a:extLst>
    <a:ext uri="{05A4C25C-085E-4340-85A3-A5531E510DB2}">
      <thm15:themeFamily xmlns:thm15="http://schemas.microsoft.com/office/thememl/2012/main" name="Presentation26" id="{D7E69D7D-BD01-F144-A314-71D737CE3493}" vid="{4F59E6D8-02BB-1F4E-A832-F926265E3644}"/>
    </a:ext>
  </a:extLst>
</a:theme>
</file>

<file path=ppt/theme/theme5.xml><?xml version="1.0" encoding="utf-8"?>
<a:theme xmlns:a="http://schemas.openxmlformats.org/drawingml/2006/main" name="Lists">
  <a:themeElements>
    <a:clrScheme name="AstraZeneca 2020">
      <a:dk1>
        <a:srgbClr val="3F4444"/>
      </a:dk1>
      <a:lt1>
        <a:srgbClr val="FFFFFF"/>
      </a:lt1>
      <a:dk2>
        <a:srgbClr val="003865"/>
      </a:dk2>
      <a:lt2>
        <a:srgbClr val="9DB0AC"/>
      </a:lt2>
      <a:accent1>
        <a:srgbClr val="830051"/>
      </a:accent1>
      <a:accent2>
        <a:srgbClr val="F0AB00"/>
      </a:accent2>
      <a:accent3>
        <a:srgbClr val="D0006F"/>
      </a:accent3>
      <a:accent4>
        <a:srgbClr val="3C1053"/>
      </a:accent4>
      <a:accent5>
        <a:srgbClr val="C4D600"/>
      </a:accent5>
      <a:accent6>
        <a:srgbClr val="68D2DF"/>
      </a:accent6>
      <a:hlink>
        <a:srgbClr val="68D2DF"/>
      </a:hlink>
      <a:folHlink>
        <a:srgbClr val="D0006F"/>
      </a:folHlink>
    </a:clrScheme>
    <a:fontScheme name="Astra Zeneca">
      <a:majorFont>
        <a:latin typeface="Calisto MT"/>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normAutofit/>
      </a:bodyPr>
      <a:lstStyle>
        <a:defPPr algn="ctr">
          <a:spcAft>
            <a:spcPts val="600"/>
          </a:spcAft>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spcAft>
            <a:spcPts val="600"/>
          </a:spcAft>
          <a:defRPr dirty="0" err="1" smtClean="0"/>
        </a:defPPr>
      </a:lstStyle>
    </a:txDef>
  </a:objectDefaults>
  <a:extraClrSchemeLst/>
  <a:custClrLst>
    <a:custClr name="White">
      <a:srgbClr val="FFFFFF"/>
    </a:custClr>
    <a:custClr name="Graphite, Lighter 60%">
      <a:srgbClr val="B2B4B4"/>
    </a:custClr>
    <a:custClr name="Platinum, Lighter 60%">
      <a:srgbClr val="D8DFDE"/>
    </a:custClr>
    <a:custClr name="Navy, Lighter 60%">
      <a:srgbClr val="99AFC1"/>
    </a:custClr>
    <a:custClr name="Mulberry, Lighter 60%">
      <a:srgbClr val="CD99B9"/>
    </a:custClr>
    <a:custClr name="Gold, Lighter 60%">
      <a:srgbClr val="F9DD99"/>
    </a:custClr>
    <a:custClr name="Magenta, Lighter 60%">
      <a:srgbClr val="EC99C5"/>
    </a:custClr>
    <a:custClr name="Purple, Lighter 60%">
      <a:srgbClr val="B19FBA"/>
    </a:custClr>
    <a:custClr name="Lime Green, Lighter 60%">
      <a:srgbClr val="E7EF99"/>
    </a:custClr>
    <a:custClr name="Light Blue, Lighter 60%">
      <a:srgbClr val="C3EDF2"/>
    </a:custClr>
    <a:custClr name="White">
      <a:srgbClr val="FFFFFF"/>
    </a:custClr>
    <a:custClr name="Graphite, Lighter 40%">
      <a:srgbClr val="8C8F8F"/>
    </a:custClr>
    <a:custClr name="Platinum, Lighter 40%">
      <a:srgbClr val="C4D0CD"/>
    </a:custClr>
    <a:custClr name="Navy, Lighter 40%">
      <a:srgbClr val="6688A3"/>
    </a:custClr>
    <a:custClr name="Mulberry, Lighter 40%">
      <a:srgbClr val="B56697"/>
    </a:custClr>
    <a:custClr name="Gold, Lighter 40%">
      <a:srgbClr val="F6CD66"/>
    </a:custClr>
    <a:custClr name="Magenta, Lighter 40%">
      <a:srgbClr val="E366A9"/>
    </a:custClr>
    <a:custClr name="Purple, Lighter 40%">
      <a:srgbClr val="8A7098"/>
    </a:custClr>
    <a:custClr name="Lime Green, Lighter 40%">
      <a:srgbClr val="DCE666"/>
    </a:custClr>
    <a:custClr name="Light Blue, Lighter 40%">
      <a:srgbClr val="A4E4EC"/>
    </a:custClr>
    <a:custClr name="White">
      <a:srgbClr val="FFFFFF"/>
    </a:custClr>
    <a:custClr name="Graphite, Darker 40%">
      <a:srgbClr val="262929"/>
    </a:custClr>
    <a:custClr name="Platinum, Darker 40%">
      <a:srgbClr val="5E6A67"/>
    </a:custClr>
    <a:custClr name="Navy, Darker 40%">
      <a:srgbClr val="00223D"/>
    </a:custClr>
    <a:custClr name="Mulberry, Darker 40%">
      <a:srgbClr val="4F0031"/>
    </a:custClr>
    <a:custClr name="Gold, Darker 40%">
      <a:srgbClr val="906700"/>
    </a:custClr>
    <a:custClr name="Magenta, Darker 40%">
      <a:srgbClr val="7D0043"/>
    </a:custClr>
    <a:custClr name="Purple, Darker 40%">
      <a:srgbClr val="240A32"/>
    </a:custClr>
    <a:custClr name="Lime Green, Darker 40%">
      <a:srgbClr val="768000"/>
    </a:custClr>
    <a:custClr name="Light Blue, Darker 40%">
      <a:srgbClr val="3E7E86"/>
    </a:custClr>
    <a:custClr name="White">
      <a:srgbClr val="FFFFFF"/>
    </a:custClr>
    <a:custClr name="Graphite, Darker 60%">
      <a:srgbClr val="191B1B"/>
    </a:custClr>
    <a:custClr name="Platinum, Darker 60%">
      <a:srgbClr val="3F4645"/>
    </a:custClr>
    <a:custClr name="Navy, Darker 60%">
      <a:srgbClr val="001628"/>
    </a:custClr>
    <a:custClr name="Mulberry, Darker 60%">
      <a:srgbClr val="340020"/>
    </a:custClr>
    <a:custClr name="Gold, Darker 60%">
      <a:srgbClr val="604400"/>
    </a:custClr>
    <a:custClr name="Magenta, Darker 60%">
      <a:srgbClr val="53002C"/>
    </a:custClr>
    <a:custClr name="Purple, Darker 60%">
      <a:srgbClr val="180621"/>
    </a:custClr>
    <a:custClr name="Lime Green, Darker 60%">
      <a:srgbClr val="4E5600"/>
    </a:custClr>
    <a:custClr name="Light Blue, Darker 60%">
      <a:srgbClr val="2A5459"/>
    </a:custClr>
  </a:custClrLst>
  <a:extLst>
    <a:ext uri="{05A4C25C-085E-4340-85A3-A5531E510DB2}">
      <thm15:themeFamily xmlns:thm15="http://schemas.microsoft.com/office/thememl/2012/main" name="Presentation26" id="{D7E69D7D-BD01-F144-A314-71D737CE3493}" vid="{BC94FBDC-9A07-B14A-AD71-7C251BB1BD56}"/>
    </a:ext>
  </a:extLst>
</a:theme>
</file>

<file path=ppt/theme/theme6.xml><?xml version="1.0" encoding="utf-8"?>
<a:theme xmlns:a="http://schemas.openxmlformats.org/drawingml/2006/main" name="Agendas">
  <a:themeElements>
    <a:clrScheme name="AstraZeneca 2020">
      <a:dk1>
        <a:srgbClr val="3F4444"/>
      </a:dk1>
      <a:lt1>
        <a:srgbClr val="FFFFFF"/>
      </a:lt1>
      <a:dk2>
        <a:srgbClr val="003865"/>
      </a:dk2>
      <a:lt2>
        <a:srgbClr val="9DB0AC"/>
      </a:lt2>
      <a:accent1>
        <a:srgbClr val="830051"/>
      </a:accent1>
      <a:accent2>
        <a:srgbClr val="F0AB00"/>
      </a:accent2>
      <a:accent3>
        <a:srgbClr val="D0006F"/>
      </a:accent3>
      <a:accent4>
        <a:srgbClr val="3C1053"/>
      </a:accent4>
      <a:accent5>
        <a:srgbClr val="C4D600"/>
      </a:accent5>
      <a:accent6>
        <a:srgbClr val="68D2DF"/>
      </a:accent6>
      <a:hlink>
        <a:srgbClr val="68D2DF"/>
      </a:hlink>
      <a:folHlink>
        <a:srgbClr val="D0006F"/>
      </a:folHlink>
    </a:clrScheme>
    <a:fontScheme name="Astra Zeneca">
      <a:majorFont>
        <a:latin typeface="Calisto MT"/>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normAutofit/>
      </a:bodyPr>
      <a:lstStyle>
        <a:defPPr algn="ctr">
          <a:spcAft>
            <a:spcPts val="600"/>
          </a:spcAft>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spcAft>
            <a:spcPts val="600"/>
          </a:spcAft>
          <a:defRPr dirty="0" err="1" smtClean="0"/>
        </a:defPPr>
      </a:lstStyle>
    </a:txDef>
  </a:objectDefaults>
  <a:extraClrSchemeLst/>
  <a:custClrLst>
    <a:custClr name="White">
      <a:srgbClr val="FFFFFF"/>
    </a:custClr>
    <a:custClr name="Graphite, Lighter 60%">
      <a:srgbClr val="B2B4B4"/>
    </a:custClr>
    <a:custClr name="Platinum, Lighter 60%">
      <a:srgbClr val="D8DFDE"/>
    </a:custClr>
    <a:custClr name="Navy, Lighter 60%">
      <a:srgbClr val="99AFC1"/>
    </a:custClr>
    <a:custClr name="Mulberry, Lighter 60%">
      <a:srgbClr val="CD99B9"/>
    </a:custClr>
    <a:custClr name="Gold, Lighter 60%">
      <a:srgbClr val="F9DD99"/>
    </a:custClr>
    <a:custClr name="Magenta, Lighter 60%">
      <a:srgbClr val="EC99C5"/>
    </a:custClr>
    <a:custClr name="Purple, Lighter 60%">
      <a:srgbClr val="B19FBA"/>
    </a:custClr>
    <a:custClr name="Lime Green, Lighter 60%">
      <a:srgbClr val="E7EF99"/>
    </a:custClr>
    <a:custClr name="Light Blue, Lighter 60%">
      <a:srgbClr val="C3EDF2"/>
    </a:custClr>
    <a:custClr name="White">
      <a:srgbClr val="FFFFFF"/>
    </a:custClr>
    <a:custClr name="Graphite, Lighter 40%">
      <a:srgbClr val="8C8F8F"/>
    </a:custClr>
    <a:custClr name="Platinum, Lighter 40%">
      <a:srgbClr val="C4D0CD"/>
    </a:custClr>
    <a:custClr name="Navy, Lighter 40%">
      <a:srgbClr val="6688A3"/>
    </a:custClr>
    <a:custClr name="Mulberry, Lighter 40%">
      <a:srgbClr val="B56697"/>
    </a:custClr>
    <a:custClr name="Gold, Lighter 40%">
      <a:srgbClr val="F6CD66"/>
    </a:custClr>
    <a:custClr name="Magenta, Lighter 40%">
      <a:srgbClr val="E366A9"/>
    </a:custClr>
    <a:custClr name="Purple, Lighter 40%">
      <a:srgbClr val="8A7098"/>
    </a:custClr>
    <a:custClr name="Lime Green, Lighter 40%">
      <a:srgbClr val="DCE666"/>
    </a:custClr>
    <a:custClr name="Light Blue, Lighter 40%">
      <a:srgbClr val="A4E4EC"/>
    </a:custClr>
    <a:custClr name="White">
      <a:srgbClr val="FFFFFF"/>
    </a:custClr>
    <a:custClr name="Graphite, Darker 40%">
      <a:srgbClr val="262929"/>
    </a:custClr>
    <a:custClr name="Platinum, Darker 40%">
      <a:srgbClr val="5E6A67"/>
    </a:custClr>
    <a:custClr name="Navy, Darker 40%">
      <a:srgbClr val="00223D"/>
    </a:custClr>
    <a:custClr name="Mulberry, Darker 40%">
      <a:srgbClr val="4F0031"/>
    </a:custClr>
    <a:custClr name="Gold, Darker 40%">
      <a:srgbClr val="906700"/>
    </a:custClr>
    <a:custClr name="Magenta, Darker 40%">
      <a:srgbClr val="7D0043"/>
    </a:custClr>
    <a:custClr name="Purple, Darker 40%">
      <a:srgbClr val="240A32"/>
    </a:custClr>
    <a:custClr name="Lime Green, Darker 40%">
      <a:srgbClr val="768000"/>
    </a:custClr>
    <a:custClr name="Light Blue, Darker 40%">
      <a:srgbClr val="3E7E86"/>
    </a:custClr>
    <a:custClr name="White">
      <a:srgbClr val="FFFFFF"/>
    </a:custClr>
    <a:custClr name="Graphite, Darker 60%">
      <a:srgbClr val="191B1B"/>
    </a:custClr>
    <a:custClr name="Platinum, Darker 60%">
      <a:srgbClr val="3F4645"/>
    </a:custClr>
    <a:custClr name="Navy, Darker 60%">
      <a:srgbClr val="001628"/>
    </a:custClr>
    <a:custClr name="Mulberry, Darker 60%">
      <a:srgbClr val="340020"/>
    </a:custClr>
    <a:custClr name="Gold, Darker 60%">
      <a:srgbClr val="604400"/>
    </a:custClr>
    <a:custClr name="Magenta, Darker 60%">
      <a:srgbClr val="53002C"/>
    </a:custClr>
    <a:custClr name="Purple, Darker 60%">
      <a:srgbClr val="180621"/>
    </a:custClr>
    <a:custClr name="Lime Green, Darker 60%">
      <a:srgbClr val="4E5600"/>
    </a:custClr>
    <a:custClr name="Light Blue, Darker 60%">
      <a:srgbClr val="2A5459"/>
    </a:custClr>
  </a:custClrLst>
  <a:extLst>
    <a:ext uri="{05A4C25C-085E-4340-85A3-A5531E510DB2}">
      <thm15:themeFamily xmlns:thm15="http://schemas.microsoft.com/office/thememl/2012/main" name="Presentation26" id="{D7E69D7D-BD01-F144-A314-71D737CE3493}" vid="{560F3849-EA9B-8741-861E-AF15AE7C4EED}"/>
    </a:ext>
  </a:extLst>
</a:theme>
</file>

<file path=ppt/theme/theme7.xml><?xml version="1.0" encoding="utf-8"?>
<a:theme xmlns:a="http://schemas.openxmlformats.org/drawingml/2006/main" name="Speakers">
  <a:themeElements>
    <a:clrScheme name="AstraZeneca 2020">
      <a:dk1>
        <a:srgbClr val="3F4444"/>
      </a:dk1>
      <a:lt1>
        <a:srgbClr val="FFFFFF"/>
      </a:lt1>
      <a:dk2>
        <a:srgbClr val="003865"/>
      </a:dk2>
      <a:lt2>
        <a:srgbClr val="9DB0AC"/>
      </a:lt2>
      <a:accent1>
        <a:srgbClr val="830051"/>
      </a:accent1>
      <a:accent2>
        <a:srgbClr val="F0AB00"/>
      </a:accent2>
      <a:accent3>
        <a:srgbClr val="D0006F"/>
      </a:accent3>
      <a:accent4>
        <a:srgbClr val="3C1053"/>
      </a:accent4>
      <a:accent5>
        <a:srgbClr val="C4D600"/>
      </a:accent5>
      <a:accent6>
        <a:srgbClr val="68D2DF"/>
      </a:accent6>
      <a:hlink>
        <a:srgbClr val="68D2DF"/>
      </a:hlink>
      <a:folHlink>
        <a:srgbClr val="D0006F"/>
      </a:folHlink>
    </a:clrScheme>
    <a:fontScheme name="Astra Zeneca">
      <a:majorFont>
        <a:latin typeface="Calisto MT"/>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normAutofit/>
      </a:bodyPr>
      <a:lstStyle>
        <a:defPPr algn="ctr">
          <a:spcAft>
            <a:spcPts val="600"/>
          </a:spcAft>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spcAft>
            <a:spcPts val="600"/>
          </a:spcAft>
          <a:defRPr dirty="0" err="1" smtClean="0"/>
        </a:defPPr>
      </a:lstStyle>
    </a:txDef>
  </a:objectDefaults>
  <a:extraClrSchemeLst/>
  <a:custClrLst>
    <a:custClr name="White">
      <a:srgbClr val="FFFFFF"/>
    </a:custClr>
    <a:custClr name="Graphite, Lighter 60%">
      <a:srgbClr val="B2B4B4"/>
    </a:custClr>
    <a:custClr name="Platinum, Lighter 60%">
      <a:srgbClr val="D8DFDE"/>
    </a:custClr>
    <a:custClr name="Navy, Lighter 60%">
      <a:srgbClr val="99AFC1"/>
    </a:custClr>
    <a:custClr name="Mulberry, Lighter 60%">
      <a:srgbClr val="CD99B9"/>
    </a:custClr>
    <a:custClr name="Gold, Lighter 60%">
      <a:srgbClr val="F9DD99"/>
    </a:custClr>
    <a:custClr name="Magenta, Lighter 60%">
      <a:srgbClr val="EC99C5"/>
    </a:custClr>
    <a:custClr name="Purple, Lighter 60%">
      <a:srgbClr val="B19FBA"/>
    </a:custClr>
    <a:custClr name="Lime Green, Lighter 60%">
      <a:srgbClr val="E7EF99"/>
    </a:custClr>
    <a:custClr name="Light Blue, Lighter 60%">
      <a:srgbClr val="C3EDF2"/>
    </a:custClr>
    <a:custClr name="White">
      <a:srgbClr val="FFFFFF"/>
    </a:custClr>
    <a:custClr name="Graphite, Lighter 40%">
      <a:srgbClr val="8C8F8F"/>
    </a:custClr>
    <a:custClr name="Platinum, Lighter 40%">
      <a:srgbClr val="C4D0CD"/>
    </a:custClr>
    <a:custClr name="Navy, Lighter 40%">
      <a:srgbClr val="6688A3"/>
    </a:custClr>
    <a:custClr name="Mulberry, Lighter 40%">
      <a:srgbClr val="B56697"/>
    </a:custClr>
    <a:custClr name="Gold, Lighter 40%">
      <a:srgbClr val="F6CD66"/>
    </a:custClr>
    <a:custClr name="Magenta, Lighter 40%">
      <a:srgbClr val="E366A9"/>
    </a:custClr>
    <a:custClr name="Purple, Lighter 40%">
      <a:srgbClr val="8A7098"/>
    </a:custClr>
    <a:custClr name="Lime Green, Lighter 40%">
      <a:srgbClr val="DCE666"/>
    </a:custClr>
    <a:custClr name="Light Blue, Lighter 40%">
      <a:srgbClr val="A4E4EC"/>
    </a:custClr>
    <a:custClr name="White">
      <a:srgbClr val="FFFFFF"/>
    </a:custClr>
    <a:custClr name="Graphite, Darker 40%">
      <a:srgbClr val="262929"/>
    </a:custClr>
    <a:custClr name="Platinum, Darker 40%">
      <a:srgbClr val="5E6A67"/>
    </a:custClr>
    <a:custClr name="Navy, Darker 40%">
      <a:srgbClr val="00223D"/>
    </a:custClr>
    <a:custClr name="Mulberry, Darker 40%">
      <a:srgbClr val="4F0031"/>
    </a:custClr>
    <a:custClr name="Gold, Darker 40%">
      <a:srgbClr val="906700"/>
    </a:custClr>
    <a:custClr name="Magenta, Darker 40%">
      <a:srgbClr val="7D0043"/>
    </a:custClr>
    <a:custClr name="Purple, Darker 40%">
      <a:srgbClr val="240A32"/>
    </a:custClr>
    <a:custClr name="Lime Green, Darker 40%">
      <a:srgbClr val="768000"/>
    </a:custClr>
    <a:custClr name="Light Blue, Darker 40%">
      <a:srgbClr val="3E7E86"/>
    </a:custClr>
    <a:custClr name="White">
      <a:srgbClr val="FFFFFF"/>
    </a:custClr>
    <a:custClr name="Graphite, Darker 60%">
      <a:srgbClr val="191B1B"/>
    </a:custClr>
    <a:custClr name="Platinum, Darker 60%">
      <a:srgbClr val="3F4645"/>
    </a:custClr>
    <a:custClr name="Navy, Darker 60%">
      <a:srgbClr val="001628"/>
    </a:custClr>
    <a:custClr name="Mulberry, Darker 60%">
      <a:srgbClr val="340020"/>
    </a:custClr>
    <a:custClr name="Gold, Darker 60%">
      <a:srgbClr val="604400"/>
    </a:custClr>
    <a:custClr name="Magenta, Darker 60%">
      <a:srgbClr val="53002C"/>
    </a:custClr>
    <a:custClr name="Purple, Darker 60%">
      <a:srgbClr val="180621"/>
    </a:custClr>
    <a:custClr name="Lime Green, Darker 60%">
      <a:srgbClr val="4E5600"/>
    </a:custClr>
    <a:custClr name="Light Blue, Darker 60%">
      <a:srgbClr val="2A5459"/>
    </a:custClr>
  </a:custClrLst>
  <a:extLst>
    <a:ext uri="{05A4C25C-085E-4340-85A3-A5531E510DB2}">
      <thm15:themeFamily xmlns:thm15="http://schemas.microsoft.com/office/thememl/2012/main" name="Presentation26" id="{D7E69D7D-BD01-F144-A314-71D737CE3493}" vid="{9DBE80E8-264E-4C41-9553-8C68983EF1FD}"/>
    </a:ext>
  </a:extLst>
</a:theme>
</file>

<file path=ppt/theme/theme8.xml><?xml version="1.0" encoding="utf-8"?>
<a:theme xmlns:a="http://schemas.openxmlformats.org/drawingml/2006/main" name="Logo Holders">
  <a:themeElements>
    <a:clrScheme name="AstraZeneca 2020">
      <a:dk1>
        <a:srgbClr val="3F4444"/>
      </a:dk1>
      <a:lt1>
        <a:srgbClr val="FFFFFF"/>
      </a:lt1>
      <a:dk2>
        <a:srgbClr val="003865"/>
      </a:dk2>
      <a:lt2>
        <a:srgbClr val="9DB0AC"/>
      </a:lt2>
      <a:accent1>
        <a:srgbClr val="830051"/>
      </a:accent1>
      <a:accent2>
        <a:srgbClr val="F0AB00"/>
      </a:accent2>
      <a:accent3>
        <a:srgbClr val="D0006F"/>
      </a:accent3>
      <a:accent4>
        <a:srgbClr val="3C1053"/>
      </a:accent4>
      <a:accent5>
        <a:srgbClr val="C4D600"/>
      </a:accent5>
      <a:accent6>
        <a:srgbClr val="68D2DF"/>
      </a:accent6>
      <a:hlink>
        <a:srgbClr val="68D2DF"/>
      </a:hlink>
      <a:folHlink>
        <a:srgbClr val="D0006F"/>
      </a:folHlink>
    </a:clrScheme>
    <a:fontScheme name="Astra Zeneca">
      <a:majorFont>
        <a:latin typeface="Calisto MT"/>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normAutofit/>
      </a:bodyPr>
      <a:lstStyle>
        <a:defPPr algn="ctr">
          <a:spcAft>
            <a:spcPts val="600"/>
          </a:spcAft>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spcAft>
            <a:spcPts val="600"/>
          </a:spcAft>
          <a:defRPr dirty="0" err="1" smtClean="0"/>
        </a:defPPr>
      </a:lstStyle>
    </a:txDef>
  </a:objectDefaults>
  <a:extraClrSchemeLst/>
  <a:custClrLst>
    <a:custClr name="White">
      <a:srgbClr val="FFFFFF"/>
    </a:custClr>
    <a:custClr name="Graphite, Lighter 60%">
      <a:srgbClr val="B2B4B4"/>
    </a:custClr>
    <a:custClr name="Platinum, Lighter 60%">
      <a:srgbClr val="D8DFDE"/>
    </a:custClr>
    <a:custClr name="Navy, Lighter 60%">
      <a:srgbClr val="99AFC1"/>
    </a:custClr>
    <a:custClr name="Mulberry, Lighter 60%">
      <a:srgbClr val="CD99B9"/>
    </a:custClr>
    <a:custClr name="Gold, Lighter 60%">
      <a:srgbClr val="F9DD99"/>
    </a:custClr>
    <a:custClr name="Magenta, Lighter 60%">
      <a:srgbClr val="EC99C5"/>
    </a:custClr>
    <a:custClr name="Purple, Lighter 60%">
      <a:srgbClr val="B19FBA"/>
    </a:custClr>
    <a:custClr name="Lime Green, Lighter 60%">
      <a:srgbClr val="E7EF99"/>
    </a:custClr>
    <a:custClr name="Light Blue, Lighter 60%">
      <a:srgbClr val="C3EDF2"/>
    </a:custClr>
    <a:custClr name="White">
      <a:srgbClr val="FFFFFF"/>
    </a:custClr>
    <a:custClr name="Graphite, Lighter 40%">
      <a:srgbClr val="8C8F8F"/>
    </a:custClr>
    <a:custClr name="Platinum, Lighter 40%">
      <a:srgbClr val="C4D0CD"/>
    </a:custClr>
    <a:custClr name="Navy, Lighter 40%">
      <a:srgbClr val="6688A3"/>
    </a:custClr>
    <a:custClr name="Mulberry, Lighter 40%">
      <a:srgbClr val="B56697"/>
    </a:custClr>
    <a:custClr name="Gold, Lighter 40%">
      <a:srgbClr val="F6CD66"/>
    </a:custClr>
    <a:custClr name="Magenta, Lighter 40%">
      <a:srgbClr val="E366A9"/>
    </a:custClr>
    <a:custClr name="Purple, Lighter 40%">
      <a:srgbClr val="8A7098"/>
    </a:custClr>
    <a:custClr name="Lime Green, Lighter 40%">
      <a:srgbClr val="DCE666"/>
    </a:custClr>
    <a:custClr name="Light Blue, Lighter 40%">
      <a:srgbClr val="A4E4EC"/>
    </a:custClr>
    <a:custClr name="White">
      <a:srgbClr val="FFFFFF"/>
    </a:custClr>
    <a:custClr name="Graphite, Darker 40%">
      <a:srgbClr val="262929"/>
    </a:custClr>
    <a:custClr name="Platinum, Darker 40%">
      <a:srgbClr val="5E6A67"/>
    </a:custClr>
    <a:custClr name="Navy, Darker 40%">
      <a:srgbClr val="00223D"/>
    </a:custClr>
    <a:custClr name="Mulberry, Darker 40%">
      <a:srgbClr val="4F0031"/>
    </a:custClr>
    <a:custClr name="Gold, Darker 40%">
      <a:srgbClr val="906700"/>
    </a:custClr>
    <a:custClr name="Magenta, Darker 40%">
      <a:srgbClr val="7D0043"/>
    </a:custClr>
    <a:custClr name="Purple, Darker 40%">
      <a:srgbClr val="240A32"/>
    </a:custClr>
    <a:custClr name="Lime Green, Darker 40%">
      <a:srgbClr val="768000"/>
    </a:custClr>
    <a:custClr name="Light Blue, Darker 40%">
      <a:srgbClr val="3E7E86"/>
    </a:custClr>
    <a:custClr name="White">
      <a:srgbClr val="FFFFFF"/>
    </a:custClr>
    <a:custClr name="Graphite, Darker 60%">
      <a:srgbClr val="191B1B"/>
    </a:custClr>
    <a:custClr name="Platinum, Darker 60%">
      <a:srgbClr val="3F4645"/>
    </a:custClr>
    <a:custClr name="Navy, Darker 60%">
      <a:srgbClr val="001628"/>
    </a:custClr>
    <a:custClr name="Mulberry, Darker 60%">
      <a:srgbClr val="340020"/>
    </a:custClr>
    <a:custClr name="Gold, Darker 60%">
      <a:srgbClr val="604400"/>
    </a:custClr>
    <a:custClr name="Magenta, Darker 60%">
      <a:srgbClr val="53002C"/>
    </a:custClr>
    <a:custClr name="Purple, Darker 60%">
      <a:srgbClr val="180621"/>
    </a:custClr>
    <a:custClr name="Lime Green, Darker 60%">
      <a:srgbClr val="4E5600"/>
    </a:custClr>
    <a:custClr name="Light Blue, Darker 60%">
      <a:srgbClr val="2A5459"/>
    </a:custClr>
  </a:custClrLst>
  <a:extLst>
    <a:ext uri="{05A4C25C-085E-4340-85A3-A5531E510DB2}">
      <thm15:themeFamily xmlns:thm15="http://schemas.microsoft.com/office/thememl/2012/main" name="Presentation26" id="{D7E69D7D-BD01-F144-A314-71D737CE3493}" vid="{7997EC05-DA5F-804D-B21A-609A617D744B}"/>
    </a:ext>
  </a:extLst>
</a:theme>
</file>

<file path=ppt/theme/theme9.xml><?xml version="1.0" encoding="utf-8"?>
<a:theme xmlns:a="http://schemas.openxmlformats.org/drawingml/2006/main" name="Diagrams">
  <a:themeElements>
    <a:clrScheme name="AstraZeneca 2020">
      <a:dk1>
        <a:srgbClr val="3F4444"/>
      </a:dk1>
      <a:lt1>
        <a:srgbClr val="FFFFFF"/>
      </a:lt1>
      <a:dk2>
        <a:srgbClr val="003865"/>
      </a:dk2>
      <a:lt2>
        <a:srgbClr val="9DB0AC"/>
      </a:lt2>
      <a:accent1>
        <a:srgbClr val="830051"/>
      </a:accent1>
      <a:accent2>
        <a:srgbClr val="F0AB00"/>
      </a:accent2>
      <a:accent3>
        <a:srgbClr val="D0006F"/>
      </a:accent3>
      <a:accent4>
        <a:srgbClr val="3C1053"/>
      </a:accent4>
      <a:accent5>
        <a:srgbClr val="C4D600"/>
      </a:accent5>
      <a:accent6>
        <a:srgbClr val="68D2DF"/>
      </a:accent6>
      <a:hlink>
        <a:srgbClr val="68D2DF"/>
      </a:hlink>
      <a:folHlink>
        <a:srgbClr val="D0006F"/>
      </a:folHlink>
    </a:clrScheme>
    <a:fontScheme name="Astra Zeneca">
      <a:majorFont>
        <a:latin typeface="Calisto MT"/>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normAutofit/>
      </a:bodyPr>
      <a:lstStyle>
        <a:defPPr algn="ctr">
          <a:spcAft>
            <a:spcPts val="600"/>
          </a:spcAft>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spcAft>
            <a:spcPts val="600"/>
          </a:spcAft>
          <a:defRPr dirty="0" err="1" smtClean="0"/>
        </a:defPPr>
      </a:lstStyle>
    </a:txDef>
  </a:objectDefaults>
  <a:extraClrSchemeLst/>
  <a:custClrLst>
    <a:custClr name="White">
      <a:srgbClr val="FFFFFF"/>
    </a:custClr>
    <a:custClr name="Graphite, Lighter 60%">
      <a:srgbClr val="B2B4B4"/>
    </a:custClr>
    <a:custClr name="Platinum, Lighter 60%">
      <a:srgbClr val="D8DFDE"/>
    </a:custClr>
    <a:custClr name="Navy, Lighter 60%">
      <a:srgbClr val="99AFC1"/>
    </a:custClr>
    <a:custClr name="Mulberry, Lighter 60%">
      <a:srgbClr val="CD99B9"/>
    </a:custClr>
    <a:custClr name="Gold, Lighter 60%">
      <a:srgbClr val="F9DD99"/>
    </a:custClr>
    <a:custClr name="Magenta, Lighter 60%">
      <a:srgbClr val="EC99C5"/>
    </a:custClr>
    <a:custClr name="Purple, Lighter 60%">
      <a:srgbClr val="B19FBA"/>
    </a:custClr>
    <a:custClr name="Lime Green, Lighter 60%">
      <a:srgbClr val="E7EF99"/>
    </a:custClr>
    <a:custClr name="Light Blue, Lighter 60%">
      <a:srgbClr val="C3EDF2"/>
    </a:custClr>
    <a:custClr name="White">
      <a:srgbClr val="FFFFFF"/>
    </a:custClr>
    <a:custClr name="Graphite, Lighter 40%">
      <a:srgbClr val="8C8F8F"/>
    </a:custClr>
    <a:custClr name="Platinum, Lighter 40%">
      <a:srgbClr val="C4D0CD"/>
    </a:custClr>
    <a:custClr name="Navy, Lighter 40%">
      <a:srgbClr val="6688A3"/>
    </a:custClr>
    <a:custClr name="Mulberry, Lighter 40%">
      <a:srgbClr val="B56697"/>
    </a:custClr>
    <a:custClr name="Gold, Lighter 40%">
      <a:srgbClr val="F6CD66"/>
    </a:custClr>
    <a:custClr name="Magenta, Lighter 40%">
      <a:srgbClr val="E366A9"/>
    </a:custClr>
    <a:custClr name="Purple, Lighter 40%">
      <a:srgbClr val="8A7098"/>
    </a:custClr>
    <a:custClr name="Lime Green, Lighter 40%">
      <a:srgbClr val="DCE666"/>
    </a:custClr>
    <a:custClr name="Light Blue, Lighter 40%">
      <a:srgbClr val="A4E4EC"/>
    </a:custClr>
    <a:custClr name="White">
      <a:srgbClr val="FFFFFF"/>
    </a:custClr>
    <a:custClr name="Graphite, Darker 40%">
      <a:srgbClr val="262929"/>
    </a:custClr>
    <a:custClr name="Platinum, Darker 40%">
      <a:srgbClr val="5E6A67"/>
    </a:custClr>
    <a:custClr name="Navy, Darker 40%">
      <a:srgbClr val="00223D"/>
    </a:custClr>
    <a:custClr name="Mulberry, Darker 40%">
      <a:srgbClr val="4F0031"/>
    </a:custClr>
    <a:custClr name="Gold, Darker 40%">
      <a:srgbClr val="906700"/>
    </a:custClr>
    <a:custClr name="Magenta, Darker 40%">
      <a:srgbClr val="7D0043"/>
    </a:custClr>
    <a:custClr name="Purple, Darker 40%">
      <a:srgbClr val="240A32"/>
    </a:custClr>
    <a:custClr name="Lime Green, Darker 40%">
      <a:srgbClr val="768000"/>
    </a:custClr>
    <a:custClr name="Light Blue, Darker 40%">
      <a:srgbClr val="3E7E86"/>
    </a:custClr>
    <a:custClr name="White">
      <a:srgbClr val="FFFFFF"/>
    </a:custClr>
    <a:custClr name="Graphite, Darker 60%">
      <a:srgbClr val="191B1B"/>
    </a:custClr>
    <a:custClr name="Platinum, Darker 60%">
      <a:srgbClr val="3F4645"/>
    </a:custClr>
    <a:custClr name="Navy, Darker 60%">
      <a:srgbClr val="001628"/>
    </a:custClr>
    <a:custClr name="Mulberry, Darker 60%">
      <a:srgbClr val="340020"/>
    </a:custClr>
    <a:custClr name="Gold, Darker 60%">
      <a:srgbClr val="604400"/>
    </a:custClr>
    <a:custClr name="Magenta, Darker 60%">
      <a:srgbClr val="53002C"/>
    </a:custClr>
    <a:custClr name="Purple, Darker 60%">
      <a:srgbClr val="180621"/>
    </a:custClr>
    <a:custClr name="Lime Green, Darker 60%">
      <a:srgbClr val="4E5600"/>
    </a:custClr>
    <a:custClr name="Light Blue, Darker 60%">
      <a:srgbClr val="2A5459"/>
    </a:custClr>
  </a:custClrLst>
  <a:extLst>
    <a:ext uri="{05A4C25C-085E-4340-85A3-A5531E510DB2}">
      <thm15:themeFamily xmlns:thm15="http://schemas.microsoft.com/office/thememl/2012/main" name="Presentation26" id="{D7E69D7D-BD01-F144-A314-71D737CE3493}" vid="{CE53B559-7C47-A644-9E12-0E1EB3C24010}"/>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BrandIn lastLayout="1"/>
</file>

<file path=customXml/item10.xml><?xml version="1.0" encoding="utf-8"?>
<BrandIn lastLayout="1"/>
</file>

<file path=customXml/item11.xml><?xml version="1.0" encoding="utf-8"?>
<ct:contentTypeSchema xmlns:ct="http://schemas.microsoft.com/office/2006/metadata/contentType" xmlns:ma="http://schemas.microsoft.com/office/2006/metadata/properties/metaAttributes" ct:_="" ma:_="" ma:contentTypeName="Document" ma:contentTypeID="0x010100E45996507556124AA37442761064DA98" ma:contentTypeVersion="16" ma:contentTypeDescription="Create a new document." ma:contentTypeScope="" ma:versionID="158118cd4eed1f3979a4fca8e71fd3e1">
  <xsd:schema xmlns:xsd="http://www.w3.org/2001/XMLSchema" xmlns:xs="http://www.w3.org/2001/XMLSchema" xmlns:p="http://schemas.microsoft.com/office/2006/metadata/properties" xmlns:ns2="79575e5e-bc83-4918-9c9f-9035bdab1906" xmlns:ns3="de0f158a-656d-4860-83e9-a4dfdef4f99b" targetNamespace="http://schemas.microsoft.com/office/2006/metadata/properties" ma:root="true" ma:fieldsID="5be065680b3ba872193e0050861fe1e3" ns2:_="" ns3:_="">
    <xsd:import namespace="79575e5e-bc83-4918-9c9f-9035bdab1906"/>
    <xsd:import namespace="de0f158a-656d-4860-83e9-a4dfdef4f99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LengthInSeconds"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575e5e-bc83-4918-9c9f-9035bdab190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49e3c31-ed93-422f-85c6-5d6f62fb859e" ma:termSetId="09814cd3-568e-fe90-9814-8d621ff8fb84" ma:anchorId="fba54fb3-c3e1-fe81-a776-ca4b69148c4d" ma:open="true" ma:isKeyword="false">
      <xsd:complexType>
        <xsd:sequence>
          <xsd:element ref="pc:Terms" minOccurs="0" maxOccurs="1"/>
        </xsd:sequence>
      </xsd:complexType>
    </xsd:element>
    <xsd:element name="MediaServiceOCR" ma:index="23"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e0f158a-656d-4860-83e9-a4dfdef4f99b"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eaa1931f-ada7-4f0c-8cc7-d6726d2e98d9}" ma:internalName="TaxCatchAll" ma:showField="CatchAllData" ma:web="de0f158a-656d-4860-83e9-a4dfdef4f99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12.xml><?xml version="1.0" encoding="utf-8"?>
<?mso-contentType ?>
<SharedContentType xmlns="Microsoft.SharePoint.Taxonomy.ContentTypeSync" SourceId="1ee89e71-04cd-405e-9ca3-99e020c1694d" ContentTypeId="0x0101" PreviousValue="false"/>
</file>

<file path=customXml/item13.xml><?xml version="1.0" encoding="utf-8"?>
<p:properties xmlns:p="http://schemas.microsoft.com/office/2006/metadata/properties" xmlns:xsi="http://www.w3.org/2001/XMLSchema-instance" xmlns:pc="http://schemas.microsoft.com/office/infopath/2007/PartnerControls">
  <documentManagement>
    <TaxCatchAll xmlns="de0f158a-656d-4860-83e9-a4dfdef4f99b" xsi:nil="true"/>
    <lcf76f155ced4ddcb4097134ff3c332f xmlns="79575e5e-bc83-4918-9c9f-9035bdab1906">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BrandIn lastLayout="1"/>
</file>

<file path=customXml/item4.xml><?xml version="1.0" encoding="utf-8"?>
<BrandIn lastLayout="1"/>
</file>

<file path=customXml/item5.xml><?xml version="1.0" encoding="utf-8"?>
<BrandIn lastLayout="1"/>
</file>

<file path=customXml/item6.xml><?xml version="1.0" encoding="utf-8"?>
<BrandIn lastLayout="1"/>
</file>

<file path=customXml/item7.xml><?xml version="1.0" encoding="utf-8"?>
<BrandIn lastLayout="1"/>
</file>

<file path=customXml/item8.xml><?xml version="1.0" encoding="utf-8"?>
<BrandIn lastLayout="1"/>
</file>

<file path=customXml/item9.xml><?xml version="1.0" encoding="utf-8"?>
<BrandIn lastLayout="1"/>
</file>

<file path=customXml/itemProps1.xml><?xml version="1.0" encoding="utf-8"?>
<ds:datastoreItem xmlns:ds="http://schemas.openxmlformats.org/officeDocument/2006/customXml" ds:itemID="{A9377F0E-6DE4-47A6-94F7-B5269FE2FCE0}">
  <ds:schemaRefs/>
</ds:datastoreItem>
</file>

<file path=customXml/itemProps10.xml><?xml version="1.0" encoding="utf-8"?>
<ds:datastoreItem xmlns:ds="http://schemas.openxmlformats.org/officeDocument/2006/customXml" ds:itemID="{8B6B0787-9734-4296-B5D3-EC4759041B1D}">
  <ds:schemaRefs/>
</ds:datastoreItem>
</file>

<file path=customXml/itemProps11.xml><?xml version="1.0" encoding="utf-8"?>
<ds:datastoreItem xmlns:ds="http://schemas.openxmlformats.org/officeDocument/2006/customXml" ds:itemID="{C3ACDAD6-1C25-4557-8B28-1F1A36CBAA51}"/>
</file>

<file path=customXml/itemProps12.xml><?xml version="1.0" encoding="utf-8"?>
<ds:datastoreItem xmlns:ds="http://schemas.openxmlformats.org/officeDocument/2006/customXml" ds:itemID="{DCB11E94-3A2E-4420-9595-4FA79DFB747F}">
  <ds:schemaRefs>
    <ds:schemaRef ds:uri="Microsoft.SharePoint.Taxonomy.ContentTypeSync"/>
  </ds:schemaRefs>
</ds:datastoreItem>
</file>

<file path=customXml/itemProps13.xml><?xml version="1.0" encoding="utf-8"?>
<ds:datastoreItem xmlns:ds="http://schemas.openxmlformats.org/officeDocument/2006/customXml" ds:itemID="{2AD41FD2-E42A-4705-AA0D-85221307178A}">
  <ds:schemaRefs>
    <ds:schemaRef ds:uri="44a56295-c29e-4898-8136-a54736c65b82"/>
    <ds:schemaRef ds:uri="a4e610ce-0fbd-4120-a776-df1829c42a1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39C02748-3634-4A24-AAB5-5A1F224A40F5}">
  <ds:schemaRefs>
    <ds:schemaRef ds:uri="http://schemas.microsoft.com/sharepoint/v3/contenttype/forms"/>
  </ds:schemaRefs>
</ds:datastoreItem>
</file>

<file path=customXml/itemProps3.xml><?xml version="1.0" encoding="utf-8"?>
<ds:datastoreItem xmlns:ds="http://schemas.openxmlformats.org/officeDocument/2006/customXml" ds:itemID="{60BB04B5-40D2-4FDA-9336-7994D079CE4F}">
  <ds:schemaRefs/>
</ds:datastoreItem>
</file>

<file path=customXml/itemProps4.xml><?xml version="1.0" encoding="utf-8"?>
<ds:datastoreItem xmlns:ds="http://schemas.openxmlformats.org/officeDocument/2006/customXml" ds:itemID="{F6414CD9-7AB0-4F44-807F-DF912C5E1A13}">
  <ds:schemaRefs/>
</ds:datastoreItem>
</file>

<file path=customXml/itemProps5.xml><?xml version="1.0" encoding="utf-8"?>
<ds:datastoreItem xmlns:ds="http://schemas.openxmlformats.org/officeDocument/2006/customXml" ds:itemID="{D8B9FEFC-EE17-4515-A8D9-AD44478F0ED6}">
  <ds:schemaRefs/>
</ds:datastoreItem>
</file>

<file path=customXml/itemProps6.xml><?xml version="1.0" encoding="utf-8"?>
<ds:datastoreItem xmlns:ds="http://schemas.openxmlformats.org/officeDocument/2006/customXml" ds:itemID="{82D07F71-FAE4-4758-BC0B-60609551B1CC}">
  <ds:schemaRefs/>
</ds:datastoreItem>
</file>

<file path=customXml/itemProps7.xml><?xml version="1.0" encoding="utf-8"?>
<ds:datastoreItem xmlns:ds="http://schemas.openxmlformats.org/officeDocument/2006/customXml" ds:itemID="{CE231AE7-799C-476B-948C-13293BA93F71}">
  <ds:schemaRefs/>
</ds:datastoreItem>
</file>

<file path=customXml/itemProps8.xml><?xml version="1.0" encoding="utf-8"?>
<ds:datastoreItem xmlns:ds="http://schemas.openxmlformats.org/officeDocument/2006/customXml" ds:itemID="{65C99F1C-FB57-46A7-9B3A-75339810ED4F}">
  <ds:schemaRefs/>
</ds:datastoreItem>
</file>

<file path=customXml/itemProps9.xml><?xml version="1.0" encoding="utf-8"?>
<ds:datastoreItem xmlns:ds="http://schemas.openxmlformats.org/officeDocument/2006/customXml" ds:itemID="{3DB22CCA-FF5C-41A5-90F8-AC554C621565}">
  <ds:schemaRefs/>
</ds:datastoreItem>
</file>

<file path=docProps/app.xml><?xml version="1.0" encoding="utf-8"?>
<Properties xmlns="http://schemas.openxmlformats.org/officeDocument/2006/extended-properties" xmlns:vt="http://schemas.openxmlformats.org/officeDocument/2006/docPropsVTypes">
  <Template>AstraZeneca Standard Template</Template>
  <TotalTime>380</TotalTime>
  <Words>1239</Words>
  <Application>Microsoft Macintosh PowerPoint</Application>
  <PresentationFormat>Widescreen</PresentationFormat>
  <Paragraphs>179</Paragraphs>
  <Slides>14</Slides>
  <Notes>14</Notes>
  <HiddenSlides>0</HiddenSlides>
  <MMClips>0</MMClips>
  <ScaleCrop>false</ScaleCrop>
  <HeadingPairs>
    <vt:vector size="6" baseType="variant">
      <vt:variant>
        <vt:lpstr>Fonts Used</vt:lpstr>
      </vt:variant>
      <vt:variant>
        <vt:i4>5</vt:i4>
      </vt:variant>
      <vt:variant>
        <vt:lpstr>Theme</vt:lpstr>
      </vt:variant>
      <vt:variant>
        <vt:i4>9</vt:i4>
      </vt:variant>
      <vt:variant>
        <vt:lpstr>Slide Titles</vt:lpstr>
      </vt:variant>
      <vt:variant>
        <vt:i4>14</vt:i4>
      </vt:variant>
    </vt:vector>
  </HeadingPairs>
  <TitlesOfParts>
    <vt:vector size="28" baseType="lpstr">
      <vt:lpstr>Arial</vt:lpstr>
      <vt:lpstr>Calibri</vt:lpstr>
      <vt:lpstr>Calisto MT</vt:lpstr>
      <vt:lpstr>Cambria Math</vt:lpstr>
      <vt:lpstr>Times</vt:lpstr>
      <vt:lpstr>AstraZeneca Standard Template</vt:lpstr>
      <vt:lpstr>Alternative Content Layouts</vt:lpstr>
      <vt:lpstr>Text with Image Layouts</vt:lpstr>
      <vt:lpstr>Key Statements</vt:lpstr>
      <vt:lpstr>Lists</vt:lpstr>
      <vt:lpstr>Agendas</vt:lpstr>
      <vt:lpstr>Speakers</vt:lpstr>
      <vt:lpstr>Logo Holders</vt:lpstr>
      <vt:lpstr>Diagrams</vt:lpstr>
      <vt:lpstr>Natural Language Processing for Automated Classification of Qualitative Data From Interviews of Patients With Cancer</vt:lpstr>
      <vt:lpstr>Opportunity</vt:lpstr>
      <vt:lpstr>Motivation</vt:lpstr>
      <vt:lpstr>Objective</vt:lpstr>
      <vt:lpstr>Experimental Dataset</vt:lpstr>
      <vt:lpstr>Problem formulation</vt:lpstr>
      <vt:lpstr>Applications of ML/NLP model for Symptom, Impact, Other multi-class labeling</vt:lpstr>
      <vt:lpstr>Brief summary of all methods </vt:lpstr>
      <vt:lpstr>BERT model for multi-class (Symptom, Impact, Other) prediction</vt:lpstr>
      <vt:lpstr>Performance comparison across different models using HCC dataset on multi-class classification task</vt:lpstr>
      <vt:lpstr>Examples of highly ranked predictors for Symptoms</vt:lpstr>
      <vt:lpstr>Examples of highly ranked predictors for Impact on Life </vt:lpstr>
      <vt:lpstr>Conclusion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Fang, Chao</dc:creator>
  <cp:lastModifiedBy>Fang, Chao</cp:lastModifiedBy>
  <cp:revision>44</cp:revision>
  <dcterms:created xsi:type="dcterms:W3CDTF">2021-05-07T19:19:31Z</dcterms:created>
  <dcterms:modified xsi:type="dcterms:W3CDTF">2022-07-13T18:12:51Z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0x010100E45996507556124AA37442761064DA98</vt:lpwstr>
  </property>
  <property fmtid="{D5CDD505-2E9C-101B-9397-08002B2CF9AE}" pid="3" name="Version">
    <vt:lpwstr>ASTR 3935 - Template &amp; Model Slides 23.pptx</vt:lpwstr>
  </property>
  <property fmtid="{D5CDD505-2E9C-101B-9397-08002B2CF9AE}" pid="4" name="ArticulateGUID">
    <vt:lpwstr>3147F588-80EE-4A79-8B90-D2BF272EDFE6</vt:lpwstr>
  </property>
  <property fmtid="{D5CDD505-2E9C-101B-9397-08002B2CF9AE}" pid="5" name="ArticulatePath">
    <vt:lpwstr>https://brightcarbon.sharepoint.com/sites/Intranet/Projects/ABCD/AstraZeneca/ASTR 3935 - AstraZeneca Template Build Project/Corporate Templates Design/BrightCarbon Template-Build/ASTR 3935 - Template &amp; Model Slides 13</vt:lpwstr>
  </property>
</Properties>
</file>