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ink/ink1.xml" ContentType="application/inkml+xml"/>
  <Override PartName="/ppt/notesSlides/notesSlide15.xml" ContentType="application/vnd.openxmlformats-officedocument.presentationml.notesSlide+xml"/>
  <Override PartName="/ppt/ink/ink2.xml" ContentType="application/inkml+xml"/>
  <Override PartName="/ppt/notesSlides/notesSlide16.xml" ContentType="application/vnd.openxmlformats-officedocument.presentationml.notesSlide+xml"/>
  <Override PartName="/ppt/ink/ink3.xml" ContentType="application/inkml+xml"/>
  <Override PartName="/ppt/notesSlides/notesSlide17.xml" ContentType="application/vnd.openxmlformats-officedocument.presentationml.notesSlide+xml"/>
  <Override PartName="/ppt/ink/ink4.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8" r:id="rId5"/>
  </p:sldMasterIdLst>
  <p:notesMasterIdLst>
    <p:notesMasterId r:id="rId28"/>
  </p:notesMasterIdLst>
  <p:sldIdLst>
    <p:sldId id="300" r:id="rId6"/>
    <p:sldId id="365" r:id="rId7"/>
    <p:sldId id="369" r:id="rId8"/>
    <p:sldId id="364" r:id="rId9"/>
    <p:sldId id="370" r:id="rId10"/>
    <p:sldId id="355" r:id="rId11"/>
    <p:sldId id="367" r:id="rId12"/>
    <p:sldId id="368" r:id="rId13"/>
    <p:sldId id="342" r:id="rId14"/>
    <p:sldId id="356" r:id="rId15"/>
    <p:sldId id="371" r:id="rId16"/>
    <p:sldId id="372" r:id="rId17"/>
    <p:sldId id="352" r:id="rId18"/>
    <p:sldId id="373" r:id="rId19"/>
    <p:sldId id="374" r:id="rId20"/>
    <p:sldId id="375" r:id="rId21"/>
    <p:sldId id="376" r:id="rId22"/>
    <p:sldId id="377" r:id="rId23"/>
    <p:sldId id="378" r:id="rId24"/>
    <p:sldId id="380" r:id="rId25"/>
    <p:sldId id="379" r:id="rId26"/>
    <p:sldId id="26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6C837D-16EA-EBFA-AC64-46550DFF6C69}" name="Shweta Shukla" initials="SS" userId="S::shweta.s1@geninvo.com::93d84f88-235e-4005-b791-5c18c1f10596" providerId="AD"/>
  <p188:author id="{355560E4-F7D1-58A7-A298-F78892AA4B9A}" name="Thomas Kalfas" initials="TK" userId="S::thomas.k23@geninvo.com::f270cdd3-456a-456f-ae42-7454d6fec61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amesh Venkataramana" initials="RV" lastIdx="5" clrIdx="0">
    <p:extLst>
      <p:ext uri="{19B8F6BF-5375-455C-9EA6-DF929625EA0E}">
        <p15:presenceInfo xmlns:p15="http://schemas.microsoft.com/office/powerpoint/2012/main" userId="S::ramesh.v68@geninvo.com::01f005e8-e4fa-4b21-b6d9-d652e4c6ebd3" providerId="AD"/>
      </p:ext>
    </p:extLst>
  </p:cmAuthor>
  <p:cmAuthor id="2" name="Thomas Kalfas" initials="TK" lastIdx="2" clrIdx="1">
    <p:extLst>
      <p:ext uri="{19B8F6BF-5375-455C-9EA6-DF929625EA0E}">
        <p15:presenceInfo xmlns:p15="http://schemas.microsoft.com/office/powerpoint/2012/main" userId="S::thomas.k23@geninvo.com::f270cdd3-456a-456f-ae42-7454d6fec619" providerId="AD"/>
      </p:ext>
    </p:extLst>
  </p:cmAuthor>
  <p:cmAuthor id="3" name="Sumit Kumar" initials="SK" lastIdx="1" clrIdx="2">
    <p:extLst>
      <p:ext uri="{19B8F6BF-5375-455C-9EA6-DF929625EA0E}">
        <p15:presenceInfo xmlns:p15="http://schemas.microsoft.com/office/powerpoint/2012/main" userId="S::sumit.k164@geninvo.com::3bc3bbad-3107-4dd9-ba3b-45462aa0c07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3E44"/>
    <a:srgbClr val="00393E"/>
    <a:srgbClr val="00CC99"/>
    <a:srgbClr val="BBCAE3"/>
    <a:srgbClr val="FFD49F"/>
    <a:srgbClr val="D8EAB4"/>
    <a:srgbClr val="B9E6E5"/>
    <a:srgbClr val="A0B5D7"/>
    <a:srgbClr val="FF9B1E"/>
    <a:srgbClr val="BCDC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08E115-0C6D-46FC-8040-660C60086F48}" v="4930" dt="2022-08-23T05:32:17.7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94660"/>
  </p:normalViewPr>
  <p:slideViewPr>
    <p:cSldViewPr snapToGrid="0">
      <p:cViewPr varScale="1">
        <p:scale>
          <a:sx n="51" d="100"/>
          <a:sy n="51" d="100"/>
        </p:scale>
        <p:origin x="66" y="37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omas Kalfas" userId="f270cdd3-456a-456f-ae42-7454d6fec619" providerId="ADAL" clId="{BA08E115-0C6D-46FC-8040-660C60086F48}"/>
    <pc:docChg chg="undo custSel addSld delSld modSld sldOrd">
      <pc:chgData name="Thomas Kalfas" userId="f270cdd3-456a-456f-ae42-7454d6fec619" providerId="ADAL" clId="{BA08E115-0C6D-46FC-8040-660C60086F48}" dt="2022-08-23T05:33:51.399" v="10838" actId="20577"/>
      <pc:docMkLst>
        <pc:docMk/>
      </pc:docMkLst>
      <pc:sldChg chg="modSp mod">
        <pc:chgData name="Thomas Kalfas" userId="f270cdd3-456a-456f-ae42-7454d6fec619" providerId="ADAL" clId="{BA08E115-0C6D-46FC-8040-660C60086F48}" dt="2022-08-15T16:00:49.406" v="194" actId="1035"/>
        <pc:sldMkLst>
          <pc:docMk/>
          <pc:sldMk cId="1847026309" sldId="300"/>
        </pc:sldMkLst>
        <pc:spChg chg="mod">
          <ac:chgData name="Thomas Kalfas" userId="f270cdd3-456a-456f-ae42-7454d6fec619" providerId="ADAL" clId="{BA08E115-0C6D-46FC-8040-660C60086F48}" dt="2022-08-15T15:59:11.540" v="53" actId="6549"/>
          <ac:spMkLst>
            <pc:docMk/>
            <pc:sldMk cId="1847026309" sldId="300"/>
            <ac:spMk id="20" creationId="{908027CF-1851-4A17-B3E2-B759D36F5F22}"/>
          </ac:spMkLst>
        </pc:spChg>
        <pc:spChg chg="mod">
          <ac:chgData name="Thomas Kalfas" userId="f270cdd3-456a-456f-ae42-7454d6fec619" providerId="ADAL" clId="{BA08E115-0C6D-46FC-8040-660C60086F48}" dt="2022-08-15T16:00:49.406" v="194" actId="1035"/>
          <ac:spMkLst>
            <pc:docMk/>
            <pc:sldMk cId="1847026309" sldId="300"/>
            <ac:spMk id="21" creationId="{07D79D96-EB1B-409E-A201-1762E4F227B0}"/>
          </ac:spMkLst>
        </pc:spChg>
      </pc:sldChg>
      <pc:sldChg chg="modSp mod">
        <pc:chgData name="Thomas Kalfas" userId="f270cdd3-456a-456f-ae42-7454d6fec619" providerId="ADAL" clId="{BA08E115-0C6D-46FC-8040-660C60086F48}" dt="2022-08-17T03:54:47.331" v="1793" actId="20577"/>
        <pc:sldMkLst>
          <pc:docMk/>
          <pc:sldMk cId="2801092714" sldId="342"/>
        </pc:sldMkLst>
        <pc:spChg chg="mod">
          <ac:chgData name="Thomas Kalfas" userId="f270cdd3-456a-456f-ae42-7454d6fec619" providerId="ADAL" clId="{BA08E115-0C6D-46FC-8040-660C60086F48}" dt="2022-08-17T03:54:47.331" v="1793" actId="20577"/>
          <ac:spMkLst>
            <pc:docMk/>
            <pc:sldMk cId="2801092714" sldId="342"/>
            <ac:spMk id="2" creationId="{6974549F-1CF4-4A73-9D5E-388D7DC466CB}"/>
          </ac:spMkLst>
        </pc:spChg>
      </pc:sldChg>
      <pc:sldChg chg="modSp del mod modAnim">
        <pc:chgData name="Thomas Kalfas" userId="f270cdd3-456a-456f-ae42-7454d6fec619" providerId="ADAL" clId="{BA08E115-0C6D-46FC-8040-660C60086F48}" dt="2022-08-17T03:11:45.757" v="1270" actId="47"/>
        <pc:sldMkLst>
          <pc:docMk/>
          <pc:sldMk cId="1917171186" sldId="351"/>
        </pc:sldMkLst>
        <pc:spChg chg="mod">
          <ac:chgData name="Thomas Kalfas" userId="f270cdd3-456a-456f-ae42-7454d6fec619" providerId="ADAL" clId="{BA08E115-0C6D-46FC-8040-660C60086F48}" dt="2022-08-16T20:48:38.379" v="259" actId="20577"/>
          <ac:spMkLst>
            <pc:docMk/>
            <pc:sldMk cId="1917171186" sldId="351"/>
            <ac:spMk id="5" creationId="{ADC980DE-5427-4085-87C2-E265E50B5572}"/>
          </ac:spMkLst>
        </pc:spChg>
        <pc:spChg chg="mod">
          <ac:chgData name="Thomas Kalfas" userId="f270cdd3-456a-456f-ae42-7454d6fec619" providerId="ADAL" clId="{BA08E115-0C6D-46FC-8040-660C60086F48}" dt="2022-08-16T01:02:39.618" v="245" actId="20577"/>
          <ac:spMkLst>
            <pc:docMk/>
            <pc:sldMk cId="1917171186" sldId="351"/>
            <ac:spMk id="6" creationId="{B7C4FBCB-ADE6-44AC-BEA5-4D4C16E53C18}"/>
          </ac:spMkLst>
        </pc:spChg>
      </pc:sldChg>
      <pc:sldChg chg="addSp delSp modSp mod modAnim modNotesTx">
        <pc:chgData name="Thomas Kalfas" userId="f270cdd3-456a-456f-ae42-7454d6fec619" providerId="ADAL" clId="{BA08E115-0C6D-46FC-8040-660C60086F48}" dt="2022-08-17T06:32:14.195" v="6941"/>
        <pc:sldMkLst>
          <pc:docMk/>
          <pc:sldMk cId="233014091" sldId="352"/>
        </pc:sldMkLst>
        <pc:spChg chg="add del">
          <ac:chgData name="Thomas Kalfas" userId="f270cdd3-456a-456f-ae42-7454d6fec619" providerId="ADAL" clId="{BA08E115-0C6D-46FC-8040-660C60086F48}" dt="2022-08-17T05:14:58.812" v="2947" actId="22"/>
          <ac:spMkLst>
            <pc:docMk/>
            <pc:sldMk cId="233014091" sldId="352"/>
            <ac:spMk id="4" creationId="{47A6603B-5C74-5BBA-3D77-6F2D3A4C5EB6}"/>
          </ac:spMkLst>
        </pc:spChg>
        <pc:spChg chg="mod">
          <ac:chgData name="Thomas Kalfas" userId="f270cdd3-456a-456f-ae42-7454d6fec619" providerId="ADAL" clId="{BA08E115-0C6D-46FC-8040-660C60086F48}" dt="2022-08-17T06:22:33.328" v="6439" actId="20577"/>
          <ac:spMkLst>
            <pc:docMk/>
            <pc:sldMk cId="233014091" sldId="352"/>
            <ac:spMk id="5" creationId="{ADC980DE-5427-4085-87C2-E265E50B5572}"/>
          </ac:spMkLst>
        </pc:spChg>
        <pc:spChg chg="mod">
          <ac:chgData name="Thomas Kalfas" userId="f270cdd3-456a-456f-ae42-7454d6fec619" providerId="ADAL" clId="{BA08E115-0C6D-46FC-8040-660C60086F48}" dt="2022-08-17T04:49:53.165" v="2802" actId="20577"/>
          <ac:spMkLst>
            <pc:docMk/>
            <pc:sldMk cId="233014091" sldId="352"/>
            <ac:spMk id="6" creationId="{B7C4FBCB-ADE6-44AC-BEA5-4D4C16E53C18}"/>
          </ac:spMkLst>
        </pc:spChg>
        <pc:picChg chg="add mod">
          <ac:chgData name="Thomas Kalfas" userId="f270cdd3-456a-456f-ae42-7454d6fec619" providerId="ADAL" clId="{BA08E115-0C6D-46FC-8040-660C60086F48}" dt="2022-08-17T05:20:37.464" v="2957" actId="1076"/>
          <ac:picMkLst>
            <pc:docMk/>
            <pc:sldMk cId="233014091" sldId="352"/>
            <ac:picMk id="8" creationId="{5E94A205-0249-2727-1FDE-11E2DC8B95B4}"/>
          </ac:picMkLst>
        </pc:picChg>
        <pc:inkChg chg="add del">
          <ac:chgData name="Thomas Kalfas" userId="f270cdd3-456a-456f-ae42-7454d6fec619" providerId="ADAL" clId="{BA08E115-0C6D-46FC-8040-660C60086F48}" dt="2022-08-17T05:32:15.823" v="3328" actId="9405"/>
          <ac:inkMkLst>
            <pc:docMk/>
            <pc:sldMk cId="233014091" sldId="352"/>
            <ac:inkMk id="9" creationId="{D07CE481-035D-524E-CD0D-ABEC379E15D5}"/>
          </ac:inkMkLst>
        </pc:inkChg>
      </pc:sldChg>
      <pc:sldChg chg="del">
        <pc:chgData name="Thomas Kalfas" userId="f270cdd3-456a-456f-ae42-7454d6fec619" providerId="ADAL" clId="{BA08E115-0C6D-46FC-8040-660C60086F48}" dt="2022-08-17T06:26:10.863" v="6930" actId="47"/>
        <pc:sldMkLst>
          <pc:docMk/>
          <pc:sldMk cId="1904702041" sldId="353"/>
        </pc:sldMkLst>
      </pc:sldChg>
      <pc:sldChg chg="del">
        <pc:chgData name="Thomas Kalfas" userId="f270cdd3-456a-456f-ae42-7454d6fec619" providerId="ADAL" clId="{BA08E115-0C6D-46FC-8040-660C60086F48}" dt="2022-08-17T06:26:14.483" v="6931" actId="47"/>
        <pc:sldMkLst>
          <pc:docMk/>
          <pc:sldMk cId="2640641690" sldId="354"/>
        </pc:sldMkLst>
      </pc:sldChg>
      <pc:sldChg chg="addSp delSp modSp mod delAnim modAnim modNotesTx">
        <pc:chgData name="Thomas Kalfas" userId="f270cdd3-456a-456f-ae42-7454d6fec619" providerId="ADAL" clId="{BA08E115-0C6D-46FC-8040-660C60086F48}" dt="2022-08-23T04:32:51.189" v="8425" actId="6549"/>
        <pc:sldMkLst>
          <pc:docMk/>
          <pc:sldMk cId="3144039105" sldId="355"/>
        </pc:sldMkLst>
        <pc:spChg chg="add del mod">
          <ac:chgData name="Thomas Kalfas" userId="f270cdd3-456a-456f-ae42-7454d6fec619" providerId="ADAL" clId="{BA08E115-0C6D-46FC-8040-660C60086F48}" dt="2022-08-17T03:22:33.796" v="1499"/>
          <ac:spMkLst>
            <pc:docMk/>
            <pc:sldMk cId="3144039105" sldId="355"/>
            <ac:spMk id="2" creationId="{2AB7D718-EA95-39EC-8F6E-360955E06C05}"/>
          </ac:spMkLst>
        </pc:spChg>
        <pc:spChg chg="del">
          <ac:chgData name="Thomas Kalfas" userId="f270cdd3-456a-456f-ae42-7454d6fec619" providerId="ADAL" clId="{BA08E115-0C6D-46FC-8040-660C60086F48}" dt="2022-08-17T03:20:58.790" v="1493" actId="478"/>
          <ac:spMkLst>
            <pc:docMk/>
            <pc:sldMk cId="3144039105" sldId="355"/>
            <ac:spMk id="5" creationId="{ADC980DE-5427-4085-87C2-E265E50B5572}"/>
          </ac:spMkLst>
        </pc:spChg>
        <pc:spChg chg="mod">
          <ac:chgData name="Thomas Kalfas" userId="f270cdd3-456a-456f-ae42-7454d6fec619" providerId="ADAL" clId="{BA08E115-0C6D-46FC-8040-660C60086F48}" dt="2022-08-23T04:32:03.125" v="8409" actId="20577"/>
          <ac:spMkLst>
            <pc:docMk/>
            <pc:sldMk cId="3144039105" sldId="355"/>
            <ac:spMk id="6" creationId="{B7C4FBCB-ADE6-44AC-BEA5-4D4C16E53C18}"/>
          </ac:spMkLst>
        </pc:spChg>
        <pc:spChg chg="add del mod">
          <ac:chgData name="Thomas Kalfas" userId="f270cdd3-456a-456f-ae42-7454d6fec619" providerId="ADAL" clId="{BA08E115-0C6D-46FC-8040-660C60086F48}" dt="2022-08-17T03:22:33.796" v="1499"/>
          <ac:spMkLst>
            <pc:docMk/>
            <pc:sldMk cId="3144039105" sldId="355"/>
            <ac:spMk id="7" creationId="{5F6130DF-B93F-1176-C2FC-3DC27BACF166}"/>
          </ac:spMkLst>
        </pc:spChg>
        <pc:spChg chg="add mod">
          <ac:chgData name="Thomas Kalfas" userId="f270cdd3-456a-456f-ae42-7454d6fec619" providerId="ADAL" clId="{BA08E115-0C6D-46FC-8040-660C60086F48}" dt="2022-08-23T04:32:51.189" v="8425" actId="6549"/>
          <ac:spMkLst>
            <pc:docMk/>
            <pc:sldMk cId="3144039105" sldId="355"/>
            <ac:spMk id="8" creationId="{32B63778-5116-D726-3392-4D250A61C67E}"/>
          </ac:spMkLst>
        </pc:spChg>
        <pc:picChg chg="add del mod">
          <ac:chgData name="Thomas Kalfas" userId="f270cdd3-456a-456f-ae42-7454d6fec619" providerId="ADAL" clId="{BA08E115-0C6D-46FC-8040-660C60086F48}" dt="2022-08-17T03:22:33.796" v="1499"/>
          <ac:picMkLst>
            <pc:docMk/>
            <pc:sldMk cId="3144039105" sldId="355"/>
            <ac:picMk id="4" creationId="{FC05595A-1E92-EC9A-72E3-ED92BD38AF82}"/>
          </ac:picMkLst>
        </pc:picChg>
        <pc:picChg chg="add mod ord">
          <ac:chgData name="Thomas Kalfas" userId="f270cdd3-456a-456f-ae42-7454d6fec619" providerId="ADAL" clId="{BA08E115-0C6D-46FC-8040-660C60086F48}" dt="2022-08-17T03:26:11.912" v="1546" actId="171"/>
          <ac:picMkLst>
            <pc:docMk/>
            <pc:sldMk cId="3144039105" sldId="355"/>
            <ac:picMk id="9" creationId="{A1D189BA-55AA-5C6D-5816-2FB3761A8B74}"/>
          </ac:picMkLst>
        </pc:picChg>
      </pc:sldChg>
      <pc:sldChg chg="addSp delSp modSp mod ord delAnim modAnim">
        <pc:chgData name="Thomas Kalfas" userId="f270cdd3-456a-456f-ae42-7454d6fec619" providerId="ADAL" clId="{BA08E115-0C6D-46FC-8040-660C60086F48}" dt="2022-08-17T06:41:14.550" v="7545"/>
        <pc:sldMkLst>
          <pc:docMk/>
          <pc:sldMk cId="1842117920" sldId="356"/>
        </pc:sldMkLst>
        <pc:spChg chg="del">
          <ac:chgData name="Thomas Kalfas" userId="f270cdd3-456a-456f-ae42-7454d6fec619" providerId="ADAL" clId="{BA08E115-0C6D-46FC-8040-660C60086F48}" dt="2022-08-17T04:03:31.271" v="1821" actId="478"/>
          <ac:spMkLst>
            <pc:docMk/>
            <pc:sldMk cId="1842117920" sldId="356"/>
            <ac:spMk id="5" creationId="{ADC980DE-5427-4085-87C2-E265E50B5572}"/>
          </ac:spMkLst>
        </pc:spChg>
        <pc:spChg chg="mod">
          <ac:chgData name="Thomas Kalfas" userId="f270cdd3-456a-456f-ae42-7454d6fec619" providerId="ADAL" clId="{BA08E115-0C6D-46FC-8040-660C60086F48}" dt="2022-08-17T04:19:08.217" v="2390"/>
          <ac:spMkLst>
            <pc:docMk/>
            <pc:sldMk cId="1842117920" sldId="356"/>
            <ac:spMk id="6" creationId="{B7C4FBCB-ADE6-44AC-BEA5-4D4C16E53C18}"/>
          </ac:spMkLst>
        </pc:spChg>
        <pc:spChg chg="add del">
          <ac:chgData name="Thomas Kalfas" userId="f270cdd3-456a-456f-ae42-7454d6fec619" providerId="ADAL" clId="{BA08E115-0C6D-46FC-8040-660C60086F48}" dt="2022-08-17T04:19:23.992" v="2392" actId="22"/>
          <ac:spMkLst>
            <pc:docMk/>
            <pc:sldMk cId="1842117920" sldId="356"/>
            <ac:spMk id="7" creationId="{471AD40B-9468-A9FD-A0A5-323B00272AFE}"/>
          </ac:spMkLst>
        </pc:spChg>
        <pc:spChg chg="add del">
          <ac:chgData name="Thomas Kalfas" userId="f270cdd3-456a-456f-ae42-7454d6fec619" providerId="ADAL" clId="{BA08E115-0C6D-46FC-8040-660C60086F48}" dt="2022-08-17T04:19:52.958" v="2394" actId="22"/>
          <ac:spMkLst>
            <pc:docMk/>
            <pc:sldMk cId="1842117920" sldId="356"/>
            <ac:spMk id="9" creationId="{D3EB015B-39D2-84B1-0124-E91325215E52}"/>
          </ac:spMkLst>
        </pc:spChg>
        <pc:spChg chg="add del">
          <ac:chgData name="Thomas Kalfas" userId="f270cdd3-456a-456f-ae42-7454d6fec619" providerId="ADAL" clId="{BA08E115-0C6D-46FC-8040-660C60086F48}" dt="2022-08-17T04:20:44.016" v="2396" actId="478"/>
          <ac:spMkLst>
            <pc:docMk/>
            <pc:sldMk cId="1842117920" sldId="356"/>
            <ac:spMk id="11" creationId="{2CC67DE1-212B-5A48-2EB4-E9D84D9B93CE}"/>
          </ac:spMkLst>
        </pc:spChg>
        <pc:spChg chg="add mod">
          <ac:chgData name="Thomas Kalfas" userId="f270cdd3-456a-456f-ae42-7454d6fec619" providerId="ADAL" clId="{BA08E115-0C6D-46FC-8040-660C60086F48}" dt="2022-08-17T04:45:55.402" v="2692" actId="20577"/>
          <ac:spMkLst>
            <pc:docMk/>
            <pc:sldMk cId="1842117920" sldId="356"/>
            <ac:spMk id="12" creationId="{EF5988E0-A079-F2C3-26C2-0BF3A89AA0A4}"/>
          </ac:spMkLst>
        </pc:spChg>
        <pc:spChg chg="add mod">
          <ac:chgData name="Thomas Kalfas" userId="f270cdd3-456a-456f-ae42-7454d6fec619" providerId="ADAL" clId="{BA08E115-0C6D-46FC-8040-660C60086F48}" dt="2022-08-17T04:47:11.215" v="2697" actId="207"/>
          <ac:spMkLst>
            <pc:docMk/>
            <pc:sldMk cId="1842117920" sldId="356"/>
            <ac:spMk id="13" creationId="{6F39B40B-D4FE-7898-C19D-F211449718A8}"/>
          </ac:spMkLst>
        </pc:spChg>
        <pc:graphicFrameChg chg="add del mod modGraphic">
          <ac:chgData name="Thomas Kalfas" userId="f270cdd3-456a-456f-ae42-7454d6fec619" providerId="ADAL" clId="{BA08E115-0C6D-46FC-8040-660C60086F48}" dt="2022-08-17T04:32:17.208" v="2595" actId="478"/>
          <ac:graphicFrameMkLst>
            <pc:docMk/>
            <pc:sldMk cId="1842117920" sldId="356"/>
            <ac:graphicFrameMk id="2" creationId="{4509A744-8A13-2D2F-2667-A5CEB62B395B}"/>
          </ac:graphicFrameMkLst>
        </pc:graphicFrameChg>
        <pc:picChg chg="add mod">
          <ac:chgData name="Thomas Kalfas" userId="f270cdd3-456a-456f-ae42-7454d6fec619" providerId="ADAL" clId="{BA08E115-0C6D-46FC-8040-660C60086F48}" dt="2022-08-17T04:40:30.498" v="2613" actId="1076"/>
          <ac:picMkLst>
            <pc:docMk/>
            <pc:sldMk cId="1842117920" sldId="356"/>
            <ac:picMk id="2050" creationId="{C4022AC4-01BD-26E7-40C6-E35EB5516E4A}"/>
          </ac:picMkLst>
        </pc:picChg>
        <pc:picChg chg="add del">
          <ac:chgData name="Thomas Kalfas" userId="f270cdd3-456a-456f-ae42-7454d6fec619" providerId="ADAL" clId="{BA08E115-0C6D-46FC-8040-660C60086F48}" dt="2022-08-17T04:44:33.363" v="2615"/>
          <ac:picMkLst>
            <pc:docMk/>
            <pc:sldMk cId="1842117920" sldId="356"/>
            <ac:picMk id="2052" creationId="{39F5B802-9FDA-1E4C-4DEF-2C6B822C7D22}"/>
          </ac:picMkLst>
        </pc:picChg>
        <pc:picChg chg="add mod">
          <ac:chgData name="Thomas Kalfas" userId="f270cdd3-456a-456f-ae42-7454d6fec619" providerId="ADAL" clId="{BA08E115-0C6D-46FC-8040-660C60086F48}" dt="2022-08-17T04:45:23.658" v="2673" actId="1038"/>
          <ac:picMkLst>
            <pc:docMk/>
            <pc:sldMk cId="1842117920" sldId="356"/>
            <ac:picMk id="2054" creationId="{C34AFF86-78E3-6348-E718-AC86D909E1F9}"/>
          </ac:picMkLst>
        </pc:picChg>
      </pc:sldChg>
      <pc:sldChg chg="del">
        <pc:chgData name="Thomas Kalfas" userId="f270cdd3-456a-456f-ae42-7454d6fec619" providerId="ADAL" clId="{BA08E115-0C6D-46FC-8040-660C60086F48}" dt="2022-08-17T06:25:59.903" v="6925" actId="47"/>
        <pc:sldMkLst>
          <pc:docMk/>
          <pc:sldMk cId="1026221356" sldId="357"/>
        </pc:sldMkLst>
      </pc:sldChg>
      <pc:sldChg chg="del">
        <pc:chgData name="Thomas Kalfas" userId="f270cdd3-456a-456f-ae42-7454d6fec619" providerId="ADAL" clId="{BA08E115-0C6D-46FC-8040-660C60086F48}" dt="2022-08-17T06:26:01.767" v="6926" actId="47"/>
        <pc:sldMkLst>
          <pc:docMk/>
          <pc:sldMk cId="1983097639" sldId="359"/>
        </pc:sldMkLst>
      </pc:sldChg>
      <pc:sldChg chg="del">
        <pc:chgData name="Thomas Kalfas" userId="f270cdd3-456a-456f-ae42-7454d6fec619" providerId="ADAL" clId="{BA08E115-0C6D-46FC-8040-660C60086F48}" dt="2022-08-17T06:26:03.367" v="6927" actId="47"/>
        <pc:sldMkLst>
          <pc:docMk/>
          <pc:sldMk cId="1759197975" sldId="360"/>
        </pc:sldMkLst>
      </pc:sldChg>
      <pc:sldChg chg="del">
        <pc:chgData name="Thomas Kalfas" userId="f270cdd3-456a-456f-ae42-7454d6fec619" providerId="ADAL" clId="{BA08E115-0C6D-46FC-8040-660C60086F48}" dt="2022-08-17T06:26:05.648" v="6928" actId="47"/>
        <pc:sldMkLst>
          <pc:docMk/>
          <pc:sldMk cId="2272560309" sldId="361"/>
        </pc:sldMkLst>
      </pc:sldChg>
      <pc:sldChg chg="del">
        <pc:chgData name="Thomas Kalfas" userId="f270cdd3-456a-456f-ae42-7454d6fec619" providerId="ADAL" clId="{BA08E115-0C6D-46FC-8040-660C60086F48}" dt="2022-08-17T06:26:06.969" v="6929" actId="47"/>
        <pc:sldMkLst>
          <pc:docMk/>
          <pc:sldMk cId="3988938864" sldId="362"/>
        </pc:sldMkLst>
      </pc:sldChg>
      <pc:sldChg chg="modSp add del mod modAnim">
        <pc:chgData name="Thomas Kalfas" userId="f270cdd3-456a-456f-ae42-7454d6fec619" providerId="ADAL" clId="{BA08E115-0C6D-46FC-8040-660C60086F48}" dt="2022-08-17T03:11:35.146" v="1269" actId="47"/>
        <pc:sldMkLst>
          <pc:docMk/>
          <pc:sldMk cId="690149020" sldId="363"/>
        </pc:sldMkLst>
        <pc:spChg chg="mod">
          <ac:chgData name="Thomas Kalfas" userId="f270cdd3-456a-456f-ae42-7454d6fec619" providerId="ADAL" clId="{BA08E115-0C6D-46FC-8040-660C60086F48}" dt="2022-08-17T01:53:40.493" v="745" actId="20577"/>
          <ac:spMkLst>
            <pc:docMk/>
            <pc:sldMk cId="690149020" sldId="363"/>
            <ac:spMk id="5" creationId="{ADC980DE-5427-4085-87C2-E265E50B5572}"/>
          </ac:spMkLst>
        </pc:spChg>
        <pc:spChg chg="mod">
          <ac:chgData name="Thomas Kalfas" userId="f270cdd3-456a-456f-ae42-7454d6fec619" providerId="ADAL" clId="{BA08E115-0C6D-46FC-8040-660C60086F48}" dt="2022-08-17T01:47:23.058" v="314" actId="5793"/>
          <ac:spMkLst>
            <pc:docMk/>
            <pc:sldMk cId="690149020" sldId="363"/>
            <ac:spMk id="6" creationId="{B7C4FBCB-ADE6-44AC-BEA5-4D4C16E53C18}"/>
          </ac:spMkLst>
        </pc:spChg>
      </pc:sldChg>
      <pc:sldChg chg="addSp delSp modSp add mod ord delAnim modAnim modNotesTx">
        <pc:chgData name="Thomas Kalfas" userId="f270cdd3-456a-456f-ae42-7454d6fec619" providerId="ADAL" clId="{BA08E115-0C6D-46FC-8040-660C60086F48}" dt="2022-08-23T04:26:38.842" v="8158" actId="179"/>
        <pc:sldMkLst>
          <pc:docMk/>
          <pc:sldMk cId="491518257" sldId="364"/>
        </pc:sldMkLst>
        <pc:spChg chg="add mod">
          <ac:chgData name="Thomas Kalfas" userId="f270cdd3-456a-456f-ae42-7454d6fec619" providerId="ADAL" clId="{BA08E115-0C6D-46FC-8040-660C60086F48}" dt="2022-08-23T04:22:23.186" v="8037" actId="6549"/>
          <ac:spMkLst>
            <pc:docMk/>
            <pc:sldMk cId="491518257" sldId="364"/>
            <ac:spMk id="2" creationId="{ABEE955F-46DB-5F7D-0395-6C51260C723E}"/>
          </ac:spMkLst>
        </pc:spChg>
        <pc:spChg chg="del mod">
          <ac:chgData name="Thomas Kalfas" userId="f270cdd3-456a-456f-ae42-7454d6fec619" providerId="ADAL" clId="{BA08E115-0C6D-46FC-8040-660C60086F48}" dt="2022-08-17T02:27:08.608" v="789" actId="478"/>
          <ac:spMkLst>
            <pc:docMk/>
            <pc:sldMk cId="491518257" sldId="364"/>
            <ac:spMk id="5" creationId="{ADC980DE-5427-4085-87C2-E265E50B5572}"/>
          </ac:spMkLst>
        </pc:spChg>
        <pc:spChg chg="mod">
          <ac:chgData name="Thomas Kalfas" userId="f270cdd3-456a-456f-ae42-7454d6fec619" providerId="ADAL" clId="{BA08E115-0C6D-46FC-8040-660C60086F48}" dt="2022-08-17T03:17:59.923" v="1369" actId="14100"/>
          <ac:spMkLst>
            <pc:docMk/>
            <pc:sldMk cId="491518257" sldId="364"/>
            <ac:spMk id="6" creationId="{B7C4FBCB-ADE6-44AC-BEA5-4D4C16E53C18}"/>
          </ac:spMkLst>
        </pc:spChg>
        <pc:spChg chg="add mod">
          <ac:chgData name="Thomas Kalfas" userId="f270cdd3-456a-456f-ae42-7454d6fec619" providerId="ADAL" clId="{BA08E115-0C6D-46FC-8040-660C60086F48}" dt="2022-08-23T04:26:38.842" v="8158" actId="179"/>
          <ac:spMkLst>
            <pc:docMk/>
            <pc:sldMk cId="491518257" sldId="364"/>
            <ac:spMk id="7" creationId="{6AED88B4-5F15-22A4-C217-B392789BCC92}"/>
          </ac:spMkLst>
        </pc:spChg>
        <pc:picChg chg="add mod">
          <ac:chgData name="Thomas Kalfas" userId="f270cdd3-456a-456f-ae42-7454d6fec619" providerId="ADAL" clId="{BA08E115-0C6D-46FC-8040-660C60086F48}" dt="2022-08-17T02:51:20.291" v="917" actId="14100"/>
          <ac:picMkLst>
            <pc:docMk/>
            <pc:sldMk cId="491518257" sldId="364"/>
            <ac:picMk id="4" creationId="{A6B2EE7F-DF8B-9783-FB3F-2FF716FC0F33}"/>
          </ac:picMkLst>
        </pc:picChg>
      </pc:sldChg>
      <pc:sldChg chg="addSp modSp add mod ord">
        <pc:chgData name="Thomas Kalfas" userId="f270cdd3-456a-456f-ae42-7454d6fec619" providerId="ADAL" clId="{BA08E115-0C6D-46FC-8040-660C60086F48}" dt="2022-08-17T03:36:34.732" v="1643" actId="1035"/>
        <pc:sldMkLst>
          <pc:docMk/>
          <pc:sldMk cId="3656796543" sldId="365"/>
        </pc:sldMkLst>
        <pc:spChg chg="mod">
          <ac:chgData name="Thomas Kalfas" userId="f270cdd3-456a-456f-ae42-7454d6fec619" providerId="ADAL" clId="{BA08E115-0C6D-46FC-8040-660C60086F48}" dt="2022-08-17T03:36:23.889" v="1638" actId="1076"/>
          <ac:spMkLst>
            <pc:docMk/>
            <pc:sldMk cId="3656796543" sldId="365"/>
            <ac:spMk id="5" creationId="{ADC980DE-5427-4085-87C2-E265E50B5572}"/>
          </ac:spMkLst>
        </pc:spChg>
        <pc:spChg chg="mod">
          <ac:chgData name="Thomas Kalfas" userId="f270cdd3-456a-456f-ae42-7454d6fec619" providerId="ADAL" clId="{BA08E115-0C6D-46FC-8040-660C60086F48}" dt="2022-08-17T03:18:05.936" v="1370" actId="14100"/>
          <ac:spMkLst>
            <pc:docMk/>
            <pc:sldMk cId="3656796543" sldId="365"/>
            <ac:spMk id="6" creationId="{B7C4FBCB-ADE6-44AC-BEA5-4D4C16E53C18}"/>
          </ac:spMkLst>
        </pc:spChg>
        <pc:picChg chg="add mod">
          <ac:chgData name="Thomas Kalfas" userId="f270cdd3-456a-456f-ae42-7454d6fec619" providerId="ADAL" clId="{BA08E115-0C6D-46FC-8040-660C60086F48}" dt="2022-08-17T03:36:34.732" v="1643" actId="1035"/>
          <ac:picMkLst>
            <pc:docMk/>
            <pc:sldMk cId="3656796543" sldId="365"/>
            <ac:picMk id="1026" creationId="{466E289F-C160-814A-8CE0-6F757260BEED}"/>
          </ac:picMkLst>
        </pc:picChg>
      </pc:sldChg>
      <pc:sldChg chg="addSp delSp modSp add del mod delAnim modNotesTx">
        <pc:chgData name="Thomas Kalfas" userId="f270cdd3-456a-456f-ae42-7454d6fec619" providerId="ADAL" clId="{BA08E115-0C6D-46FC-8040-660C60086F48}" dt="2022-08-23T04:23:55.271" v="8038" actId="47"/>
        <pc:sldMkLst>
          <pc:docMk/>
          <pc:sldMk cId="3944186321" sldId="366"/>
        </pc:sldMkLst>
        <pc:spChg chg="mod">
          <ac:chgData name="Thomas Kalfas" userId="f270cdd3-456a-456f-ae42-7454d6fec619" providerId="ADAL" clId="{BA08E115-0C6D-46FC-8040-660C60086F48}" dt="2022-08-17T03:03:49.491" v="1261" actId="404"/>
          <ac:spMkLst>
            <pc:docMk/>
            <pc:sldMk cId="3944186321" sldId="366"/>
            <ac:spMk id="2" creationId="{ABEE955F-46DB-5F7D-0395-6C51260C723E}"/>
          </ac:spMkLst>
        </pc:spChg>
        <pc:spChg chg="ord">
          <ac:chgData name="Thomas Kalfas" userId="f270cdd3-456a-456f-ae42-7454d6fec619" providerId="ADAL" clId="{BA08E115-0C6D-46FC-8040-660C60086F48}" dt="2022-08-17T02:59:34.827" v="1257" actId="167"/>
          <ac:spMkLst>
            <pc:docMk/>
            <pc:sldMk cId="3944186321" sldId="366"/>
            <ac:spMk id="3" creationId="{352D276B-0604-4D0A-9CA7-047E350D39EC}"/>
          </ac:spMkLst>
        </pc:spChg>
        <pc:spChg chg="mod">
          <ac:chgData name="Thomas Kalfas" userId="f270cdd3-456a-456f-ae42-7454d6fec619" providerId="ADAL" clId="{BA08E115-0C6D-46FC-8040-660C60086F48}" dt="2022-08-17T03:17:52.499" v="1368" actId="14100"/>
          <ac:spMkLst>
            <pc:docMk/>
            <pc:sldMk cId="3944186321" sldId="366"/>
            <ac:spMk id="6" creationId="{B7C4FBCB-ADE6-44AC-BEA5-4D4C16E53C18}"/>
          </ac:spMkLst>
        </pc:spChg>
        <pc:spChg chg="del">
          <ac:chgData name="Thomas Kalfas" userId="f270cdd3-456a-456f-ae42-7454d6fec619" providerId="ADAL" clId="{BA08E115-0C6D-46FC-8040-660C60086F48}" dt="2022-08-17T02:56:44.334" v="1225" actId="478"/>
          <ac:spMkLst>
            <pc:docMk/>
            <pc:sldMk cId="3944186321" sldId="366"/>
            <ac:spMk id="7" creationId="{6AED88B4-5F15-22A4-C217-B392789BCC92}"/>
          </ac:spMkLst>
        </pc:spChg>
        <pc:spChg chg="add del">
          <ac:chgData name="Thomas Kalfas" userId="f270cdd3-456a-456f-ae42-7454d6fec619" providerId="ADAL" clId="{BA08E115-0C6D-46FC-8040-660C60086F48}" dt="2022-08-17T02:57:08.172" v="1229" actId="22"/>
          <ac:spMkLst>
            <pc:docMk/>
            <pc:sldMk cId="3944186321" sldId="366"/>
            <ac:spMk id="8" creationId="{02516614-E648-BC0C-7BD4-B99342AF3F60}"/>
          </ac:spMkLst>
        </pc:spChg>
        <pc:picChg chg="del">
          <ac:chgData name="Thomas Kalfas" userId="f270cdd3-456a-456f-ae42-7454d6fec619" providerId="ADAL" clId="{BA08E115-0C6D-46FC-8040-660C60086F48}" dt="2022-08-17T02:56:41.110" v="1224" actId="478"/>
          <ac:picMkLst>
            <pc:docMk/>
            <pc:sldMk cId="3944186321" sldId="366"/>
            <ac:picMk id="4" creationId="{A6B2EE7F-DF8B-9783-FB3F-2FF716FC0F33}"/>
          </ac:picMkLst>
        </pc:picChg>
        <pc:picChg chg="add mod ord">
          <ac:chgData name="Thomas Kalfas" userId="f270cdd3-456a-456f-ae42-7454d6fec619" providerId="ADAL" clId="{BA08E115-0C6D-46FC-8040-660C60086F48}" dt="2022-08-17T02:57:46.195" v="1249" actId="167"/>
          <ac:picMkLst>
            <pc:docMk/>
            <pc:sldMk cId="3944186321" sldId="366"/>
            <ac:picMk id="10" creationId="{30098D54-D096-D5DC-FC69-835F644F0F0A}"/>
          </ac:picMkLst>
        </pc:picChg>
      </pc:sldChg>
      <pc:sldChg chg="addSp delSp modSp add mod modAnim">
        <pc:chgData name="Thomas Kalfas" userId="f270cdd3-456a-456f-ae42-7454d6fec619" providerId="ADAL" clId="{BA08E115-0C6D-46FC-8040-660C60086F48}" dt="2022-08-23T04:33:08.139" v="8441" actId="6549"/>
        <pc:sldMkLst>
          <pc:docMk/>
          <pc:sldMk cId="2382839820" sldId="367"/>
        </pc:sldMkLst>
        <pc:spChg chg="add mod">
          <ac:chgData name="Thomas Kalfas" userId="f270cdd3-456a-456f-ae42-7454d6fec619" providerId="ADAL" clId="{BA08E115-0C6D-46FC-8040-660C60086F48}" dt="2022-08-23T04:33:08.139" v="8441" actId="6549"/>
          <ac:spMkLst>
            <pc:docMk/>
            <pc:sldMk cId="2382839820" sldId="367"/>
            <ac:spMk id="2" creationId="{C562C7B4-2848-ECDC-C372-739F9280D6E7}"/>
          </ac:spMkLst>
        </pc:spChg>
        <pc:spChg chg="add mod">
          <ac:chgData name="Thomas Kalfas" userId="f270cdd3-456a-456f-ae42-7454d6fec619" providerId="ADAL" clId="{BA08E115-0C6D-46FC-8040-660C60086F48}" dt="2022-08-17T03:31:50.628" v="1629" actId="1037"/>
          <ac:spMkLst>
            <pc:docMk/>
            <pc:sldMk cId="2382839820" sldId="367"/>
            <ac:spMk id="5" creationId="{91CE332A-0E82-C3E0-BBED-D0397C5D7379}"/>
          </ac:spMkLst>
        </pc:spChg>
        <pc:spChg chg="mod">
          <ac:chgData name="Thomas Kalfas" userId="f270cdd3-456a-456f-ae42-7454d6fec619" providerId="ADAL" clId="{BA08E115-0C6D-46FC-8040-660C60086F48}" dt="2022-08-17T03:50:22.011" v="1723" actId="20577"/>
          <ac:spMkLst>
            <pc:docMk/>
            <pc:sldMk cId="2382839820" sldId="367"/>
            <ac:spMk id="6" creationId="{B7C4FBCB-ADE6-44AC-BEA5-4D4C16E53C18}"/>
          </ac:spMkLst>
        </pc:spChg>
        <pc:spChg chg="del">
          <ac:chgData name="Thomas Kalfas" userId="f270cdd3-456a-456f-ae42-7454d6fec619" providerId="ADAL" clId="{BA08E115-0C6D-46FC-8040-660C60086F48}" dt="2022-08-17T03:27:11.803" v="1548" actId="478"/>
          <ac:spMkLst>
            <pc:docMk/>
            <pc:sldMk cId="2382839820" sldId="367"/>
            <ac:spMk id="8" creationId="{32B63778-5116-D726-3392-4D250A61C67E}"/>
          </ac:spMkLst>
        </pc:spChg>
        <pc:picChg chg="add mod">
          <ac:chgData name="Thomas Kalfas" userId="f270cdd3-456a-456f-ae42-7454d6fec619" providerId="ADAL" clId="{BA08E115-0C6D-46FC-8040-660C60086F48}" dt="2022-08-17T03:31:50.628" v="1629" actId="1037"/>
          <ac:picMkLst>
            <pc:docMk/>
            <pc:sldMk cId="2382839820" sldId="367"/>
            <ac:picMk id="4" creationId="{B1879C63-BB53-BAEF-458F-C44BCEFDF5BB}"/>
          </ac:picMkLst>
        </pc:picChg>
        <pc:picChg chg="del">
          <ac:chgData name="Thomas Kalfas" userId="f270cdd3-456a-456f-ae42-7454d6fec619" providerId="ADAL" clId="{BA08E115-0C6D-46FC-8040-660C60086F48}" dt="2022-08-17T03:27:14.644" v="1549" actId="478"/>
          <ac:picMkLst>
            <pc:docMk/>
            <pc:sldMk cId="2382839820" sldId="367"/>
            <ac:picMk id="9" creationId="{A1D189BA-55AA-5C6D-5816-2FB3761A8B74}"/>
          </ac:picMkLst>
        </pc:picChg>
      </pc:sldChg>
      <pc:sldChg chg="addSp delSp modSp add mod delAnim modAnim">
        <pc:chgData name="Thomas Kalfas" userId="f270cdd3-456a-456f-ae42-7454d6fec619" providerId="ADAL" clId="{BA08E115-0C6D-46FC-8040-660C60086F48}" dt="2022-08-23T04:47:45.563" v="8514" actId="20577"/>
        <pc:sldMkLst>
          <pc:docMk/>
          <pc:sldMk cId="2058728101" sldId="368"/>
        </pc:sldMkLst>
        <pc:spChg chg="del">
          <ac:chgData name="Thomas Kalfas" userId="f270cdd3-456a-456f-ae42-7454d6fec619" providerId="ADAL" clId="{BA08E115-0C6D-46FC-8040-660C60086F48}" dt="2022-08-17T03:38:23.488" v="1645" actId="478"/>
          <ac:spMkLst>
            <pc:docMk/>
            <pc:sldMk cId="2058728101" sldId="368"/>
            <ac:spMk id="2" creationId="{C562C7B4-2848-ECDC-C372-739F9280D6E7}"/>
          </ac:spMkLst>
        </pc:spChg>
        <pc:spChg chg="del">
          <ac:chgData name="Thomas Kalfas" userId="f270cdd3-456a-456f-ae42-7454d6fec619" providerId="ADAL" clId="{BA08E115-0C6D-46FC-8040-660C60086F48}" dt="2022-08-17T03:38:28" v="1647" actId="478"/>
          <ac:spMkLst>
            <pc:docMk/>
            <pc:sldMk cId="2058728101" sldId="368"/>
            <ac:spMk id="5" creationId="{91CE332A-0E82-C3E0-BBED-D0397C5D7379}"/>
          </ac:spMkLst>
        </pc:spChg>
        <pc:spChg chg="mod">
          <ac:chgData name="Thomas Kalfas" userId="f270cdd3-456a-456f-ae42-7454d6fec619" providerId="ADAL" clId="{BA08E115-0C6D-46FC-8040-660C60086F48}" dt="2022-08-23T04:47:45.563" v="8514" actId="20577"/>
          <ac:spMkLst>
            <pc:docMk/>
            <pc:sldMk cId="2058728101" sldId="368"/>
            <ac:spMk id="6" creationId="{B7C4FBCB-ADE6-44AC-BEA5-4D4C16E53C18}"/>
          </ac:spMkLst>
        </pc:spChg>
        <pc:spChg chg="add mod">
          <ac:chgData name="Thomas Kalfas" userId="f270cdd3-456a-456f-ae42-7454d6fec619" providerId="ADAL" clId="{BA08E115-0C6D-46FC-8040-660C60086F48}" dt="2022-08-17T03:42:59.249" v="1670" actId="2711"/>
          <ac:spMkLst>
            <pc:docMk/>
            <pc:sldMk cId="2058728101" sldId="368"/>
            <ac:spMk id="7" creationId="{2120DBFE-5FF7-F333-6998-E4A75EA44AED}"/>
          </ac:spMkLst>
        </pc:spChg>
        <pc:spChg chg="add mod">
          <ac:chgData name="Thomas Kalfas" userId="f270cdd3-456a-456f-ae42-7454d6fec619" providerId="ADAL" clId="{BA08E115-0C6D-46FC-8040-660C60086F48}" dt="2022-08-23T04:35:19.036" v="8510" actId="20577"/>
          <ac:spMkLst>
            <pc:docMk/>
            <pc:sldMk cId="2058728101" sldId="368"/>
            <ac:spMk id="9" creationId="{1DB142CC-2597-F2C7-D8B0-D91D8E06ED56}"/>
          </ac:spMkLst>
        </pc:spChg>
        <pc:spChg chg="add mod">
          <ac:chgData name="Thomas Kalfas" userId="f270cdd3-456a-456f-ae42-7454d6fec619" providerId="ADAL" clId="{BA08E115-0C6D-46FC-8040-660C60086F48}" dt="2022-08-17T03:45:41.819" v="1710" actId="1036"/>
          <ac:spMkLst>
            <pc:docMk/>
            <pc:sldMk cId="2058728101" sldId="368"/>
            <ac:spMk id="10" creationId="{FC615B01-1A8F-2CDA-E850-F529FD016F6B}"/>
          </ac:spMkLst>
        </pc:spChg>
        <pc:picChg chg="del">
          <ac:chgData name="Thomas Kalfas" userId="f270cdd3-456a-456f-ae42-7454d6fec619" providerId="ADAL" clId="{BA08E115-0C6D-46FC-8040-660C60086F48}" dt="2022-08-17T03:38:25.357" v="1646" actId="478"/>
          <ac:picMkLst>
            <pc:docMk/>
            <pc:sldMk cId="2058728101" sldId="368"/>
            <ac:picMk id="4" creationId="{B1879C63-BB53-BAEF-458F-C44BCEFDF5BB}"/>
          </ac:picMkLst>
        </pc:picChg>
        <pc:picChg chg="add mod">
          <ac:chgData name="Thomas Kalfas" userId="f270cdd3-456a-456f-ae42-7454d6fec619" providerId="ADAL" clId="{BA08E115-0C6D-46FC-8040-660C60086F48}" dt="2022-08-17T03:44:51.963" v="1707" actId="1035"/>
          <ac:picMkLst>
            <pc:docMk/>
            <pc:sldMk cId="2058728101" sldId="368"/>
            <ac:picMk id="8" creationId="{A853346C-C7B6-0CC6-F594-53D0E1C05C8B}"/>
          </ac:picMkLst>
        </pc:picChg>
      </pc:sldChg>
      <pc:sldChg chg="modSp add mod ord">
        <pc:chgData name="Thomas Kalfas" userId="f270cdd3-456a-456f-ae42-7454d6fec619" providerId="ADAL" clId="{BA08E115-0C6D-46FC-8040-660C60086F48}" dt="2022-08-17T03:54:31.609" v="1774"/>
        <pc:sldMkLst>
          <pc:docMk/>
          <pc:sldMk cId="2779811606" sldId="369"/>
        </pc:sldMkLst>
        <pc:spChg chg="mod">
          <ac:chgData name="Thomas Kalfas" userId="f270cdd3-456a-456f-ae42-7454d6fec619" providerId="ADAL" clId="{BA08E115-0C6D-46FC-8040-660C60086F48}" dt="2022-08-17T03:53:41.912" v="1747" actId="20577"/>
          <ac:spMkLst>
            <pc:docMk/>
            <pc:sldMk cId="2779811606" sldId="369"/>
            <ac:spMk id="2" creationId="{6974549F-1CF4-4A73-9D5E-388D7DC466CB}"/>
          </ac:spMkLst>
        </pc:spChg>
      </pc:sldChg>
      <pc:sldChg chg="modSp add mod ord">
        <pc:chgData name="Thomas Kalfas" userId="f270cdd3-456a-456f-ae42-7454d6fec619" providerId="ADAL" clId="{BA08E115-0C6D-46FC-8040-660C60086F48}" dt="2022-08-17T06:08:49.237" v="5505"/>
        <pc:sldMkLst>
          <pc:docMk/>
          <pc:sldMk cId="3181714135" sldId="370"/>
        </pc:sldMkLst>
        <pc:spChg chg="mod">
          <ac:chgData name="Thomas Kalfas" userId="f270cdd3-456a-456f-ae42-7454d6fec619" providerId="ADAL" clId="{BA08E115-0C6D-46FC-8040-660C60086F48}" dt="2022-08-17T03:54:00.633" v="1770" actId="20577"/>
          <ac:spMkLst>
            <pc:docMk/>
            <pc:sldMk cId="3181714135" sldId="370"/>
            <ac:spMk id="2" creationId="{6974549F-1CF4-4A73-9D5E-388D7DC466CB}"/>
          </ac:spMkLst>
        </pc:spChg>
      </pc:sldChg>
      <pc:sldChg chg="modSp add mod">
        <pc:chgData name="Thomas Kalfas" userId="f270cdd3-456a-456f-ae42-7454d6fec619" providerId="ADAL" clId="{BA08E115-0C6D-46FC-8040-660C60086F48}" dt="2022-08-23T05:20:41.235" v="10400" actId="14100"/>
        <pc:sldMkLst>
          <pc:docMk/>
          <pc:sldMk cId="3290209647" sldId="371"/>
        </pc:sldMkLst>
        <pc:spChg chg="mod">
          <ac:chgData name="Thomas Kalfas" userId="f270cdd3-456a-456f-ae42-7454d6fec619" providerId="ADAL" clId="{BA08E115-0C6D-46FC-8040-660C60086F48}" dt="2022-08-17T04:32:10.220" v="2594" actId="20577"/>
          <ac:spMkLst>
            <pc:docMk/>
            <pc:sldMk cId="3290209647" sldId="371"/>
            <ac:spMk id="6" creationId="{B7C4FBCB-ADE6-44AC-BEA5-4D4C16E53C18}"/>
          </ac:spMkLst>
        </pc:spChg>
        <pc:graphicFrameChg chg="modGraphic">
          <ac:chgData name="Thomas Kalfas" userId="f270cdd3-456a-456f-ae42-7454d6fec619" providerId="ADAL" clId="{BA08E115-0C6D-46FC-8040-660C60086F48}" dt="2022-08-23T05:20:41.235" v="10400" actId="14100"/>
          <ac:graphicFrameMkLst>
            <pc:docMk/>
            <pc:sldMk cId="3290209647" sldId="371"/>
            <ac:graphicFrameMk id="2" creationId="{4509A744-8A13-2D2F-2667-A5CEB62B395B}"/>
          </ac:graphicFrameMkLst>
        </pc:graphicFrameChg>
      </pc:sldChg>
      <pc:sldChg chg="modSp add mod ord">
        <pc:chgData name="Thomas Kalfas" userId="f270cdd3-456a-456f-ae42-7454d6fec619" providerId="ADAL" clId="{BA08E115-0C6D-46FC-8040-660C60086F48}" dt="2022-08-17T04:49:34.550" v="2760" actId="6549"/>
        <pc:sldMkLst>
          <pc:docMk/>
          <pc:sldMk cId="772977172" sldId="372"/>
        </pc:sldMkLst>
        <pc:spChg chg="mod">
          <ac:chgData name="Thomas Kalfas" userId="f270cdd3-456a-456f-ae42-7454d6fec619" providerId="ADAL" clId="{BA08E115-0C6D-46FC-8040-660C60086F48}" dt="2022-08-17T04:49:34.550" v="2760" actId="6549"/>
          <ac:spMkLst>
            <pc:docMk/>
            <pc:sldMk cId="772977172" sldId="372"/>
            <ac:spMk id="2" creationId="{6974549F-1CF4-4A73-9D5E-388D7DC466CB}"/>
          </ac:spMkLst>
        </pc:spChg>
      </pc:sldChg>
      <pc:sldChg chg="addSp delSp modSp add mod modTransition modAnim">
        <pc:chgData name="Thomas Kalfas" userId="f270cdd3-456a-456f-ae42-7454d6fec619" providerId="ADAL" clId="{BA08E115-0C6D-46FC-8040-660C60086F48}" dt="2022-08-23T04:51:37.507" v="8595" actId="20577"/>
        <pc:sldMkLst>
          <pc:docMk/>
          <pc:sldMk cId="692886689" sldId="373"/>
        </pc:sldMkLst>
        <pc:spChg chg="mod">
          <ac:chgData name="Thomas Kalfas" userId="f270cdd3-456a-456f-ae42-7454d6fec619" providerId="ADAL" clId="{BA08E115-0C6D-46FC-8040-660C60086F48}" dt="2022-08-23T04:51:37.507" v="8595" actId="20577"/>
          <ac:spMkLst>
            <pc:docMk/>
            <pc:sldMk cId="692886689" sldId="373"/>
            <ac:spMk id="5" creationId="{ADC980DE-5427-4085-87C2-E265E50B5572}"/>
          </ac:spMkLst>
        </pc:spChg>
        <pc:spChg chg="mod">
          <ac:chgData name="Thomas Kalfas" userId="f270cdd3-456a-456f-ae42-7454d6fec619" providerId="ADAL" clId="{BA08E115-0C6D-46FC-8040-660C60086F48}" dt="2022-08-17T19:36:29.903" v="7556" actId="20577"/>
          <ac:spMkLst>
            <pc:docMk/>
            <pc:sldMk cId="692886689" sldId="373"/>
            <ac:spMk id="6" creationId="{B7C4FBCB-ADE6-44AC-BEA5-4D4C16E53C18}"/>
          </ac:spMkLst>
        </pc:spChg>
        <pc:picChg chg="mod">
          <ac:chgData name="Thomas Kalfas" userId="f270cdd3-456a-456f-ae42-7454d6fec619" providerId="ADAL" clId="{BA08E115-0C6D-46FC-8040-660C60086F48}" dt="2022-08-17T05:26:57.886" v="3086" actId="1076"/>
          <ac:picMkLst>
            <pc:docMk/>
            <pc:sldMk cId="692886689" sldId="373"/>
            <ac:picMk id="8" creationId="{5E94A205-0249-2727-1FDE-11E2DC8B95B4}"/>
          </ac:picMkLst>
        </pc:picChg>
        <pc:inkChg chg="add del">
          <ac:chgData name="Thomas Kalfas" userId="f270cdd3-456a-456f-ae42-7454d6fec619" providerId="ADAL" clId="{BA08E115-0C6D-46FC-8040-660C60086F48}" dt="2022-08-17T05:24:57.593" v="2963" actId="9405"/>
          <ac:inkMkLst>
            <pc:docMk/>
            <pc:sldMk cId="692886689" sldId="373"/>
            <ac:inkMk id="2" creationId="{CB02881B-8D76-85A6-09C9-7525DCAF4D3C}"/>
          </ac:inkMkLst>
        </pc:inkChg>
        <pc:inkChg chg="add del">
          <ac:chgData name="Thomas Kalfas" userId="f270cdd3-456a-456f-ae42-7454d6fec619" providerId="ADAL" clId="{BA08E115-0C6D-46FC-8040-660C60086F48}" dt="2022-08-17T05:24:45.307" v="2962" actId="9405"/>
          <ac:inkMkLst>
            <pc:docMk/>
            <pc:sldMk cId="692886689" sldId="373"/>
            <ac:inkMk id="4" creationId="{96FD5607-9030-8D71-9A66-0240016852D3}"/>
          </ac:inkMkLst>
        </pc:inkChg>
        <pc:inkChg chg="add del">
          <ac:chgData name="Thomas Kalfas" userId="f270cdd3-456a-456f-ae42-7454d6fec619" providerId="ADAL" clId="{BA08E115-0C6D-46FC-8040-660C60086F48}" dt="2022-08-17T05:25:07.142" v="2965" actId="9405"/>
          <ac:inkMkLst>
            <pc:docMk/>
            <pc:sldMk cId="692886689" sldId="373"/>
            <ac:inkMk id="7" creationId="{C9A47023-2E6D-72D5-D39D-9FBE48B19098}"/>
          </ac:inkMkLst>
        </pc:inkChg>
        <pc:inkChg chg="add del">
          <ac:chgData name="Thomas Kalfas" userId="f270cdd3-456a-456f-ae42-7454d6fec619" providerId="ADAL" clId="{BA08E115-0C6D-46FC-8040-660C60086F48}" dt="2022-08-17T05:25:18.416" v="2967" actId="9405"/>
          <ac:inkMkLst>
            <pc:docMk/>
            <pc:sldMk cId="692886689" sldId="373"/>
            <ac:inkMk id="9" creationId="{5447D013-ADFF-8C95-ADB9-CF5B0E5CDDC6}"/>
          </ac:inkMkLst>
        </pc:inkChg>
        <pc:inkChg chg="add">
          <ac:chgData name="Thomas Kalfas" userId="f270cdd3-456a-456f-ae42-7454d6fec619" providerId="ADAL" clId="{BA08E115-0C6D-46FC-8040-660C60086F48}" dt="2022-08-17T05:31:57.166" v="3326" actId="9405"/>
          <ac:inkMkLst>
            <pc:docMk/>
            <pc:sldMk cId="692886689" sldId="373"/>
            <ac:inkMk id="10" creationId="{04D04BAF-283F-5662-1A43-C5EC52EEF0DA}"/>
          </ac:inkMkLst>
        </pc:inkChg>
      </pc:sldChg>
      <pc:sldChg chg="addSp delSp modSp add mod modAnim">
        <pc:chgData name="Thomas Kalfas" userId="f270cdd3-456a-456f-ae42-7454d6fec619" providerId="ADAL" clId="{BA08E115-0C6D-46FC-8040-660C60086F48}" dt="2022-08-17T19:36:38.111" v="7567" actId="20577"/>
        <pc:sldMkLst>
          <pc:docMk/>
          <pc:sldMk cId="1351643345" sldId="374"/>
        </pc:sldMkLst>
        <pc:spChg chg="mod">
          <ac:chgData name="Thomas Kalfas" userId="f270cdd3-456a-456f-ae42-7454d6fec619" providerId="ADAL" clId="{BA08E115-0C6D-46FC-8040-660C60086F48}" dt="2022-08-17T06:33:30.029" v="6951" actId="20577"/>
          <ac:spMkLst>
            <pc:docMk/>
            <pc:sldMk cId="1351643345" sldId="374"/>
            <ac:spMk id="5" creationId="{ADC980DE-5427-4085-87C2-E265E50B5572}"/>
          </ac:spMkLst>
        </pc:spChg>
        <pc:spChg chg="mod">
          <ac:chgData name="Thomas Kalfas" userId="f270cdd3-456a-456f-ae42-7454d6fec619" providerId="ADAL" clId="{BA08E115-0C6D-46FC-8040-660C60086F48}" dt="2022-08-17T19:36:38.111" v="7567" actId="20577"/>
          <ac:spMkLst>
            <pc:docMk/>
            <pc:sldMk cId="1351643345" sldId="374"/>
            <ac:spMk id="6" creationId="{B7C4FBCB-ADE6-44AC-BEA5-4D4C16E53C18}"/>
          </ac:spMkLst>
        </pc:spChg>
        <pc:inkChg chg="add del mod">
          <ac:chgData name="Thomas Kalfas" userId="f270cdd3-456a-456f-ae42-7454d6fec619" providerId="ADAL" clId="{BA08E115-0C6D-46FC-8040-660C60086F48}" dt="2022-08-17T05:39:05.623" v="3706" actId="14100"/>
          <ac:inkMkLst>
            <pc:docMk/>
            <pc:sldMk cId="1351643345" sldId="374"/>
            <ac:inkMk id="10" creationId="{04D04BAF-283F-5662-1A43-C5EC52EEF0DA}"/>
          </ac:inkMkLst>
        </pc:inkChg>
      </pc:sldChg>
      <pc:sldChg chg="modSp add mod modAnim">
        <pc:chgData name="Thomas Kalfas" userId="f270cdd3-456a-456f-ae42-7454d6fec619" providerId="ADAL" clId="{BA08E115-0C6D-46FC-8040-660C60086F48}" dt="2022-08-17T19:36:46.888" v="7578" actId="20577"/>
        <pc:sldMkLst>
          <pc:docMk/>
          <pc:sldMk cId="2380682949" sldId="375"/>
        </pc:sldMkLst>
        <pc:spChg chg="mod">
          <ac:chgData name="Thomas Kalfas" userId="f270cdd3-456a-456f-ae42-7454d6fec619" providerId="ADAL" clId="{BA08E115-0C6D-46FC-8040-660C60086F48}" dt="2022-08-17T06:33:53.274" v="6956" actId="404"/>
          <ac:spMkLst>
            <pc:docMk/>
            <pc:sldMk cId="2380682949" sldId="375"/>
            <ac:spMk id="5" creationId="{ADC980DE-5427-4085-87C2-E265E50B5572}"/>
          </ac:spMkLst>
        </pc:spChg>
        <pc:spChg chg="mod">
          <ac:chgData name="Thomas Kalfas" userId="f270cdd3-456a-456f-ae42-7454d6fec619" providerId="ADAL" clId="{BA08E115-0C6D-46FC-8040-660C60086F48}" dt="2022-08-17T19:36:46.888" v="7578" actId="20577"/>
          <ac:spMkLst>
            <pc:docMk/>
            <pc:sldMk cId="2380682949" sldId="375"/>
            <ac:spMk id="6" creationId="{B7C4FBCB-ADE6-44AC-BEA5-4D4C16E53C18}"/>
          </ac:spMkLst>
        </pc:spChg>
        <pc:inkChg chg="mod">
          <ac:chgData name="Thomas Kalfas" userId="f270cdd3-456a-456f-ae42-7454d6fec619" providerId="ADAL" clId="{BA08E115-0C6D-46FC-8040-660C60086F48}" dt="2022-08-17T05:42:56.147" v="3867" actId="14100"/>
          <ac:inkMkLst>
            <pc:docMk/>
            <pc:sldMk cId="2380682949" sldId="375"/>
            <ac:inkMk id="10" creationId="{04D04BAF-283F-5662-1A43-C5EC52EEF0DA}"/>
          </ac:inkMkLst>
        </pc:inkChg>
      </pc:sldChg>
      <pc:sldChg chg="modSp add mod modAnim">
        <pc:chgData name="Thomas Kalfas" userId="f270cdd3-456a-456f-ae42-7454d6fec619" providerId="ADAL" clId="{BA08E115-0C6D-46FC-8040-660C60086F48}" dt="2022-08-17T19:36:54.031" v="7589" actId="20577"/>
        <pc:sldMkLst>
          <pc:docMk/>
          <pc:sldMk cId="1679469726" sldId="376"/>
        </pc:sldMkLst>
        <pc:spChg chg="mod">
          <ac:chgData name="Thomas Kalfas" userId="f270cdd3-456a-456f-ae42-7454d6fec619" providerId="ADAL" clId="{BA08E115-0C6D-46FC-8040-660C60086F48}" dt="2022-08-17T06:34:03.978" v="6961" actId="404"/>
          <ac:spMkLst>
            <pc:docMk/>
            <pc:sldMk cId="1679469726" sldId="376"/>
            <ac:spMk id="5" creationId="{ADC980DE-5427-4085-87C2-E265E50B5572}"/>
          </ac:spMkLst>
        </pc:spChg>
        <pc:spChg chg="mod">
          <ac:chgData name="Thomas Kalfas" userId="f270cdd3-456a-456f-ae42-7454d6fec619" providerId="ADAL" clId="{BA08E115-0C6D-46FC-8040-660C60086F48}" dt="2022-08-17T19:36:54.031" v="7589" actId="20577"/>
          <ac:spMkLst>
            <pc:docMk/>
            <pc:sldMk cId="1679469726" sldId="376"/>
            <ac:spMk id="6" creationId="{B7C4FBCB-ADE6-44AC-BEA5-4D4C16E53C18}"/>
          </ac:spMkLst>
        </pc:spChg>
        <pc:inkChg chg="mod">
          <ac:chgData name="Thomas Kalfas" userId="f270cdd3-456a-456f-ae42-7454d6fec619" providerId="ADAL" clId="{BA08E115-0C6D-46FC-8040-660C60086F48}" dt="2022-08-17T05:48:09.961" v="4231" actId="14100"/>
          <ac:inkMkLst>
            <pc:docMk/>
            <pc:sldMk cId="1679469726" sldId="376"/>
            <ac:inkMk id="10" creationId="{04D04BAF-283F-5662-1A43-C5EC52EEF0DA}"/>
          </ac:inkMkLst>
        </pc:inkChg>
      </pc:sldChg>
      <pc:sldChg chg="addSp delSp modSp add mod delAnim modAnim">
        <pc:chgData name="Thomas Kalfas" userId="f270cdd3-456a-456f-ae42-7454d6fec619" providerId="ADAL" clId="{BA08E115-0C6D-46FC-8040-660C60086F48}" dt="2022-08-23T05:30:08.710" v="10744" actId="115"/>
        <pc:sldMkLst>
          <pc:docMk/>
          <pc:sldMk cId="3436278783" sldId="377"/>
        </pc:sldMkLst>
        <pc:spChg chg="del mod">
          <ac:chgData name="Thomas Kalfas" userId="f270cdd3-456a-456f-ae42-7454d6fec619" providerId="ADAL" clId="{BA08E115-0C6D-46FC-8040-660C60086F48}" dt="2022-08-17T05:53:34.946" v="4465" actId="478"/>
          <ac:spMkLst>
            <pc:docMk/>
            <pc:sldMk cId="3436278783" sldId="377"/>
            <ac:spMk id="5" creationId="{ADC980DE-5427-4085-87C2-E265E50B5572}"/>
          </ac:spMkLst>
        </pc:spChg>
        <pc:spChg chg="mod">
          <ac:chgData name="Thomas Kalfas" userId="f270cdd3-456a-456f-ae42-7454d6fec619" providerId="ADAL" clId="{BA08E115-0C6D-46FC-8040-660C60086F48}" dt="2022-08-17T19:37:02.103" v="7600" actId="20577"/>
          <ac:spMkLst>
            <pc:docMk/>
            <pc:sldMk cId="3436278783" sldId="377"/>
            <ac:spMk id="6" creationId="{B7C4FBCB-ADE6-44AC-BEA5-4D4C16E53C18}"/>
          </ac:spMkLst>
        </pc:spChg>
        <pc:graphicFrameChg chg="add mod modGraphic">
          <ac:chgData name="Thomas Kalfas" userId="f270cdd3-456a-456f-ae42-7454d6fec619" providerId="ADAL" clId="{BA08E115-0C6D-46FC-8040-660C60086F48}" dt="2022-08-23T05:30:08.710" v="10744" actId="115"/>
          <ac:graphicFrameMkLst>
            <pc:docMk/>
            <pc:sldMk cId="3436278783" sldId="377"/>
            <ac:graphicFrameMk id="2" creationId="{AD30DDE1-2004-4FC2-A30C-8115429A365A}"/>
          </ac:graphicFrameMkLst>
        </pc:graphicFrameChg>
        <pc:picChg chg="del">
          <ac:chgData name="Thomas Kalfas" userId="f270cdd3-456a-456f-ae42-7454d6fec619" providerId="ADAL" clId="{BA08E115-0C6D-46FC-8040-660C60086F48}" dt="2022-08-17T05:53:02.850" v="4444" actId="478"/>
          <ac:picMkLst>
            <pc:docMk/>
            <pc:sldMk cId="3436278783" sldId="377"/>
            <ac:picMk id="8" creationId="{5E94A205-0249-2727-1FDE-11E2DC8B95B4}"/>
          </ac:picMkLst>
        </pc:picChg>
        <pc:inkChg chg="del">
          <ac:chgData name="Thomas Kalfas" userId="f270cdd3-456a-456f-ae42-7454d6fec619" providerId="ADAL" clId="{BA08E115-0C6D-46FC-8040-660C60086F48}" dt="2022-08-17T05:53:06.628" v="4445" actId="478"/>
          <ac:inkMkLst>
            <pc:docMk/>
            <pc:sldMk cId="3436278783" sldId="377"/>
            <ac:inkMk id="10" creationId="{04D04BAF-283F-5662-1A43-C5EC52EEF0DA}"/>
          </ac:inkMkLst>
        </pc:inkChg>
      </pc:sldChg>
      <pc:sldChg chg="modSp add mod">
        <pc:chgData name="Thomas Kalfas" userId="f270cdd3-456a-456f-ae42-7454d6fec619" providerId="ADAL" clId="{BA08E115-0C6D-46FC-8040-660C60086F48}" dt="2022-08-23T05:33:51.399" v="10838" actId="20577"/>
        <pc:sldMkLst>
          <pc:docMk/>
          <pc:sldMk cId="3316760333" sldId="378"/>
        </pc:sldMkLst>
        <pc:spChg chg="mod">
          <ac:chgData name="Thomas Kalfas" userId="f270cdd3-456a-456f-ae42-7454d6fec619" providerId="ADAL" clId="{BA08E115-0C6D-46FC-8040-660C60086F48}" dt="2022-08-17T06:20:59.081" v="6364" actId="20577"/>
          <ac:spMkLst>
            <pc:docMk/>
            <pc:sldMk cId="3316760333" sldId="378"/>
            <ac:spMk id="6" creationId="{B7C4FBCB-ADE6-44AC-BEA5-4D4C16E53C18}"/>
          </ac:spMkLst>
        </pc:spChg>
        <pc:graphicFrameChg chg="mod modGraphic">
          <ac:chgData name="Thomas Kalfas" userId="f270cdd3-456a-456f-ae42-7454d6fec619" providerId="ADAL" clId="{BA08E115-0C6D-46FC-8040-660C60086F48}" dt="2022-08-23T05:33:51.399" v="10838" actId="20577"/>
          <ac:graphicFrameMkLst>
            <pc:docMk/>
            <pc:sldMk cId="3316760333" sldId="378"/>
            <ac:graphicFrameMk id="2" creationId="{AD30DDE1-2004-4FC2-A30C-8115429A365A}"/>
          </ac:graphicFrameMkLst>
        </pc:graphicFrameChg>
      </pc:sldChg>
      <pc:sldChg chg="delSp modSp add mod ord delAnim modAnim modNotesTx">
        <pc:chgData name="Thomas Kalfas" userId="f270cdd3-456a-456f-ae42-7454d6fec619" providerId="ADAL" clId="{BA08E115-0C6D-46FC-8040-660C60086F48}" dt="2022-08-23T05:32:17.703" v="10791" actId="20577"/>
        <pc:sldMkLst>
          <pc:docMk/>
          <pc:sldMk cId="2038222781" sldId="379"/>
        </pc:sldMkLst>
        <pc:spChg chg="mod">
          <ac:chgData name="Thomas Kalfas" userId="f270cdd3-456a-456f-ae42-7454d6fec619" providerId="ADAL" clId="{BA08E115-0C6D-46FC-8040-660C60086F48}" dt="2022-08-23T04:59:08.865" v="8661" actId="20577"/>
          <ac:spMkLst>
            <pc:docMk/>
            <pc:sldMk cId="2038222781" sldId="379"/>
            <ac:spMk id="6" creationId="{B7C4FBCB-ADE6-44AC-BEA5-4D4C16E53C18}"/>
          </ac:spMkLst>
        </pc:spChg>
        <pc:spChg chg="mod">
          <ac:chgData name="Thomas Kalfas" userId="f270cdd3-456a-456f-ae42-7454d6fec619" providerId="ADAL" clId="{BA08E115-0C6D-46FC-8040-660C60086F48}" dt="2022-08-23T05:32:17.703" v="10791" actId="20577"/>
          <ac:spMkLst>
            <pc:docMk/>
            <pc:sldMk cId="2038222781" sldId="379"/>
            <ac:spMk id="7" creationId="{2120DBFE-5FF7-F333-6998-E4A75EA44AED}"/>
          </ac:spMkLst>
        </pc:spChg>
        <pc:spChg chg="del">
          <ac:chgData name="Thomas Kalfas" userId="f270cdd3-456a-456f-ae42-7454d6fec619" providerId="ADAL" clId="{BA08E115-0C6D-46FC-8040-660C60086F48}" dt="2022-08-23T04:59:41.699" v="8662" actId="478"/>
          <ac:spMkLst>
            <pc:docMk/>
            <pc:sldMk cId="2038222781" sldId="379"/>
            <ac:spMk id="9" creationId="{1DB142CC-2597-F2C7-D8B0-D91D8E06ED56}"/>
          </ac:spMkLst>
        </pc:spChg>
        <pc:spChg chg="del mod">
          <ac:chgData name="Thomas Kalfas" userId="f270cdd3-456a-456f-ae42-7454d6fec619" providerId="ADAL" clId="{BA08E115-0C6D-46FC-8040-660C60086F48}" dt="2022-08-23T04:59:49.332" v="8666" actId="478"/>
          <ac:spMkLst>
            <pc:docMk/>
            <pc:sldMk cId="2038222781" sldId="379"/>
            <ac:spMk id="10" creationId="{FC615B01-1A8F-2CDA-E850-F529FD016F6B}"/>
          </ac:spMkLst>
        </pc:spChg>
        <pc:picChg chg="del mod">
          <ac:chgData name="Thomas Kalfas" userId="f270cdd3-456a-456f-ae42-7454d6fec619" providerId="ADAL" clId="{BA08E115-0C6D-46FC-8040-660C60086F48}" dt="2022-08-23T04:59:44.105" v="8664" actId="478"/>
          <ac:picMkLst>
            <pc:docMk/>
            <pc:sldMk cId="2038222781" sldId="379"/>
            <ac:picMk id="8" creationId="{A853346C-C7B6-0CC6-F594-53D0E1C05C8B}"/>
          </ac:picMkLst>
        </pc:picChg>
      </pc:sldChg>
      <pc:sldChg chg="delSp modSp add del mod delAnim modAnim">
        <pc:chgData name="Thomas Kalfas" userId="f270cdd3-456a-456f-ae42-7454d6fec619" providerId="ADAL" clId="{BA08E115-0C6D-46FC-8040-660C60086F48}" dt="2022-08-23T04:31:14.056" v="8399" actId="47"/>
        <pc:sldMkLst>
          <pc:docMk/>
          <pc:sldMk cId="3683747485" sldId="379"/>
        </pc:sldMkLst>
        <pc:spChg chg="mod">
          <ac:chgData name="Thomas Kalfas" userId="f270cdd3-456a-456f-ae42-7454d6fec619" providerId="ADAL" clId="{BA08E115-0C6D-46FC-8040-660C60086F48}" dt="2022-08-23T04:30:53.012" v="8398" actId="20577"/>
          <ac:spMkLst>
            <pc:docMk/>
            <pc:sldMk cId="3683747485" sldId="379"/>
            <ac:spMk id="2" creationId="{ABEE955F-46DB-5F7D-0395-6C51260C723E}"/>
          </ac:spMkLst>
        </pc:spChg>
        <pc:spChg chg="mod">
          <ac:chgData name="Thomas Kalfas" userId="f270cdd3-456a-456f-ae42-7454d6fec619" providerId="ADAL" clId="{BA08E115-0C6D-46FC-8040-660C60086F48}" dt="2022-08-23T04:24:08.131" v="8049" actId="20577"/>
          <ac:spMkLst>
            <pc:docMk/>
            <pc:sldMk cId="3683747485" sldId="379"/>
            <ac:spMk id="6" creationId="{B7C4FBCB-ADE6-44AC-BEA5-4D4C16E53C18}"/>
          </ac:spMkLst>
        </pc:spChg>
        <pc:spChg chg="del mod">
          <ac:chgData name="Thomas Kalfas" userId="f270cdd3-456a-456f-ae42-7454d6fec619" providerId="ADAL" clId="{BA08E115-0C6D-46FC-8040-660C60086F48}" dt="2022-08-23T04:25:16.107" v="8147" actId="478"/>
          <ac:spMkLst>
            <pc:docMk/>
            <pc:sldMk cId="3683747485" sldId="379"/>
            <ac:spMk id="7" creationId="{6AED88B4-5F15-22A4-C217-B392789BCC92}"/>
          </ac:spMkLst>
        </pc:spChg>
        <pc:picChg chg="del">
          <ac:chgData name="Thomas Kalfas" userId="f270cdd3-456a-456f-ae42-7454d6fec619" providerId="ADAL" clId="{BA08E115-0C6D-46FC-8040-660C60086F48}" dt="2022-08-23T04:25:00.200" v="8145" actId="478"/>
          <ac:picMkLst>
            <pc:docMk/>
            <pc:sldMk cId="3683747485" sldId="379"/>
            <ac:picMk id="4" creationId="{A6B2EE7F-DF8B-9783-FB3F-2FF716FC0F33}"/>
          </ac:picMkLst>
        </pc:picChg>
      </pc:sldChg>
      <pc:sldChg chg="modSp add del mod modAnim">
        <pc:chgData name="Thomas Kalfas" userId="f270cdd3-456a-456f-ae42-7454d6fec619" providerId="ADAL" clId="{BA08E115-0C6D-46FC-8040-660C60086F48}" dt="2022-08-23T04:21:05.857" v="7991" actId="47"/>
        <pc:sldMkLst>
          <pc:docMk/>
          <pc:sldMk cId="4072808931" sldId="379"/>
        </pc:sldMkLst>
        <pc:spChg chg="mod">
          <ac:chgData name="Thomas Kalfas" userId="f270cdd3-456a-456f-ae42-7454d6fec619" providerId="ADAL" clId="{BA08E115-0C6D-46FC-8040-660C60086F48}" dt="2022-08-23T04:19:56.824" v="7990" actId="20577"/>
          <ac:spMkLst>
            <pc:docMk/>
            <pc:sldMk cId="4072808931" sldId="379"/>
            <ac:spMk id="2" creationId="{ABEE955F-46DB-5F7D-0395-6C51260C723E}"/>
          </ac:spMkLst>
        </pc:spChg>
        <pc:spChg chg="mod">
          <ac:chgData name="Thomas Kalfas" userId="f270cdd3-456a-456f-ae42-7454d6fec619" providerId="ADAL" clId="{BA08E115-0C6D-46FC-8040-660C60086F48}" dt="2022-08-23T04:17:14.076" v="7691" actId="20577"/>
          <ac:spMkLst>
            <pc:docMk/>
            <pc:sldMk cId="4072808931" sldId="379"/>
            <ac:spMk id="6" creationId="{B7C4FBCB-ADE6-44AC-BEA5-4D4C16E53C18}"/>
          </ac:spMkLst>
        </pc:spChg>
      </pc:sldChg>
      <pc:sldChg chg="modSp add mod ord">
        <pc:chgData name="Thomas Kalfas" userId="f270cdd3-456a-456f-ae42-7454d6fec619" providerId="ADAL" clId="{BA08E115-0C6D-46FC-8040-660C60086F48}" dt="2022-08-23T05:25:24.278" v="10420" actId="20577"/>
        <pc:sldMkLst>
          <pc:docMk/>
          <pc:sldMk cId="1965550274" sldId="380"/>
        </pc:sldMkLst>
        <pc:spChg chg="mod">
          <ac:chgData name="Thomas Kalfas" userId="f270cdd3-456a-456f-ae42-7454d6fec619" providerId="ADAL" clId="{BA08E115-0C6D-46FC-8040-660C60086F48}" dt="2022-08-23T05:25:24.278" v="10420" actId="20577"/>
          <ac:spMkLst>
            <pc:docMk/>
            <pc:sldMk cId="1965550274" sldId="380"/>
            <ac:spMk id="2" creationId="{6974549F-1CF4-4A73-9D5E-388D7DC466CB}"/>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17T05:31:57.165"/>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7816 956,'-1'-5,"0"1,0-1,0 0,-1 0,0 1,0-1,0 0,-1 1,1 0,-1 0,0 0,0 0,0 0,-1 0,0 1,-6-5,-6-5,0 1,-31-17,-77-35,-92-56,161 89,0 2,-90-33,-30-15,125 54,-1 1,-1 3,0 2,-2 2,-71-10,10 1,-36-5,101 22,1-3,0-1,0-3,-47-20,21 10,-1 4,-136-19,163 32,-349-28,-4 35,215 1,129-4,1-2,-76-17,-44-6,-385 19,335 12,194-1,0 1,1 2,-54 15,42-9,-48 6,-178 30,207-35,-302 85,262-59,63-22,-79 21,80-30,1 1,0 3,1 1,0 2,1 1,-49 29,1 9,-2-4,-101 41,92-51,19-9,-81 46,47-20,66-36,-63 41,25-6,-134 99,190-132,1 1,1 1,1 0,1 2,-34 52,-101 167,131-195,-39 105,61-144,-57 179,51-155,1 1,1 0,2 0,-1 52,8 151,3-113,-5-14,-1-34,4 0,3 1,16 83,-11-116,-6-21,1 0,1 0,1 0,2-1,0 0,14 24,3-10,2-1,57 61,6 5,-61-64,2-2,1-2,2 0,1-3,2-1,1-1,1-3,62 33,61 27,39 20,-161-88,1-2,0-2,49 10,358 64,-328-66,216 21,-22-4,-166-9,-68-13,114 12,100 1,165 8,676-38,-515-4,-585 3,4 2,0-3,0-1,0-2,71-16,45-14,0 1,103-31,-10 3,-141 33,-62 18,-1-2,-1-2,0-2,58-29,-64 24,1 1,0 3,54-17,135-41,-187 58,1-2,-2-1,49-34,-28 15,-43 29,0-1,-1 0,-1-1,0-1,-1-1,0 0,17-22,-5-8,-1 0,-3-2,-2 0,-2-2,15-57,40-95,-47 142,-2-1,-3-1,-3 0,-2-2,14-105,-2-44,5-80,-32-106,-4 210,1 156,-1 1,-1-1,-2 1,0-1,-3 1,0 1,-2 0,-1 0,-2 1,0 0,-2 1,-1 1,-1 0,-1 1,-40-41,54 62,-10-10,1 0,-21-30,9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17T05:31:57.165"/>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4172 734,'0'-4,"-1"1,0-1,1 1,-1-1,0 1,0-1,0 0,-1 1,1 0,-1 0,1 0,-1 0,1 0,-2 0,1 0,-3-3,-4-4,1 1,-17-13,-41-28,-50-42,87 69,0 0,-49-24,-15-12,66 41,0 1,-1 2,0 2,0 2,-39-8,6 0,-20-3,54 17,1-3,0-1,0-1,-25-16,11 7,-1 4,-72-15,87 25,-187-22,-1 27,114 0,69-2,0-2,-39-13,-25-4,-205 14,179 9,103 0,1 0,0 2,-29 11,22-6,-25 4,-95 23,110-27,-160 66,139-46,33-17,-41 16,42-22,1 0,-1 2,2 2,-1 0,1 2,-27 22,1 6,0-2,-55 31,49-39,10-7,-42 35,24-15,36-27,-35 31,15-5,-73 76,102-101,1 1,0 0,1 0,0 2,-18 40,-53 128,69-149,-21 80,33-111,-31 138,28-119,0 1,1-1,1 1,-1 39,5 117,1-87,-3-11,0-26,2-1,2 2,8 63,-6-88,-3-17,1 0,0 0,1 1,1-2,0 0,7 19,2-8,1 0,30 46,4 4,-33-49,1-2,0-1,2 0,0-2,2-1,-1-1,2-3,32 26,33 21,21 15,-86-67,0-2,1-1,25 7,192 49,-175-50,114 15,-10-2,-90-7,-36-10,61 9,54 1,87 6,362-30,-276-2,-312 2,3 2,-1-3,0-1,1-1,37-12,24-11,0 0,56-23,-6 2,-76 26,-32 13,-1-1,-1-2,1-1,30-23,-33 19,-1 1,1 2,29-13,71-32,-99 45,1-1,-2-2,27-25,-16 11,-22 22,-1 0,0-1,0 0,0-1,-1-1,0 1,9-18,-3-6,0 0,-2-1,-1 0,0-2,7-44,21-72,-24 108,-2 0,-1-1,-2 0,-1-2,7-80,0-34,2-61,-17-82,-2 161,1 120,-2 1,1 0,-2 0,1-1,-3 1,1 0,-1 1,-1 0,-1 0,0 1,-1 0,-1 1,0 0,0 1,-22-32,29 48,-6-7,1-1,-11-23,5 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17T05:31:57.165"/>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8156 818,'0'-4,"-2"0,0 0,2 0,-2 0,0 1,0-2,0 1,-1 0,1 1,-2 0,2-1,-2 1,2 0,-4-1,2 1,-6-4,-7-4,1 1,-33-14,-80-32,-98-47,171 78,-1-1,-96-26,-28-14,128 46,0 1,-2 2,1 3,-1 1,-76-8,12 0,-40-4,106 20,3-4,-1-1,0-1,-49-18,22 8,-2 4,-141-16,170 27,-365-24,-3 30,224 0,134-2,0-3,-76-14,-48-4,-402 15,351 10,200 0,3 1,0 1,-57 13,43-7,-49 4,-185 27,214-31,-312 73,271-51,65-18,-80 17,82-24,2-1,-2 3,4 2,-2 1,2 1,-53 25,2 6,0-1,-108 34,96-44,20-7,-82 38,47-16,70-30,-69 35,30-7,-143 86,200-113,2 1,-1 0,3 0,-1 2,-34 45,-105 143,136-167,-42 90,66-124,-62 153,55-131,1 0,1-1,2 1,-2 44,10 130,2-97,-6-12,0-29,4-2,4 3,15 71,-11-99,-6-19,2 0,0 0,2 2,1-3,1 0,14 21,3-9,2 1,59 50,8 5,-65-54,3-3,-1-1,4 0,0-2,4-1,-2-2,4-2,63 28,64 24,41 16,-168-74,0-3,2 0,49 7,375 54,-342-54,223 15,-19-1,-177-8,-70-12,120 11,105 1,170 6,707-33,-538-2,-611 2,6 2,-2-3,0-1,2-2,72-12,47-13,1 0,109-26,-12 3,-149 28,-62 15,-2-1,-2-2,2-1,58-26,-64 21,-2 1,3 3,55-15,140-36,-194 51,2-2,-4-2,53-28,-32 13,-42 24,-3 0,1-1,0 0,-1-1,-1-1,0 1,17-21,-6-6,1 1,-5-2,-1 0,-1-3,14-48,41-81,-46 121,-5 0,-1-1,-5 0,-1-3,13-89,0-37,5-69,-34-91,-4 180,2 133,-4 2,2-1,-4 0,2 0,-6 0,2 0,-1 2,-3-1,-2 1,0 0,-1 1,-3 1,1-1,-1 2,-43-36,58 54,-13-8,2-1,-21-26,10 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8-17T05:31:57.165"/>
    </inkml:context>
    <inkml:brush xml:id="br0">
      <inkml:brushProperty name="width" value="0.3" units="cm"/>
      <inkml:brushProperty name="height" value="0.6" units="cm"/>
      <inkml:brushProperty name="color" value="#00F900"/>
      <inkml:brushProperty name="tip" value="rectangle"/>
      <inkml:brushProperty name="rasterOp" value="maskPen"/>
      <inkml:brushProperty name="ignorePressure" value="1"/>
    </inkml:brush>
  </inkml:definitions>
  <inkml:trace contextRef="#ctx0" brushRef="#br0">11224 818,'0'-4,"-2"0,-1 0,3 0,-3 0,0 1,1-2,-1 1,-1 0,1 1,-3 0,4-1,-4 1,3 0,-5-1,3 1,-9-4,-10-4,2 1,-45-14,-111-32,-134-47,235 78,-1-1,-133-26,-38-14,176 46,0 1,-3 2,2 3,-2 1,-104-8,16 0,-55-4,146 20,5-4,-3-1,1-1,-67-18,29 8,-2 4,-194-16,234 27,-503-24,-3 30,307 0,185-2,0-3,-104-14,-67-4,-553 15,484 10,274 0,5 1,-1 1,-78 13,60-7,-68 4,-255 27,295-31,-430 73,373-51,90-18,-110 17,113-24,2-1,-3 3,7 2,-4 1,3 1,-73 25,3 6,0-1,-149 34,132-44,28-7,-113 38,65-16,96-30,-95 35,42-7,-198 86,276-113,3 1,-2 0,4 0,-1 2,-47 45,-144 143,187-167,-58 90,91-124,-86 153,77-131,0 0,2-1,3 1,-3 44,14 130,2-97,-7-12,-1-29,6-2,5 3,21 71,-16-99,-7-19,2 0,0 0,3 2,2-3,1 0,19 21,4-9,3 1,81 50,11 5,-89-54,3-3,0-1,5 0,0-2,5-1,-2-2,5-2,87 28,88 24,56 16,-231-74,1-3,1 0,69 7,515 54,-470-54,307 15,-27-1,-243-8,-96-12,165 11,144 1,234 6,973-33,-740-2,-841 2,8 2,-2-3,-1-1,3-2,100-12,63-13,3 0,149-26,-16 3,-205 28,-86 15,-2-1,-3-2,2-1,81-26,-89 21,-2 1,4 3,75-15,194-36,-268 51,3-2,-6-2,73-28,-43 13,-59 24,-3 0,0-1,1 0,-1-1,-2-1,0 1,23-21,-8-6,2 1,-8-2,0 0,-2-3,19-48,56-81,-62 121,-8 0,-1-1,-7 0,-1-3,18-89,-1-37,8-69,-47-91,-6 180,3 133,-6 2,4-1,-7 0,4 0,-9 0,3 0,-1 2,-5-1,-2 1,0 0,-2 1,-4 1,2-1,-2 2,-59-36,80 54,-18-8,3-1,-29-26,13 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8AF20A-2B60-451B-8EE5-BDB5D745154B}" type="datetimeFigureOut">
              <a:rPr lang="en-IN" smtClean="0"/>
              <a:t>17-08-2022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9493A8-3C54-404B-B0B3-AF759575639E}" type="slidenum">
              <a:rPr lang="en-IN" smtClean="0"/>
              <a:t>‹#›</a:t>
            </a:fld>
            <a:endParaRPr lang="en-IN"/>
          </a:p>
        </p:txBody>
      </p:sp>
    </p:spTree>
    <p:extLst>
      <p:ext uri="{BB962C8B-B14F-4D97-AF65-F5344CB8AC3E}">
        <p14:creationId xmlns:p14="http://schemas.microsoft.com/office/powerpoint/2010/main" val="2544310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sychologytoday.com/us/blog/the-future-brain/201807/how-artificial-intelligence-is-accelerating-life-scienc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psychologytoday.com/us/blog/the-future-brain/201807/how-artificial-intelligence-is-accelerating-life-scienc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sychologytoday.com/us/blog/the-future-brain/201807/how-artificial-intelligence-is-accelerating-life-scienc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9493A8-3C54-404B-B0B3-AF759575639E}" type="slidenum">
              <a:rPr lang="en-IN" smtClean="0"/>
              <a:t>1</a:t>
            </a:fld>
            <a:endParaRPr lang="en-IN"/>
          </a:p>
        </p:txBody>
      </p:sp>
    </p:spTree>
    <p:extLst>
      <p:ext uri="{BB962C8B-B14F-4D97-AF65-F5344CB8AC3E}">
        <p14:creationId xmlns:p14="http://schemas.microsoft.com/office/powerpoint/2010/main" val="4154215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4746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50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9493A8-3C54-404B-B0B3-AF759575639E}" type="slidenum">
              <a:rPr lang="en-IN" smtClean="0"/>
              <a:t>12</a:t>
            </a:fld>
            <a:endParaRPr lang="en-IN"/>
          </a:p>
        </p:txBody>
      </p:sp>
    </p:spTree>
    <p:extLst>
      <p:ext uri="{BB962C8B-B14F-4D97-AF65-F5344CB8AC3E}">
        <p14:creationId xmlns:p14="http://schemas.microsoft.com/office/powerpoint/2010/main" val="1192010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process focuses on ensuring quality by working off of the protocol to generate specifications which are then used to generate both source and validation outputs.  The latter are then compared and accuracy confirmed prior to review by the extended team.  There are multiple review cycles of mostly a manual nature, specifications are prone to error due to manual review and entry, and it’s a very time consuming process.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7705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9406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462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9138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67089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9642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47512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9191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9493A8-3C54-404B-B0B3-AF759575639E}" type="slidenum">
              <a:rPr lang="en-IN" smtClean="0"/>
              <a:t>20</a:t>
            </a:fld>
            <a:endParaRPr lang="en-IN"/>
          </a:p>
        </p:txBody>
      </p:sp>
    </p:spTree>
    <p:extLst>
      <p:ext uri="{BB962C8B-B14F-4D97-AF65-F5344CB8AC3E}">
        <p14:creationId xmlns:p14="http://schemas.microsoft.com/office/powerpoint/2010/main" val="34626315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u="sng" dirty="0">
              <a:solidFill>
                <a:schemeClr val="hlink"/>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9925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9493A8-3C54-404B-B0B3-AF759575639E}" type="slidenum">
              <a:rPr lang="en-IN" smtClean="0"/>
              <a:t>3</a:t>
            </a:fld>
            <a:endParaRPr lang="en-IN"/>
          </a:p>
        </p:txBody>
      </p:sp>
    </p:spTree>
    <p:extLst>
      <p:ext uri="{BB962C8B-B14F-4D97-AF65-F5344CB8AC3E}">
        <p14:creationId xmlns:p14="http://schemas.microsoft.com/office/powerpoint/2010/main" val="529625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But I’ve seen similar claims of ~80 of C-level professionals considering AI to be a competitive advantage and consequently a key to their company’s success.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2610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9493A8-3C54-404B-B0B3-AF759575639E}" type="slidenum">
              <a:rPr lang="en-IN" smtClean="0"/>
              <a:t>5</a:t>
            </a:fld>
            <a:endParaRPr lang="en-IN"/>
          </a:p>
        </p:txBody>
      </p:sp>
    </p:spTree>
    <p:extLst>
      <p:ext uri="{BB962C8B-B14F-4D97-AF65-F5344CB8AC3E}">
        <p14:creationId xmlns:p14="http://schemas.microsoft.com/office/powerpoint/2010/main" val="1059115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Pulled this from </a:t>
            </a:r>
            <a:r>
              <a:rPr lang="en-US" u="sng" dirty="0">
                <a:solidFill>
                  <a:schemeClr val="hlink"/>
                </a:solidFill>
                <a:hlinkClick r:id="rId3"/>
              </a:rPr>
              <a:t>https://www.psychologytoday.com/us/blog/the-future-brain/201807/how-artificial-intelligence-is-accelerating-life-sciences</a:t>
            </a:r>
            <a:endParaRPr lang="en-US" u="sng" dirty="0">
              <a:solidFill>
                <a:schemeClr val="hlink"/>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7655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Pulled this from </a:t>
            </a:r>
            <a:r>
              <a:rPr lang="en-US" u="sng" dirty="0">
                <a:solidFill>
                  <a:schemeClr val="hlink"/>
                </a:solidFill>
                <a:hlinkClick r:id="rId3"/>
              </a:rPr>
              <a:t>https://www.psychologytoday.com/us/blog/the-future-brain/201807/how-artificial-intelligence-is-accelerating-life-sciences</a:t>
            </a:r>
            <a:endParaRPr lang="en-US" u="sng" dirty="0">
              <a:solidFill>
                <a:schemeClr val="hlink"/>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5425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Pulled this from </a:t>
            </a:r>
            <a:r>
              <a:rPr lang="en-US" u="sng" dirty="0">
                <a:solidFill>
                  <a:schemeClr val="hlink"/>
                </a:solidFill>
                <a:hlinkClick r:id="rId3"/>
              </a:rPr>
              <a:t>https://www.psychologytoday.com/us/blog/the-future-brain/201807/how-artificial-intelligence-is-accelerating-life-sciences</a:t>
            </a:r>
            <a:endParaRPr lang="en-US" u="sng" dirty="0">
              <a:solidFill>
                <a:schemeClr val="hlink"/>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9493A8-3C54-404B-B0B3-AF759575639E}"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3283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09493A8-3C54-404B-B0B3-AF759575639E}" type="slidenum">
              <a:rPr lang="en-IN" smtClean="0"/>
              <a:t>9</a:t>
            </a:fld>
            <a:endParaRPr lang="en-IN"/>
          </a:p>
        </p:txBody>
      </p:sp>
    </p:spTree>
    <p:extLst>
      <p:ext uri="{BB962C8B-B14F-4D97-AF65-F5344CB8AC3E}">
        <p14:creationId xmlns:p14="http://schemas.microsoft.com/office/powerpoint/2010/main" val="2878784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www.geninvo.com/"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s://www.geninvo.com/" TargetMode="External"/><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hyperlink" Target="https://www.geninvo.com/" TargetMode="External"/><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C9B0-C44B-4EAF-82A3-91248BE7B6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A6A3A05-1D56-4476-B808-B4E4138935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19169C5-62E3-4B8F-82E7-130FE4717E26}"/>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E4118EFF-DAE2-42DD-BFE0-69F50FA0F66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21E3DED-8B05-4599-8AFE-D24F913BC4EB}"/>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3676661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6B2A4-4B38-420A-9BCB-5FB670DB8B5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CC12F07-8EAB-41B2-98E9-657F181D9F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92AAAD8-BBA0-4B0E-94FA-19A12B7C61E3}"/>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5CEC16FA-2E1C-4C77-9458-2EAF8DC0240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BE7D594-DC47-4038-AB04-E55CE5946EC1}"/>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4061387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DBB1A7-B3AE-403F-A99D-B48AA957DC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D3132FD-A290-49AF-AB50-3EAFD966CE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49DBE92-7564-4B69-B573-DD66B764D217}"/>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8B925FE8-EEEC-497B-A016-BA5E540D948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05AC65A-16B9-43FA-BEA0-A3D312069F89}"/>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3495601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235FE827-F66B-45F0-89FA-62E396B74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a:extLst>
              <a:ext uri="{FF2B5EF4-FFF2-40B4-BE49-F238E27FC236}">
                <a16:creationId xmlns:a16="http://schemas.microsoft.com/office/drawing/2014/main" id="{7A93F139-6A56-49AD-9919-F7C50228EBB4}"/>
              </a:ext>
            </a:extLst>
          </p:cNvPr>
          <p:cNvSpPr>
            <a:spLocks noGrp="1"/>
          </p:cNvSpPr>
          <p:nvPr>
            <p:ph type="dt" sz="half" idx="10"/>
          </p:nvPr>
        </p:nvSpPr>
        <p:spPr/>
        <p:txBody>
          <a:bodyPr/>
          <a:lstStyle/>
          <a:p>
            <a:fld id="{C0D9C872-5E42-4F8A-91F6-AD8C125755BC}" type="datetimeFigureOut">
              <a:rPr lang="en-IN" smtClean="0"/>
              <a:t>17-08-2022</a:t>
            </a:fld>
            <a:endParaRPr lang="en-IN"/>
          </a:p>
        </p:txBody>
      </p:sp>
      <p:sp>
        <p:nvSpPr>
          <p:cNvPr id="5" name="Footer Placeholder 4">
            <a:extLst>
              <a:ext uri="{FF2B5EF4-FFF2-40B4-BE49-F238E27FC236}">
                <a16:creationId xmlns:a16="http://schemas.microsoft.com/office/drawing/2014/main" id="{C5827357-E376-4B90-A241-64BC1C8CAE1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57E6622-E098-47B5-AB42-F647D4CBA276}"/>
              </a:ext>
            </a:extLst>
          </p:cNvPr>
          <p:cNvSpPr>
            <a:spLocks noGrp="1"/>
          </p:cNvSpPr>
          <p:nvPr>
            <p:ph type="sldNum" sz="quarter" idx="12"/>
          </p:nvPr>
        </p:nvSpPr>
        <p:spPr/>
        <p:txBody>
          <a:bodyPr/>
          <a:lstStyle/>
          <a:p>
            <a:fld id="{42F99D76-D8A0-4363-B084-82D5A0101137}" type="slidenum">
              <a:rPr lang="en-IN" smtClean="0"/>
              <a:t>‹#›</a:t>
            </a:fld>
            <a:endParaRPr lang="en-IN"/>
          </a:p>
        </p:txBody>
      </p:sp>
    </p:spTree>
    <p:extLst>
      <p:ext uri="{BB962C8B-B14F-4D97-AF65-F5344CB8AC3E}">
        <p14:creationId xmlns:p14="http://schemas.microsoft.com/office/powerpoint/2010/main" val="3682713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09EC3385-BFDC-497E-99A5-4F237B960C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a:extLst>
              <a:ext uri="{FF2B5EF4-FFF2-40B4-BE49-F238E27FC236}">
                <a16:creationId xmlns:a16="http://schemas.microsoft.com/office/drawing/2014/main" id="{5D1B9214-83F7-4B4B-9A1F-5BA1C9446ACC}"/>
              </a:ext>
            </a:extLst>
          </p:cNvPr>
          <p:cNvSpPr>
            <a:spLocks noGrp="1"/>
          </p:cNvSpPr>
          <p:nvPr>
            <p:ph type="dt" sz="half" idx="10"/>
          </p:nvPr>
        </p:nvSpPr>
        <p:spPr/>
        <p:txBody>
          <a:bodyPr/>
          <a:lstStyle/>
          <a:p>
            <a:fld id="{C0D9C872-5E42-4F8A-91F6-AD8C125755BC}" type="datetimeFigureOut">
              <a:rPr lang="en-IN" smtClean="0"/>
              <a:t>17-08-2022</a:t>
            </a:fld>
            <a:endParaRPr lang="en-IN"/>
          </a:p>
        </p:txBody>
      </p:sp>
      <p:sp>
        <p:nvSpPr>
          <p:cNvPr id="5" name="Footer Placeholder 4">
            <a:extLst>
              <a:ext uri="{FF2B5EF4-FFF2-40B4-BE49-F238E27FC236}">
                <a16:creationId xmlns:a16="http://schemas.microsoft.com/office/drawing/2014/main" id="{041FECDE-BE67-4E30-B283-D7108DB5515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56FE1C4-BFB3-4759-93D6-FA7CD139BFC2}"/>
              </a:ext>
            </a:extLst>
          </p:cNvPr>
          <p:cNvSpPr>
            <a:spLocks noGrp="1"/>
          </p:cNvSpPr>
          <p:nvPr>
            <p:ph type="sldNum" sz="quarter" idx="12"/>
          </p:nvPr>
        </p:nvSpPr>
        <p:spPr/>
        <p:txBody>
          <a:bodyPr/>
          <a:lstStyle/>
          <a:p>
            <a:fld id="{42F99D76-D8A0-4363-B084-82D5A0101137}" type="slidenum">
              <a:rPr lang="en-IN" smtClean="0"/>
              <a:t>‹#›</a:t>
            </a:fld>
            <a:endParaRPr lang="en-IN"/>
          </a:p>
        </p:txBody>
      </p:sp>
      <p:pic>
        <p:nvPicPr>
          <p:cNvPr id="14" name="Picture 13" descr="Logo&#10;&#10;Description automatically generated">
            <a:hlinkClick r:id="rId3"/>
            <a:extLst>
              <a:ext uri="{FF2B5EF4-FFF2-40B4-BE49-F238E27FC236}">
                <a16:creationId xmlns:a16="http://schemas.microsoft.com/office/drawing/2014/main" id="{F5BB9F64-9D43-4FEE-BDA9-3EE636F9DEC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6034" y="5560219"/>
            <a:ext cx="897542" cy="751447"/>
          </a:xfrm>
          <a:prstGeom prst="rect">
            <a:avLst/>
          </a:prstGeom>
        </p:spPr>
      </p:pic>
      <p:cxnSp>
        <p:nvCxnSpPr>
          <p:cNvPr id="15" name="Straight Connector 14">
            <a:extLst>
              <a:ext uri="{FF2B5EF4-FFF2-40B4-BE49-F238E27FC236}">
                <a16:creationId xmlns:a16="http://schemas.microsoft.com/office/drawing/2014/main" id="{A423945C-9587-4758-99DD-FC5EBBB321D1}"/>
              </a:ext>
            </a:extLst>
          </p:cNvPr>
          <p:cNvCxnSpPr>
            <a:cxnSpLocks/>
          </p:cNvCxnSpPr>
          <p:nvPr userDrawn="1"/>
        </p:nvCxnSpPr>
        <p:spPr>
          <a:xfrm>
            <a:off x="1312070" y="5776913"/>
            <a:ext cx="0" cy="316706"/>
          </a:xfrm>
          <a:prstGeom prst="line">
            <a:avLst/>
          </a:prstGeom>
          <a:ln w="9525">
            <a:solidFill>
              <a:srgbClr val="00393F"/>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154562E-3360-46AB-B255-14B2403B0CFF}"/>
              </a:ext>
            </a:extLst>
          </p:cNvPr>
          <p:cNvSpPr txBox="1"/>
          <p:nvPr userDrawn="1"/>
        </p:nvSpPr>
        <p:spPr>
          <a:xfrm>
            <a:off x="1343025" y="5750600"/>
            <a:ext cx="4455318" cy="369332"/>
          </a:xfrm>
          <a:prstGeom prst="rect">
            <a:avLst/>
          </a:prstGeom>
          <a:noFill/>
        </p:spPr>
        <p:txBody>
          <a:bodyPr wrap="square" rtlCol="0">
            <a:spAutoFit/>
          </a:bodyPr>
          <a:lstStyle/>
          <a:p>
            <a:r>
              <a:rPr lang="en-IN" sz="1000">
                <a:solidFill>
                  <a:srgbClr val="00393F"/>
                </a:solidFill>
                <a:latin typeface="Titillium Web Light" panose="00000400000000000000" pitchFamily="2" charset="0"/>
              </a:rPr>
              <a:t>www.geninvo.com</a:t>
            </a:r>
          </a:p>
          <a:p>
            <a:r>
              <a:rPr lang="en-IN" sz="800">
                <a:solidFill>
                  <a:srgbClr val="00393F"/>
                </a:solidFill>
                <a:latin typeface="Titillium Web Light" panose="00000400000000000000" pitchFamily="2" charset="0"/>
              </a:rPr>
              <a:t>North America | UK | Europe | India</a:t>
            </a:r>
          </a:p>
        </p:txBody>
      </p:sp>
    </p:spTree>
    <p:extLst>
      <p:ext uri="{BB962C8B-B14F-4D97-AF65-F5344CB8AC3E}">
        <p14:creationId xmlns:p14="http://schemas.microsoft.com/office/powerpoint/2010/main" val="91263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DC9B0-C44B-4EAF-82A3-91248BE7B63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A6A3A05-1D56-4476-B808-B4E4138935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019169C5-62E3-4B8F-82E7-130FE4717E26}"/>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E4118EFF-DAE2-42DD-BFE0-69F50FA0F66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21E3DED-8B05-4599-8AFE-D24F913BC4EB}"/>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2506349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94500-D981-49F5-A478-9A49AD17E16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5ACE798-53EB-4C1D-A972-8349C9836E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9C53A6D-0CE9-44A7-A361-0D1D190E8486}"/>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21193511-EA91-4A8E-9B27-FB0E4DCFE0A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88B70C9-2377-4EEC-833C-AB457579C7D6}"/>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4039655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403E4-5038-42FA-9B2C-C864AAE25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312C721-8652-4CA8-9756-5017609594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C058DD-0FBF-4A03-89EC-8D70D907CA72}"/>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84AE1D65-A373-4D11-B34F-F743A2830D0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78FF0F6-4B3F-40B2-8468-F475DC465285}"/>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35471269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8D291-E59D-45E5-8E7D-EF04E424E57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BDBE79A-FF51-4C9B-8F38-E7AE7FB709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19A4F94F-D156-48B1-9C7B-00DD16FC7D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9BE3C69-6280-4313-BF6D-3B90CB065068}"/>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6" name="Footer Placeholder 5">
            <a:extLst>
              <a:ext uri="{FF2B5EF4-FFF2-40B4-BE49-F238E27FC236}">
                <a16:creationId xmlns:a16="http://schemas.microsoft.com/office/drawing/2014/main" id="{48FE86B2-3963-4271-B160-91F4E98F9AF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49FBE87-8D0C-4CC1-81D7-ACB4D36D11C5}"/>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96094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62FA5-3A1A-450E-BE09-2D2074E4BE1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A24BCB4-8DD9-4B01-8FD7-1CE8655163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232771-0C80-4DEF-8555-327D581C86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63473AFC-2B1F-4C2A-A80F-3CEB0FD1A0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703855-262A-4F72-B125-60F6907D61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698B1E6-82E6-4892-9BE4-4C6B99C63676}"/>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8" name="Footer Placeholder 7">
            <a:extLst>
              <a:ext uri="{FF2B5EF4-FFF2-40B4-BE49-F238E27FC236}">
                <a16:creationId xmlns:a16="http://schemas.microsoft.com/office/drawing/2014/main" id="{E5AC3D91-7D2A-4C56-B7A8-AA3EDF21788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EE424AF-22AC-447D-8CFF-3CACF51DA257}"/>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16893808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BBDAD-2CE0-4696-BE24-2904AC48C2D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585A30B-F96B-4C8E-B09F-0A419633F6C0}"/>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4" name="Footer Placeholder 3">
            <a:extLst>
              <a:ext uri="{FF2B5EF4-FFF2-40B4-BE49-F238E27FC236}">
                <a16:creationId xmlns:a16="http://schemas.microsoft.com/office/drawing/2014/main" id="{9925FCF6-18D2-4DE1-95B3-96ED81317D6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4C9149C-4C96-434A-ACB2-93A98883CF3D}"/>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1459332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94500-D981-49F5-A478-9A49AD17E16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5ACE798-53EB-4C1D-A972-8349C9836E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9C53A6D-0CE9-44A7-A361-0D1D190E8486}"/>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21193511-EA91-4A8E-9B27-FB0E4DCFE0A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88B70C9-2377-4EEC-833C-AB457579C7D6}"/>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4307701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722271-4F36-4807-8195-7934CBB50D25}"/>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3" name="Footer Placeholder 2">
            <a:extLst>
              <a:ext uri="{FF2B5EF4-FFF2-40B4-BE49-F238E27FC236}">
                <a16:creationId xmlns:a16="http://schemas.microsoft.com/office/drawing/2014/main" id="{B4B29EB7-966D-4E29-931E-43835C11877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9ABBC587-FE4B-4457-A4F7-309A83E4AC69}"/>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1361652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A918D-5EB7-4F2F-A290-3FB1DFF770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484FBA5-3E01-4560-956B-80F9EF4564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6B4F4C1-8912-43A5-8E3F-33CB772C14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558DB9-A14E-4DC3-99BF-09E94A37F149}"/>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6" name="Footer Placeholder 5">
            <a:extLst>
              <a:ext uri="{FF2B5EF4-FFF2-40B4-BE49-F238E27FC236}">
                <a16:creationId xmlns:a16="http://schemas.microsoft.com/office/drawing/2014/main" id="{C9CCF5EF-C8F3-4402-8584-A43FE13AA25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09E6F45-B199-414D-99A0-5E5ABC514735}"/>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40204451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8941-138C-418B-989D-981A0CDB86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BE2FDA8-ABF6-41D1-9782-FC4A87E503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E4AFADC-70E3-4C1A-BB9D-45F3589551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8B139-EF08-49D2-AF22-0CDAC33CC95B}"/>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6" name="Footer Placeholder 5">
            <a:extLst>
              <a:ext uri="{FF2B5EF4-FFF2-40B4-BE49-F238E27FC236}">
                <a16:creationId xmlns:a16="http://schemas.microsoft.com/office/drawing/2014/main" id="{76ADAEC7-93F4-41A4-B9F9-77F12334A9F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5AFA620-9FE1-4B96-A4DC-A3689553CFF3}"/>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28980910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6B2A4-4B38-420A-9BCB-5FB670DB8B5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CC12F07-8EAB-41B2-98E9-657F181D9F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92AAAD8-BBA0-4B0E-94FA-19A12B7C61E3}"/>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5CEC16FA-2E1C-4C77-9458-2EAF8DC0240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BE7D594-DC47-4038-AB04-E55CE5946EC1}"/>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7411073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DBB1A7-B3AE-403F-A99D-B48AA957DC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D3132FD-A290-49AF-AB50-3EAFD966CE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49DBE92-7564-4B69-B573-DD66B764D217}"/>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8B925FE8-EEEC-497B-A016-BA5E540D948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05AC65A-16B9-43FA-BEA0-A3D312069F89}"/>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37217540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09EC3385-BFDC-497E-99A5-4F237B960C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a:extLst>
              <a:ext uri="{FF2B5EF4-FFF2-40B4-BE49-F238E27FC236}">
                <a16:creationId xmlns:a16="http://schemas.microsoft.com/office/drawing/2014/main" id="{5D1B9214-83F7-4B4B-9A1F-5BA1C9446ACC}"/>
              </a:ext>
            </a:extLst>
          </p:cNvPr>
          <p:cNvSpPr>
            <a:spLocks noGrp="1"/>
          </p:cNvSpPr>
          <p:nvPr>
            <p:ph type="dt" sz="half" idx="10"/>
          </p:nvPr>
        </p:nvSpPr>
        <p:spPr/>
        <p:txBody>
          <a:bodyPr/>
          <a:lstStyle/>
          <a:p>
            <a:fld id="{C0D9C872-5E42-4F8A-91F6-AD8C125755BC}" type="datetimeFigureOut">
              <a:rPr lang="en-IN" smtClean="0"/>
              <a:t>17-08-2022</a:t>
            </a:fld>
            <a:endParaRPr lang="en-IN"/>
          </a:p>
        </p:txBody>
      </p:sp>
      <p:sp>
        <p:nvSpPr>
          <p:cNvPr id="5" name="Footer Placeholder 4">
            <a:extLst>
              <a:ext uri="{FF2B5EF4-FFF2-40B4-BE49-F238E27FC236}">
                <a16:creationId xmlns:a16="http://schemas.microsoft.com/office/drawing/2014/main" id="{041FECDE-BE67-4E30-B283-D7108DB5515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56FE1C4-BFB3-4759-93D6-FA7CD139BFC2}"/>
              </a:ext>
            </a:extLst>
          </p:cNvPr>
          <p:cNvSpPr>
            <a:spLocks noGrp="1"/>
          </p:cNvSpPr>
          <p:nvPr>
            <p:ph type="sldNum" sz="quarter" idx="12"/>
          </p:nvPr>
        </p:nvSpPr>
        <p:spPr/>
        <p:txBody>
          <a:bodyPr/>
          <a:lstStyle/>
          <a:p>
            <a:fld id="{42F99D76-D8A0-4363-B084-82D5A0101137}" type="slidenum">
              <a:rPr lang="en-IN" smtClean="0"/>
              <a:t>‹#›</a:t>
            </a:fld>
            <a:endParaRPr lang="en-IN"/>
          </a:p>
        </p:txBody>
      </p:sp>
      <p:pic>
        <p:nvPicPr>
          <p:cNvPr id="14" name="Picture 13" descr="Logo&#10;&#10;Description automatically generated">
            <a:hlinkClick r:id="rId3"/>
            <a:extLst>
              <a:ext uri="{FF2B5EF4-FFF2-40B4-BE49-F238E27FC236}">
                <a16:creationId xmlns:a16="http://schemas.microsoft.com/office/drawing/2014/main" id="{F5BB9F64-9D43-4FEE-BDA9-3EE636F9DEC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6034" y="5560219"/>
            <a:ext cx="897542" cy="751447"/>
          </a:xfrm>
          <a:prstGeom prst="rect">
            <a:avLst/>
          </a:prstGeom>
        </p:spPr>
      </p:pic>
      <p:cxnSp>
        <p:nvCxnSpPr>
          <p:cNvPr id="15" name="Straight Connector 14">
            <a:extLst>
              <a:ext uri="{FF2B5EF4-FFF2-40B4-BE49-F238E27FC236}">
                <a16:creationId xmlns:a16="http://schemas.microsoft.com/office/drawing/2014/main" id="{A423945C-9587-4758-99DD-FC5EBBB321D1}"/>
              </a:ext>
            </a:extLst>
          </p:cNvPr>
          <p:cNvCxnSpPr>
            <a:cxnSpLocks/>
          </p:cNvCxnSpPr>
          <p:nvPr userDrawn="1"/>
        </p:nvCxnSpPr>
        <p:spPr>
          <a:xfrm>
            <a:off x="1312070" y="5776913"/>
            <a:ext cx="0" cy="316706"/>
          </a:xfrm>
          <a:prstGeom prst="line">
            <a:avLst/>
          </a:prstGeom>
          <a:ln w="9525">
            <a:solidFill>
              <a:srgbClr val="00393F"/>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154562E-3360-46AB-B255-14B2403B0CFF}"/>
              </a:ext>
            </a:extLst>
          </p:cNvPr>
          <p:cNvSpPr txBox="1"/>
          <p:nvPr userDrawn="1"/>
        </p:nvSpPr>
        <p:spPr>
          <a:xfrm>
            <a:off x="1343025" y="5750600"/>
            <a:ext cx="4455318" cy="369332"/>
          </a:xfrm>
          <a:prstGeom prst="rect">
            <a:avLst/>
          </a:prstGeom>
          <a:noFill/>
        </p:spPr>
        <p:txBody>
          <a:bodyPr wrap="square" rtlCol="0">
            <a:spAutoFit/>
          </a:bodyPr>
          <a:lstStyle/>
          <a:p>
            <a:r>
              <a:rPr lang="en-IN" sz="1000">
                <a:solidFill>
                  <a:srgbClr val="00393F"/>
                </a:solidFill>
                <a:latin typeface="Titillium Web Light" panose="00000400000000000000" pitchFamily="2" charset="0"/>
              </a:rPr>
              <a:t>www.geninvo.com</a:t>
            </a:r>
          </a:p>
          <a:p>
            <a:r>
              <a:rPr lang="en-IN" sz="800">
                <a:solidFill>
                  <a:srgbClr val="00393F"/>
                </a:solidFill>
                <a:latin typeface="Titillium Web Light" panose="00000400000000000000" pitchFamily="2" charset="0"/>
              </a:rPr>
              <a:t>North America | UK | Europe | India</a:t>
            </a:r>
          </a:p>
        </p:txBody>
      </p:sp>
      <p:cxnSp>
        <p:nvCxnSpPr>
          <p:cNvPr id="9" name="Straight Connector 8">
            <a:extLst>
              <a:ext uri="{FF2B5EF4-FFF2-40B4-BE49-F238E27FC236}">
                <a16:creationId xmlns:a16="http://schemas.microsoft.com/office/drawing/2014/main" id="{54B0EF4C-965C-453A-B64E-7E107E0551F5}"/>
              </a:ext>
            </a:extLst>
          </p:cNvPr>
          <p:cNvCxnSpPr>
            <a:cxnSpLocks/>
          </p:cNvCxnSpPr>
          <p:nvPr userDrawn="1"/>
        </p:nvCxnSpPr>
        <p:spPr>
          <a:xfrm>
            <a:off x="588010" y="1302254"/>
            <a:ext cx="1080298" cy="0"/>
          </a:xfrm>
          <a:prstGeom prst="line">
            <a:avLst/>
          </a:prstGeom>
          <a:ln w="76200">
            <a:solidFill>
              <a:srgbClr val="063E44"/>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677066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09EC3385-BFDC-497E-99A5-4F237B960C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Date Placeholder 3">
            <a:extLst>
              <a:ext uri="{FF2B5EF4-FFF2-40B4-BE49-F238E27FC236}">
                <a16:creationId xmlns:a16="http://schemas.microsoft.com/office/drawing/2014/main" id="{5D1B9214-83F7-4B4B-9A1F-5BA1C9446ACC}"/>
              </a:ext>
            </a:extLst>
          </p:cNvPr>
          <p:cNvSpPr>
            <a:spLocks noGrp="1"/>
          </p:cNvSpPr>
          <p:nvPr>
            <p:ph type="dt" sz="half" idx="10"/>
          </p:nvPr>
        </p:nvSpPr>
        <p:spPr/>
        <p:txBody>
          <a:bodyPr/>
          <a:lstStyle/>
          <a:p>
            <a:fld id="{C0D9C872-5E42-4F8A-91F6-AD8C125755BC}" type="datetimeFigureOut">
              <a:rPr lang="en-IN" smtClean="0"/>
              <a:t>17-08-2022</a:t>
            </a:fld>
            <a:endParaRPr lang="en-IN"/>
          </a:p>
        </p:txBody>
      </p:sp>
      <p:sp>
        <p:nvSpPr>
          <p:cNvPr id="5" name="Footer Placeholder 4">
            <a:extLst>
              <a:ext uri="{FF2B5EF4-FFF2-40B4-BE49-F238E27FC236}">
                <a16:creationId xmlns:a16="http://schemas.microsoft.com/office/drawing/2014/main" id="{041FECDE-BE67-4E30-B283-D7108DB5515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56FE1C4-BFB3-4759-93D6-FA7CD139BFC2}"/>
              </a:ext>
            </a:extLst>
          </p:cNvPr>
          <p:cNvSpPr>
            <a:spLocks noGrp="1"/>
          </p:cNvSpPr>
          <p:nvPr>
            <p:ph type="sldNum" sz="quarter" idx="12"/>
          </p:nvPr>
        </p:nvSpPr>
        <p:spPr/>
        <p:txBody>
          <a:bodyPr/>
          <a:lstStyle/>
          <a:p>
            <a:fld id="{42F99D76-D8A0-4363-B084-82D5A0101137}" type="slidenum">
              <a:rPr lang="en-IN" smtClean="0"/>
              <a:t>‹#›</a:t>
            </a:fld>
            <a:endParaRPr lang="en-IN"/>
          </a:p>
        </p:txBody>
      </p:sp>
      <p:pic>
        <p:nvPicPr>
          <p:cNvPr id="14" name="Picture 13" descr="Logo&#10;&#10;Description automatically generated">
            <a:hlinkClick r:id="rId3"/>
            <a:extLst>
              <a:ext uri="{FF2B5EF4-FFF2-40B4-BE49-F238E27FC236}">
                <a16:creationId xmlns:a16="http://schemas.microsoft.com/office/drawing/2014/main" id="{F5BB9F64-9D43-4FEE-BDA9-3EE636F9DEC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6034" y="5560219"/>
            <a:ext cx="897542" cy="751447"/>
          </a:xfrm>
          <a:prstGeom prst="rect">
            <a:avLst/>
          </a:prstGeom>
        </p:spPr>
      </p:pic>
      <p:cxnSp>
        <p:nvCxnSpPr>
          <p:cNvPr id="15" name="Straight Connector 14">
            <a:extLst>
              <a:ext uri="{FF2B5EF4-FFF2-40B4-BE49-F238E27FC236}">
                <a16:creationId xmlns:a16="http://schemas.microsoft.com/office/drawing/2014/main" id="{A423945C-9587-4758-99DD-FC5EBBB321D1}"/>
              </a:ext>
            </a:extLst>
          </p:cNvPr>
          <p:cNvCxnSpPr>
            <a:cxnSpLocks/>
          </p:cNvCxnSpPr>
          <p:nvPr userDrawn="1"/>
        </p:nvCxnSpPr>
        <p:spPr>
          <a:xfrm>
            <a:off x="1312070" y="5776913"/>
            <a:ext cx="0" cy="316706"/>
          </a:xfrm>
          <a:prstGeom prst="line">
            <a:avLst/>
          </a:prstGeom>
          <a:ln w="9525">
            <a:solidFill>
              <a:srgbClr val="00393F"/>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154562E-3360-46AB-B255-14B2403B0CFF}"/>
              </a:ext>
            </a:extLst>
          </p:cNvPr>
          <p:cNvSpPr txBox="1"/>
          <p:nvPr userDrawn="1"/>
        </p:nvSpPr>
        <p:spPr>
          <a:xfrm>
            <a:off x="1343025" y="5750600"/>
            <a:ext cx="4455318" cy="369332"/>
          </a:xfrm>
          <a:prstGeom prst="rect">
            <a:avLst/>
          </a:prstGeom>
          <a:noFill/>
        </p:spPr>
        <p:txBody>
          <a:bodyPr wrap="square" rtlCol="0">
            <a:spAutoFit/>
          </a:bodyPr>
          <a:lstStyle/>
          <a:p>
            <a:r>
              <a:rPr lang="en-IN" sz="1000">
                <a:solidFill>
                  <a:srgbClr val="00393F"/>
                </a:solidFill>
                <a:latin typeface="Titillium Web Light" panose="00000400000000000000" pitchFamily="2" charset="0"/>
              </a:rPr>
              <a:t>www.geninvo.com</a:t>
            </a:r>
          </a:p>
          <a:p>
            <a:r>
              <a:rPr lang="en-IN" sz="800">
                <a:solidFill>
                  <a:srgbClr val="00393F"/>
                </a:solidFill>
                <a:latin typeface="Titillium Web Light" panose="00000400000000000000" pitchFamily="2" charset="0"/>
              </a:rPr>
              <a:t>North America | UK | Europe | India</a:t>
            </a:r>
          </a:p>
        </p:txBody>
      </p:sp>
    </p:spTree>
    <p:extLst>
      <p:ext uri="{BB962C8B-B14F-4D97-AF65-F5344CB8AC3E}">
        <p14:creationId xmlns:p14="http://schemas.microsoft.com/office/powerpoint/2010/main" val="4501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403E4-5038-42FA-9B2C-C864AAE25F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312C721-8652-4CA8-9756-5017609594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C058DD-0FBF-4A03-89EC-8D70D907CA72}"/>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84AE1D65-A373-4D11-B34F-F743A2830D0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78FF0F6-4B3F-40B2-8468-F475DC465285}"/>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373821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8D291-E59D-45E5-8E7D-EF04E424E57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BDBE79A-FF51-4C9B-8F38-E7AE7FB709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19A4F94F-D156-48B1-9C7B-00DD16FC7D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9BE3C69-6280-4313-BF6D-3B90CB065068}"/>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6" name="Footer Placeholder 5">
            <a:extLst>
              <a:ext uri="{FF2B5EF4-FFF2-40B4-BE49-F238E27FC236}">
                <a16:creationId xmlns:a16="http://schemas.microsoft.com/office/drawing/2014/main" id="{48FE86B2-3963-4271-B160-91F4E98F9AF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49FBE87-8D0C-4CC1-81D7-ACB4D36D11C5}"/>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1015874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62FA5-3A1A-450E-BE09-2D2074E4BE1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A24BCB4-8DD9-4B01-8FD7-1CE8655163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232771-0C80-4DEF-8555-327D581C86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63473AFC-2B1F-4C2A-A80F-3CEB0FD1A0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703855-262A-4F72-B125-60F6907D61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3698B1E6-82E6-4892-9BE4-4C6B99C63676}"/>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8" name="Footer Placeholder 7">
            <a:extLst>
              <a:ext uri="{FF2B5EF4-FFF2-40B4-BE49-F238E27FC236}">
                <a16:creationId xmlns:a16="http://schemas.microsoft.com/office/drawing/2014/main" id="{E5AC3D91-7D2A-4C56-B7A8-AA3EDF217888}"/>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2EE424AF-22AC-447D-8CFF-3CACF51DA257}"/>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1517353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BBDAD-2CE0-4696-BE24-2904AC48C2D6}"/>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585A30B-F96B-4C8E-B09F-0A419633F6C0}"/>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4" name="Footer Placeholder 3">
            <a:extLst>
              <a:ext uri="{FF2B5EF4-FFF2-40B4-BE49-F238E27FC236}">
                <a16:creationId xmlns:a16="http://schemas.microsoft.com/office/drawing/2014/main" id="{9925FCF6-18D2-4DE1-95B3-96ED81317D6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4C9149C-4C96-434A-ACB2-93A98883CF3D}"/>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295944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722271-4F36-4807-8195-7934CBB50D25}"/>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3" name="Footer Placeholder 2">
            <a:extLst>
              <a:ext uri="{FF2B5EF4-FFF2-40B4-BE49-F238E27FC236}">
                <a16:creationId xmlns:a16="http://schemas.microsoft.com/office/drawing/2014/main" id="{B4B29EB7-966D-4E29-931E-43835C11877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9ABBC587-FE4B-4457-A4F7-309A83E4AC69}"/>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1455577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A918D-5EB7-4F2F-A290-3FB1DFF770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484FBA5-3E01-4560-956B-80F9EF4564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76B4F4C1-8912-43A5-8E3F-33CB772C14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558DB9-A14E-4DC3-99BF-09E94A37F149}"/>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6" name="Footer Placeholder 5">
            <a:extLst>
              <a:ext uri="{FF2B5EF4-FFF2-40B4-BE49-F238E27FC236}">
                <a16:creationId xmlns:a16="http://schemas.microsoft.com/office/drawing/2014/main" id="{C9CCF5EF-C8F3-4402-8584-A43FE13AA25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09E6F45-B199-414D-99A0-5E5ABC514735}"/>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3598331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78941-138C-418B-989D-981A0CDB86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8BE2FDA8-ABF6-41D1-9782-FC4A87E503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E4AFADC-70E3-4C1A-BB9D-45F3589551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8B139-EF08-49D2-AF22-0CDAC33CC95B}"/>
              </a:ext>
            </a:extLst>
          </p:cNvPr>
          <p:cNvSpPr>
            <a:spLocks noGrp="1"/>
          </p:cNvSpPr>
          <p:nvPr>
            <p:ph type="dt" sz="half" idx="10"/>
          </p:nvPr>
        </p:nvSpPr>
        <p:spPr/>
        <p:txBody>
          <a:bodyPr/>
          <a:lstStyle/>
          <a:p>
            <a:fld id="{778A5D84-90CE-42DA-A35F-E4B9602F56E0}" type="datetimeFigureOut">
              <a:rPr lang="en-IN" smtClean="0"/>
              <a:t>17-08-2022</a:t>
            </a:fld>
            <a:endParaRPr lang="en-IN"/>
          </a:p>
        </p:txBody>
      </p:sp>
      <p:sp>
        <p:nvSpPr>
          <p:cNvPr id="6" name="Footer Placeholder 5">
            <a:extLst>
              <a:ext uri="{FF2B5EF4-FFF2-40B4-BE49-F238E27FC236}">
                <a16:creationId xmlns:a16="http://schemas.microsoft.com/office/drawing/2014/main" id="{76ADAEC7-93F4-41A4-B9F9-77F12334A9F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5AFA620-9FE1-4B96-A4DC-A3689553CFF3}"/>
              </a:ext>
            </a:extLst>
          </p:cNvPr>
          <p:cNvSpPr>
            <a:spLocks noGrp="1"/>
          </p:cNvSpPr>
          <p:nvPr>
            <p:ph type="sldNum" sz="quarter" idx="12"/>
          </p:nvPr>
        </p:nvSpPr>
        <p:spPr/>
        <p:txBody>
          <a:bodyPr/>
          <a:lstStyle/>
          <a:p>
            <a:fld id="{083B5355-2227-4DD6-9FF4-5B6B5FA31DE0}" type="slidenum">
              <a:rPr lang="en-IN" smtClean="0"/>
              <a:t>‹#›</a:t>
            </a:fld>
            <a:endParaRPr lang="en-IN"/>
          </a:p>
        </p:txBody>
      </p:sp>
    </p:spTree>
    <p:extLst>
      <p:ext uri="{BB962C8B-B14F-4D97-AF65-F5344CB8AC3E}">
        <p14:creationId xmlns:p14="http://schemas.microsoft.com/office/powerpoint/2010/main" val="1437966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8D3CD4-FEE7-44BB-A7A0-A9B49694A2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722EB29-E415-4A8B-B56E-340C79BE11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70E2B90-2591-4C8F-84C2-421C63895F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FA43976E-BB5B-407B-B7E3-C60675B0A0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E28E0A5-4E2F-4274-A38B-FC3A93B68B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3B5355-2227-4DD6-9FF4-5B6B5FA31DE0}" type="slidenum">
              <a:rPr lang="en-IN" smtClean="0"/>
              <a:t>‹#›</a:t>
            </a:fld>
            <a:endParaRPr lang="en-IN"/>
          </a:p>
        </p:txBody>
      </p:sp>
    </p:spTree>
    <p:extLst>
      <p:ext uri="{BB962C8B-B14F-4D97-AF65-F5344CB8AC3E}">
        <p14:creationId xmlns:p14="http://schemas.microsoft.com/office/powerpoint/2010/main" val="29017140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5" r:id="rId12"/>
    <p:sldLayoutId id="214748366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8D3CD4-FEE7-44BB-A7A0-A9B49694A2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722EB29-E415-4A8B-B56E-340C79BE11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70E2B90-2591-4C8F-84C2-421C63895F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8A5D84-90CE-42DA-A35F-E4B9602F56E0}" type="datetimeFigureOut">
              <a:rPr lang="en-IN" smtClean="0"/>
              <a:t>17-08-2022</a:t>
            </a:fld>
            <a:endParaRPr lang="en-IN"/>
          </a:p>
        </p:txBody>
      </p:sp>
      <p:sp>
        <p:nvSpPr>
          <p:cNvPr id="5" name="Footer Placeholder 4">
            <a:extLst>
              <a:ext uri="{FF2B5EF4-FFF2-40B4-BE49-F238E27FC236}">
                <a16:creationId xmlns:a16="http://schemas.microsoft.com/office/drawing/2014/main" id="{FA43976E-BB5B-407B-B7E3-C60675B0A0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2E28E0A5-4E2F-4274-A38B-FC3A93B68B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3B5355-2227-4DD6-9FF4-5B6B5FA31DE0}" type="slidenum">
              <a:rPr lang="en-IN" smtClean="0"/>
              <a:t>‹#›</a:t>
            </a:fld>
            <a:endParaRPr lang="en-IN"/>
          </a:p>
        </p:txBody>
      </p:sp>
    </p:spTree>
    <p:extLst>
      <p:ext uri="{BB962C8B-B14F-4D97-AF65-F5344CB8AC3E}">
        <p14:creationId xmlns:p14="http://schemas.microsoft.com/office/powerpoint/2010/main" val="395729872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1" r:id="rId12"/>
    <p:sldLayoutId id="214748368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geninvo.com/" TargetMode="External"/><Relationship Id="rId7" Type="http://schemas.openxmlformats.org/officeDocument/2006/relationships/hyperlink" Target="https://twitter.com/GenInvo" TargetMode="External"/><Relationship Id="rId12"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11" Type="http://schemas.openxmlformats.org/officeDocument/2006/relationships/hyperlink" Target="https://www.youtube.com/channel/UCaTip6fZLPBoT-pH0RAhm2A" TargetMode="External"/><Relationship Id="rId5" Type="http://schemas.openxmlformats.org/officeDocument/2006/relationships/hyperlink" Target="https://www.facebook.com/LifeAtGENINVO/" TargetMode="External"/><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hyperlink" Target="https://www.linkedin.com/company/geninv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5.xml"/><Relationship Id="rId5" Type="http://schemas.openxmlformats.org/officeDocument/2006/relationships/image" Target="../media/image18.png"/><Relationship Id="rId4" Type="http://schemas.openxmlformats.org/officeDocument/2006/relationships/customXml" Target="../ink/ink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5.xml"/><Relationship Id="rId5" Type="http://schemas.openxmlformats.org/officeDocument/2006/relationships/image" Target="../media/image19.png"/><Relationship Id="rId4" Type="http://schemas.openxmlformats.org/officeDocument/2006/relationships/customXml" Target="../ink/ink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5.xml"/><Relationship Id="rId5" Type="http://schemas.openxmlformats.org/officeDocument/2006/relationships/image" Target="../media/image20.png"/><Relationship Id="rId4" Type="http://schemas.openxmlformats.org/officeDocument/2006/relationships/customXml" Target="../ink/ink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5.xml"/><Relationship Id="rId5" Type="http://schemas.openxmlformats.org/officeDocument/2006/relationships/image" Target="../media/image21.png"/><Relationship Id="rId4" Type="http://schemas.openxmlformats.org/officeDocument/2006/relationships/customXml" Target="../ink/ink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8" Type="http://schemas.openxmlformats.org/officeDocument/2006/relationships/hyperlink" Target="https://www.linkedin.com/company/geninvo/" TargetMode="External"/><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hyperlink" Target="https://www.geninvo.com/" TargetMode="External"/><Relationship Id="rId1" Type="http://schemas.openxmlformats.org/officeDocument/2006/relationships/slideLayout" Target="../slideLayouts/slideLayout12.xml"/><Relationship Id="rId6" Type="http://schemas.openxmlformats.org/officeDocument/2006/relationships/hyperlink" Target="https://twitter.com/GenInvo" TargetMode="Externa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hyperlink" Target="https://www.youtube.com/channel/UCaTip6fZLPBoT-pH0RAhm2A" TargetMode="External"/><Relationship Id="rId4" Type="http://schemas.openxmlformats.org/officeDocument/2006/relationships/hyperlink" Target="https://www.facebook.com/LifeAtGENINVO/" TargetMode="External"/><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www.techemergence.com/ai-in-life-sciences-trends-and-terms/" TargetMode="External"/><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Logo&#10;&#10;Description automatically generated">
            <a:hlinkClick r:id="rId3"/>
            <a:extLst>
              <a:ext uri="{FF2B5EF4-FFF2-40B4-BE49-F238E27FC236}">
                <a16:creationId xmlns:a16="http://schemas.microsoft.com/office/drawing/2014/main" id="{88CE746A-BF43-49AB-B52E-2B467AEBD6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32601" y="2109066"/>
            <a:ext cx="1928959" cy="1867034"/>
          </a:xfrm>
          <a:prstGeom prst="rect">
            <a:avLst/>
          </a:prstGeom>
        </p:spPr>
      </p:pic>
      <p:pic>
        <p:nvPicPr>
          <p:cNvPr id="12" name="Picture 11" descr="Icon&#10;&#10;Description automatically generated">
            <a:hlinkClick r:id="rId5"/>
            <a:extLst>
              <a:ext uri="{FF2B5EF4-FFF2-40B4-BE49-F238E27FC236}">
                <a16:creationId xmlns:a16="http://schemas.microsoft.com/office/drawing/2014/main" id="{7923DCBB-41A8-4C53-BD14-E0F14DE15A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12742" y="5087146"/>
            <a:ext cx="263531" cy="263531"/>
          </a:xfrm>
          <a:prstGeom prst="rect">
            <a:avLst/>
          </a:prstGeom>
        </p:spPr>
      </p:pic>
      <p:pic>
        <p:nvPicPr>
          <p:cNvPr id="14" name="Picture 13" descr="A picture containing clipart&#10;&#10;Description automatically generated">
            <a:hlinkClick r:id="rId7"/>
            <a:extLst>
              <a:ext uri="{FF2B5EF4-FFF2-40B4-BE49-F238E27FC236}">
                <a16:creationId xmlns:a16="http://schemas.microsoft.com/office/drawing/2014/main" id="{A78F5B21-D00E-45E5-8162-01CE4ED5143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62788" y="5087146"/>
            <a:ext cx="266632" cy="263531"/>
          </a:xfrm>
          <a:prstGeom prst="rect">
            <a:avLst/>
          </a:prstGeom>
        </p:spPr>
      </p:pic>
      <p:pic>
        <p:nvPicPr>
          <p:cNvPr id="16" name="Picture 15" descr="Icon&#10;&#10;Description automatically generated">
            <a:hlinkClick r:id="rId9"/>
            <a:extLst>
              <a:ext uri="{FF2B5EF4-FFF2-40B4-BE49-F238E27FC236}">
                <a16:creationId xmlns:a16="http://schemas.microsoft.com/office/drawing/2014/main" id="{48CA39C1-D249-4D43-B991-463FD515CB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323134" y="5087146"/>
            <a:ext cx="266632" cy="263531"/>
          </a:xfrm>
          <a:prstGeom prst="rect">
            <a:avLst/>
          </a:prstGeom>
        </p:spPr>
      </p:pic>
      <p:pic>
        <p:nvPicPr>
          <p:cNvPr id="18" name="Picture 17" descr="A picture containing text, clipart&#10;&#10;Description automatically generated">
            <a:hlinkClick r:id="rId11"/>
            <a:extLst>
              <a:ext uri="{FF2B5EF4-FFF2-40B4-BE49-F238E27FC236}">
                <a16:creationId xmlns:a16="http://schemas.microsoft.com/office/drawing/2014/main" id="{6162A8BC-2AD2-4078-B52A-7C499A06067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78888" y="5087146"/>
            <a:ext cx="263531" cy="263531"/>
          </a:xfrm>
          <a:prstGeom prst="rect">
            <a:avLst/>
          </a:prstGeom>
        </p:spPr>
      </p:pic>
      <p:sp>
        <p:nvSpPr>
          <p:cNvPr id="19" name="Rectangle 18">
            <a:extLst>
              <a:ext uri="{FF2B5EF4-FFF2-40B4-BE49-F238E27FC236}">
                <a16:creationId xmlns:a16="http://schemas.microsoft.com/office/drawing/2014/main" id="{C6CBB328-9741-4BBE-BF5C-0488A85C16AC}"/>
              </a:ext>
            </a:extLst>
          </p:cNvPr>
          <p:cNvSpPr/>
          <p:nvPr/>
        </p:nvSpPr>
        <p:spPr>
          <a:xfrm>
            <a:off x="5343525" y="1676400"/>
            <a:ext cx="3848100" cy="264795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Rectangle 19">
            <a:extLst>
              <a:ext uri="{FF2B5EF4-FFF2-40B4-BE49-F238E27FC236}">
                <a16:creationId xmlns:a16="http://schemas.microsoft.com/office/drawing/2014/main" id="{908027CF-1851-4A17-B3E2-B759D36F5F22}"/>
              </a:ext>
            </a:extLst>
          </p:cNvPr>
          <p:cNvSpPr/>
          <p:nvPr/>
        </p:nvSpPr>
        <p:spPr>
          <a:xfrm>
            <a:off x="5495925" y="1507323"/>
            <a:ext cx="3562980" cy="4405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N" b="1" dirty="0" err="1">
                <a:solidFill>
                  <a:srgbClr val="00393F"/>
                </a:solidFill>
                <a:latin typeface="Titillium Web Light"/>
              </a:rPr>
              <a:t>PhUSE</a:t>
            </a:r>
            <a:r>
              <a:rPr lang="en-IN" b="1" dirty="0">
                <a:solidFill>
                  <a:srgbClr val="00393F"/>
                </a:solidFill>
                <a:latin typeface="Titillium Web Light"/>
              </a:rPr>
              <a:t> SDE – Boston 2022 </a:t>
            </a:r>
          </a:p>
        </p:txBody>
      </p:sp>
      <p:sp>
        <p:nvSpPr>
          <p:cNvPr id="21" name="TextBox 20">
            <a:extLst>
              <a:ext uri="{FF2B5EF4-FFF2-40B4-BE49-F238E27FC236}">
                <a16:creationId xmlns:a16="http://schemas.microsoft.com/office/drawing/2014/main" id="{07D79D96-EB1B-409E-A201-1762E4F227B0}"/>
              </a:ext>
            </a:extLst>
          </p:cNvPr>
          <p:cNvSpPr txBox="1"/>
          <p:nvPr/>
        </p:nvSpPr>
        <p:spPr>
          <a:xfrm>
            <a:off x="5419725" y="2326490"/>
            <a:ext cx="3715380" cy="1569660"/>
          </a:xfrm>
          <a:prstGeom prst="rect">
            <a:avLst/>
          </a:prstGeom>
          <a:noFill/>
        </p:spPr>
        <p:txBody>
          <a:bodyPr wrap="square" rtlCol="0">
            <a:spAutoFit/>
          </a:bodyPr>
          <a:lstStyle/>
          <a:p>
            <a:r>
              <a:rPr lang="en-IN" sz="3200" b="1" dirty="0">
                <a:solidFill>
                  <a:schemeClr val="bg1"/>
                </a:solidFill>
                <a:latin typeface="Titillium Web SemiBold" panose="00000700000000000000" pitchFamily="2" charset="0"/>
              </a:rPr>
              <a:t>Tools to Solutions:  Use of AI/ML to Support Automation</a:t>
            </a:r>
          </a:p>
        </p:txBody>
      </p:sp>
      <p:sp>
        <p:nvSpPr>
          <p:cNvPr id="22" name="TextBox 21">
            <a:extLst>
              <a:ext uri="{FF2B5EF4-FFF2-40B4-BE49-F238E27FC236}">
                <a16:creationId xmlns:a16="http://schemas.microsoft.com/office/drawing/2014/main" id="{4209AF9D-29CD-4B91-A2EA-FD382CFA4BFF}"/>
              </a:ext>
            </a:extLst>
          </p:cNvPr>
          <p:cNvSpPr txBox="1"/>
          <p:nvPr/>
        </p:nvSpPr>
        <p:spPr>
          <a:xfrm>
            <a:off x="5700044" y="4434147"/>
            <a:ext cx="3198550" cy="523220"/>
          </a:xfrm>
          <a:prstGeom prst="rect">
            <a:avLst/>
          </a:prstGeom>
          <a:noFill/>
        </p:spPr>
        <p:txBody>
          <a:bodyPr wrap="square" rtlCol="0">
            <a:spAutoFit/>
          </a:bodyPr>
          <a:lstStyle/>
          <a:p>
            <a:pPr algn="ctr"/>
            <a:r>
              <a:rPr lang="en-IN" sz="1400" b="1">
                <a:solidFill>
                  <a:schemeClr val="bg1"/>
                </a:solidFill>
                <a:latin typeface="Titillium Web Light" panose="00000400000000000000" pitchFamily="2" charset="0"/>
              </a:rPr>
              <a:t>www.geninvo.com</a:t>
            </a:r>
          </a:p>
          <a:p>
            <a:pPr algn="ctr"/>
            <a:r>
              <a:rPr lang="en-IN" sz="1400" b="1">
                <a:solidFill>
                  <a:schemeClr val="bg1"/>
                </a:solidFill>
                <a:latin typeface="Titillium Web Light" panose="00000400000000000000" pitchFamily="2" charset="0"/>
              </a:rPr>
              <a:t>North America | UK | Europe | India</a:t>
            </a:r>
          </a:p>
        </p:txBody>
      </p:sp>
    </p:spTree>
    <p:extLst>
      <p:ext uri="{BB962C8B-B14F-4D97-AF65-F5344CB8AC3E}">
        <p14:creationId xmlns:p14="http://schemas.microsoft.com/office/powerpoint/2010/main" val="1847026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1115764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a:t>Tools vs. Solutions</a:t>
            </a:r>
            <a:endParaRPr lang="en-IN" sz="3200" dirty="0"/>
          </a:p>
        </p:txBody>
      </p:sp>
      <p:pic>
        <p:nvPicPr>
          <p:cNvPr id="2050" name="Picture 2" descr="What is this odd looking tool? : r/whatisthisthing">
            <a:extLst>
              <a:ext uri="{FF2B5EF4-FFF2-40B4-BE49-F238E27FC236}">
                <a16:creationId xmlns:a16="http://schemas.microsoft.com/office/drawing/2014/main" id="{C4022AC4-01BD-26E7-40C6-E35EB5516E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 y="2651760"/>
            <a:ext cx="5173027" cy="3673512"/>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146;p11">
            <a:extLst>
              <a:ext uri="{FF2B5EF4-FFF2-40B4-BE49-F238E27FC236}">
                <a16:creationId xmlns:a16="http://schemas.microsoft.com/office/drawing/2014/main" id="{EF5988E0-A079-F2C3-26C2-0BF3A89AA0A4}"/>
              </a:ext>
            </a:extLst>
          </p:cNvPr>
          <p:cNvSpPr txBox="1"/>
          <p:nvPr/>
        </p:nvSpPr>
        <p:spPr>
          <a:xfrm>
            <a:off x="457200" y="1792224"/>
            <a:ext cx="10992431" cy="894000"/>
          </a:xfrm>
          <a:prstGeom prst="rect">
            <a:avLst/>
          </a:prstGeom>
          <a:noFill/>
          <a:ln>
            <a:noFill/>
          </a:ln>
        </p:spPr>
        <p:txBody>
          <a:bodyPr spcFirstLastPara="1" wrap="square" lIns="91425" tIns="91425" rIns="91425" bIns="91425" anchor="t" anchorCtr="0">
            <a:noAutofit/>
          </a:bodyPr>
          <a:lstStyle/>
          <a:p>
            <a:pPr marL="63500" marR="0" lvl="0" algn="l" rtl="0">
              <a:lnSpc>
                <a:spcPct val="100000"/>
              </a:lnSpc>
              <a:spcBef>
                <a:spcPts val="0"/>
              </a:spcBef>
              <a:spcAft>
                <a:spcPts val="0"/>
              </a:spcAft>
              <a:buClr>
                <a:srgbClr val="000000"/>
              </a:buClr>
              <a:buSzPts val="2600"/>
            </a:pPr>
            <a:r>
              <a:rPr lang="en-US" sz="2600" b="0" i="0" u="none" strike="noStrike" cap="none" dirty="0">
                <a:solidFill>
                  <a:srgbClr val="000000"/>
                </a:solidFill>
                <a:ea typeface="Arial"/>
                <a:cs typeface="Arial"/>
                <a:sym typeface="Arial"/>
              </a:rPr>
              <a:t>What’s this thing?</a:t>
            </a:r>
            <a:endParaRPr sz="2600" b="0" i="0" u="none" strike="noStrike" cap="none" dirty="0">
              <a:solidFill>
                <a:srgbClr val="000000"/>
              </a:solidFill>
              <a:ea typeface="Arial"/>
              <a:cs typeface="Arial"/>
              <a:sym typeface="Arial"/>
            </a:endParaRPr>
          </a:p>
        </p:txBody>
      </p:sp>
      <p:pic>
        <p:nvPicPr>
          <p:cNvPr id="2054" name="Picture 6" descr="Weighted Bowling Pin Set | Bowling | Sports | Physical &amp; Health Education |  Education Supplies | Nasco">
            <a:extLst>
              <a:ext uri="{FF2B5EF4-FFF2-40B4-BE49-F238E27FC236}">
                <a16:creationId xmlns:a16="http://schemas.microsoft.com/office/drawing/2014/main" id="{C34AFF86-78E3-6348-E718-AC86D909E1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6680" y="2682240"/>
            <a:ext cx="3726180" cy="3726180"/>
          </a:xfrm>
          <a:prstGeom prst="rect">
            <a:avLst/>
          </a:prstGeom>
          <a:noFill/>
          <a:extLst>
            <a:ext uri="{909E8E84-426E-40DD-AFC4-6F175D3DCCD1}">
              <a14:hiddenFill xmlns:a14="http://schemas.microsoft.com/office/drawing/2010/main">
                <a:solidFill>
                  <a:srgbClr val="FFFFFF"/>
                </a:solidFill>
              </a14:hiddenFill>
            </a:ext>
          </a:extLst>
        </p:spPr>
      </p:pic>
      <p:sp>
        <p:nvSpPr>
          <p:cNvPr id="13" name="Arrow: Right 12">
            <a:extLst>
              <a:ext uri="{FF2B5EF4-FFF2-40B4-BE49-F238E27FC236}">
                <a16:creationId xmlns:a16="http://schemas.microsoft.com/office/drawing/2014/main" id="{6F39B40B-D4FE-7898-C19D-F211449718A8}"/>
              </a:ext>
            </a:extLst>
          </p:cNvPr>
          <p:cNvSpPr/>
          <p:nvPr/>
        </p:nvSpPr>
        <p:spPr>
          <a:xfrm>
            <a:off x="6309360" y="4046220"/>
            <a:ext cx="1348740" cy="894000"/>
          </a:xfrm>
          <a:prstGeom prst="rightArrow">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211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05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childTnLst>
                          </p:cTn>
                        </p:par>
                        <p:par>
                          <p:cTn id="15" fill="hold">
                            <p:stCondLst>
                              <p:cond delay="500"/>
                            </p:stCondLst>
                            <p:childTnLst>
                              <p:par>
                                <p:cTn id="16" presetID="1" presetClass="entr" presetSubtype="0" fill="hold" nodeType="afterEffect">
                                  <p:stCondLst>
                                    <p:cond delay="0"/>
                                  </p:stCondLst>
                                  <p:childTnLst>
                                    <p:set>
                                      <p:cBhvr>
                                        <p:cTn id="17"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1115764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Tools vs. Solutions  (cont’d)</a:t>
            </a:r>
          </a:p>
        </p:txBody>
      </p:sp>
      <p:graphicFrame>
        <p:nvGraphicFramePr>
          <p:cNvPr id="2" name="Table 3">
            <a:extLst>
              <a:ext uri="{FF2B5EF4-FFF2-40B4-BE49-F238E27FC236}">
                <a16:creationId xmlns:a16="http://schemas.microsoft.com/office/drawing/2014/main" id="{4509A744-8A13-2D2F-2667-A5CEB62B395B}"/>
              </a:ext>
            </a:extLst>
          </p:cNvPr>
          <p:cNvGraphicFramePr>
            <a:graphicFrameLocks noGrp="1"/>
          </p:cNvGraphicFramePr>
          <p:nvPr>
            <p:extLst>
              <p:ext uri="{D42A27DB-BD31-4B8C-83A1-F6EECF244321}">
                <p14:modId xmlns:p14="http://schemas.microsoft.com/office/powerpoint/2010/main" val="345841315"/>
              </p:ext>
            </p:extLst>
          </p:nvPr>
        </p:nvGraphicFramePr>
        <p:xfrm>
          <a:off x="640079" y="1792224"/>
          <a:ext cx="10983288" cy="4387120"/>
        </p:xfrm>
        <a:graphic>
          <a:graphicData uri="http://schemas.openxmlformats.org/drawingml/2006/table">
            <a:tbl>
              <a:tblPr firstRow="1" bandRow="1">
                <a:tableStyleId>{2A488322-F2BA-4B5B-9748-0D474271808F}</a:tableStyleId>
              </a:tblPr>
              <a:tblGrid>
                <a:gridCol w="2674621">
                  <a:extLst>
                    <a:ext uri="{9D8B030D-6E8A-4147-A177-3AD203B41FA5}">
                      <a16:colId xmlns:a16="http://schemas.microsoft.com/office/drawing/2014/main" val="1399685698"/>
                    </a:ext>
                  </a:extLst>
                </a:gridCol>
                <a:gridCol w="3497580">
                  <a:extLst>
                    <a:ext uri="{9D8B030D-6E8A-4147-A177-3AD203B41FA5}">
                      <a16:colId xmlns:a16="http://schemas.microsoft.com/office/drawing/2014/main" val="1778592193"/>
                    </a:ext>
                  </a:extLst>
                </a:gridCol>
                <a:gridCol w="4811087">
                  <a:extLst>
                    <a:ext uri="{9D8B030D-6E8A-4147-A177-3AD203B41FA5}">
                      <a16:colId xmlns:a16="http://schemas.microsoft.com/office/drawing/2014/main" val="668280051"/>
                    </a:ext>
                  </a:extLst>
                </a:gridCol>
              </a:tblGrid>
              <a:tr h="526454">
                <a:tc>
                  <a:txBody>
                    <a:bodyPr/>
                    <a:lstStyle/>
                    <a:p>
                      <a:endParaRPr lang="en-US" sz="2400" dirty="0"/>
                    </a:p>
                  </a:txBody>
                  <a:tcPr>
                    <a:solidFill>
                      <a:srgbClr val="063E44"/>
                    </a:solidFill>
                  </a:tcPr>
                </a:tc>
                <a:tc>
                  <a:txBody>
                    <a:bodyPr/>
                    <a:lstStyle/>
                    <a:p>
                      <a:r>
                        <a:rPr lang="en-US" sz="2400" dirty="0"/>
                        <a:t>Tool</a:t>
                      </a:r>
                    </a:p>
                  </a:txBody>
                  <a:tcPr>
                    <a:solidFill>
                      <a:srgbClr val="063E44"/>
                    </a:solidFill>
                  </a:tcPr>
                </a:tc>
                <a:tc>
                  <a:txBody>
                    <a:bodyPr/>
                    <a:lstStyle/>
                    <a:p>
                      <a:r>
                        <a:rPr lang="en-US" sz="2400" dirty="0"/>
                        <a:t>Solution</a:t>
                      </a:r>
                    </a:p>
                  </a:txBody>
                  <a:tcPr>
                    <a:solidFill>
                      <a:srgbClr val="063E44"/>
                    </a:solidFill>
                  </a:tcPr>
                </a:tc>
                <a:extLst>
                  <a:ext uri="{0D108BD9-81ED-4DB2-BD59-A6C34878D82A}">
                    <a16:rowId xmlns:a16="http://schemas.microsoft.com/office/drawing/2014/main" val="3456595971"/>
                  </a:ext>
                </a:extLst>
              </a:tr>
              <a:tr h="807230">
                <a:tc>
                  <a:txBody>
                    <a:bodyPr/>
                    <a:lstStyle/>
                    <a:p>
                      <a:r>
                        <a:rPr lang="en-US" sz="2400" b="1" dirty="0">
                          <a:solidFill>
                            <a:schemeClr val="bg1"/>
                          </a:solidFill>
                        </a:rPr>
                        <a:t>Focus</a:t>
                      </a:r>
                    </a:p>
                  </a:txBody>
                  <a:tcPr>
                    <a:solidFill>
                      <a:srgbClr val="063E44"/>
                    </a:solidFill>
                  </a:tcPr>
                </a:tc>
                <a:tc>
                  <a:txBody>
                    <a:bodyPr/>
                    <a:lstStyle/>
                    <a:p>
                      <a:r>
                        <a:rPr lang="en-US" sz="2000" dirty="0"/>
                        <a:t>Specific task</a:t>
                      </a:r>
                    </a:p>
                  </a:txBody>
                  <a:tcPr/>
                </a:tc>
                <a:tc>
                  <a:txBody>
                    <a:bodyPr/>
                    <a:lstStyle/>
                    <a:p>
                      <a:r>
                        <a:rPr lang="en-US" sz="2000" dirty="0"/>
                        <a:t>Desired outcome inclusive of all related steps/tasks</a:t>
                      </a:r>
                    </a:p>
                  </a:txBody>
                  <a:tcPr/>
                </a:tc>
                <a:extLst>
                  <a:ext uri="{0D108BD9-81ED-4DB2-BD59-A6C34878D82A}">
                    <a16:rowId xmlns:a16="http://schemas.microsoft.com/office/drawing/2014/main" val="2443711580"/>
                  </a:ext>
                </a:extLst>
              </a:tr>
              <a:tr h="947618">
                <a:tc>
                  <a:txBody>
                    <a:bodyPr/>
                    <a:lstStyle/>
                    <a:p>
                      <a:r>
                        <a:rPr lang="en-US" sz="2400" b="1" dirty="0">
                          <a:solidFill>
                            <a:schemeClr val="bg1"/>
                          </a:solidFill>
                        </a:rPr>
                        <a:t>Key to Successful Outcome</a:t>
                      </a:r>
                    </a:p>
                  </a:txBody>
                  <a:tcPr>
                    <a:solidFill>
                      <a:srgbClr val="063E44"/>
                    </a:solidFill>
                  </a:tcPr>
                </a:tc>
                <a:tc>
                  <a:txBody>
                    <a:bodyPr/>
                    <a:lstStyle/>
                    <a:p>
                      <a:r>
                        <a:rPr lang="en-US" sz="2000" dirty="0"/>
                        <a:t>Relies on the expertise of the user wielding the tool</a:t>
                      </a:r>
                    </a:p>
                  </a:txBody>
                  <a:tcPr/>
                </a:tc>
                <a:tc>
                  <a:txBody>
                    <a:bodyPr/>
                    <a:lstStyle/>
                    <a:p>
                      <a:r>
                        <a:rPr lang="en-US" sz="2000" dirty="0"/>
                        <a:t>Learns from successfully completed projects</a:t>
                      </a:r>
                    </a:p>
                  </a:txBody>
                  <a:tcPr/>
                </a:tc>
                <a:extLst>
                  <a:ext uri="{0D108BD9-81ED-4DB2-BD59-A6C34878D82A}">
                    <a16:rowId xmlns:a16="http://schemas.microsoft.com/office/drawing/2014/main" val="3069088132"/>
                  </a:ext>
                </a:extLst>
              </a:tr>
              <a:tr h="1158200">
                <a:tc>
                  <a:txBody>
                    <a:bodyPr/>
                    <a:lstStyle/>
                    <a:p>
                      <a:r>
                        <a:rPr lang="en-US" sz="2400" b="1" dirty="0">
                          <a:solidFill>
                            <a:schemeClr val="bg1"/>
                          </a:solidFill>
                        </a:rPr>
                        <a:t>Level of Automation</a:t>
                      </a:r>
                    </a:p>
                  </a:txBody>
                  <a:tcPr>
                    <a:solidFill>
                      <a:srgbClr val="063E44"/>
                    </a:solidFill>
                  </a:tcPr>
                </a:tc>
                <a:tc>
                  <a:txBody>
                    <a:bodyPr/>
                    <a:lstStyle/>
                    <a:p>
                      <a:r>
                        <a:rPr lang="en-US" sz="2000" dirty="0"/>
                        <a:t>Depends on APIs and ability to configure and integrate with other systems</a:t>
                      </a:r>
                    </a:p>
                  </a:txBody>
                  <a:tcPr/>
                </a:tc>
                <a:tc>
                  <a:txBody>
                    <a:bodyPr/>
                    <a:lstStyle/>
                    <a:p>
                      <a:r>
                        <a:rPr lang="en-US" sz="2000" dirty="0"/>
                        <a:t>Applies learnings to propose logical processes/next-steps/plan and leverages the plan to lead the user to the desired outcome</a:t>
                      </a:r>
                    </a:p>
                  </a:txBody>
                  <a:tcPr/>
                </a:tc>
                <a:extLst>
                  <a:ext uri="{0D108BD9-81ED-4DB2-BD59-A6C34878D82A}">
                    <a16:rowId xmlns:a16="http://schemas.microsoft.com/office/drawing/2014/main" val="691745832"/>
                  </a:ext>
                </a:extLst>
              </a:tr>
              <a:tr h="947618">
                <a:tc>
                  <a:txBody>
                    <a:bodyPr/>
                    <a:lstStyle/>
                    <a:p>
                      <a:r>
                        <a:rPr lang="en-US" sz="2400" b="1" dirty="0">
                          <a:solidFill>
                            <a:schemeClr val="bg1"/>
                          </a:solidFill>
                        </a:rPr>
                        <a:t>Change Management</a:t>
                      </a:r>
                    </a:p>
                  </a:txBody>
                  <a:tcPr>
                    <a:solidFill>
                      <a:srgbClr val="063E44"/>
                    </a:solidFill>
                  </a:tcPr>
                </a:tc>
                <a:tc>
                  <a:txBody>
                    <a:bodyPr/>
                    <a:lstStyle/>
                    <a:p>
                      <a:r>
                        <a:rPr lang="en-US" sz="2000" i="1" dirty="0"/>
                        <a:t>Typically</a:t>
                      </a:r>
                      <a:r>
                        <a:rPr lang="en-US" sz="2000" dirty="0"/>
                        <a:t>, easier to implement</a:t>
                      </a:r>
                    </a:p>
                  </a:txBody>
                  <a:tcPr/>
                </a:tc>
                <a:tc>
                  <a:txBody>
                    <a:bodyPr/>
                    <a:lstStyle/>
                    <a:p>
                      <a:r>
                        <a:rPr lang="en-US" sz="2000" i="1" dirty="0"/>
                        <a:t>Typically</a:t>
                      </a:r>
                      <a:r>
                        <a:rPr lang="en-US" sz="2000" dirty="0"/>
                        <a:t>, has greater impact to existing processes/people</a:t>
                      </a:r>
                    </a:p>
                  </a:txBody>
                  <a:tcPr/>
                </a:tc>
                <a:extLst>
                  <a:ext uri="{0D108BD9-81ED-4DB2-BD59-A6C34878D82A}">
                    <a16:rowId xmlns:a16="http://schemas.microsoft.com/office/drawing/2014/main" val="3594901388"/>
                  </a:ext>
                </a:extLst>
              </a:tr>
            </a:tbl>
          </a:graphicData>
        </a:graphic>
      </p:graphicFrame>
    </p:spTree>
    <p:extLst>
      <p:ext uri="{BB962C8B-B14F-4D97-AF65-F5344CB8AC3E}">
        <p14:creationId xmlns:p14="http://schemas.microsoft.com/office/powerpoint/2010/main" val="3290209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74549F-1CF4-4A73-9D5E-388D7DC466CB}"/>
              </a:ext>
            </a:extLst>
          </p:cNvPr>
          <p:cNvSpPr txBox="1"/>
          <p:nvPr/>
        </p:nvSpPr>
        <p:spPr>
          <a:xfrm>
            <a:off x="2244725" y="2705725"/>
            <a:ext cx="7702550" cy="1446550"/>
          </a:xfrm>
          <a:prstGeom prst="rect">
            <a:avLst/>
          </a:prstGeom>
          <a:noFill/>
        </p:spPr>
        <p:txBody>
          <a:bodyPr wrap="square" rtlCol="0" anchor="ctr">
            <a:spAutoFit/>
          </a:bodyPr>
          <a:lstStyle/>
          <a:p>
            <a:pPr algn="ctr"/>
            <a:r>
              <a:rPr lang="en-US" sz="4400" dirty="0">
                <a:solidFill>
                  <a:schemeClr val="bg1"/>
                </a:solidFill>
              </a:rPr>
              <a:t>How AI Can Help Convert Tools to Solutions</a:t>
            </a:r>
          </a:p>
        </p:txBody>
      </p:sp>
    </p:spTree>
    <p:extLst>
      <p:ext uri="{BB962C8B-B14F-4D97-AF65-F5344CB8AC3E}">
        <p14:creationId xmlns:p14="http://schemas.microsoft.com/office/powerpoint/2010/main" val="772977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DC980DE-5427-4085-87C2-E265E50B5572}"/>
              </a:ext>
            </a:extLst>
          </p:cNvPr>
          <p:cNvSpPr txBox="1"/>
          <p:nvPr/>
        </p:nvSpPr>
        <p:spPr>
          <a:xfrm>
            <a:off x="457200" y="1794766"/>
            <a:ext cx="11157641" cy="954107"/>
          </a:xfrm>
          <a:prstGeom prst="rect">
            <a:avLst/>
          </a:prstGeom>
          <a:noFill/>
        </p:spPr>
        <p:txBody>
          <a:bodyPr wrap="square" rtlCol="0">
            <a:spAutoFit/>
          </a:bodyPr>
          <a:lstStyle/>
          <a:p>
            <a:pPr>
              <a:defRPr/>
            </a:pPr>
            <a:r>
              <a:rPr lang="en-US" sz="2800" dirty="0"/>
              <a:t>For example, an artifact generation platform.  Fairly common process flow for generating any type of biometrics deliverable is as follows:</a:t>
            </a: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89227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How AI Can Help Convert Tools to Solutions</a:t>
            </a:r>
          </a:p>
        </p:txBody>
      </p:sp>
      <p:pic>
        <p:nvPicPr>
          <p:cNvPr id="8" name="Picture 7">
            <a:extLst>
              <a:ext uri="{FF2B5EF4-FFF2-40B4-BE49-F238E27FC236}">
                <a16:creationId xmlns:a16="http://schemas.microsoft.com/office/drawing/2014/main" id="{5E94A205-0249-2727-1FDE-11E2DC8B95B4}"/>
              </a:ext>
            </a:extLst>
          </p:cNvPr>
          <p:cNvPicPr>
            <a:picLocks noChangeAspect="1"/>
          </p:cNvPicPr>
          <p:nvPr/>
        </p:nvPicPr>
        <p:blipFill>
          <a:blip r:embed="rId3"/>
          <a:stretch>
            <a:fillRect/>
          </a:stretch>
        </p:blipFill>
        <p:spPr>
          <a:xfrm>
            <a:off x="457200" y="3032484"/>
            <a:ext cx="11255759" cy="2728236"/>
          </a:xfrm>
          <a:prstGeom prst="rect">
            <a:avLst/>
          </a:prstGeom>
        </p:spPr>
      </p:pic>
    </p:spTree>
    <p:extLst>
      <p:ext uri="{BB962C8B-B14F-4D97-AF65-F5344CB8AC3E}">
        <p14:creationId xmlns:p14="http://schemas.microsoft.com/office/powerpoint/2010/main" val="23301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DC980DE-5427-4085-87C2-E265E50B5572}"/>
              </a:ext>
            </a:extLst>
          </p:cNvPr>
          <p:cNvSpPr txBox="1"/>
          <p:nvPr/>
        </p:nvSpPr>
        <p:spPr>
          <a:xfrm>
            <a:off x="457200" y="4663440"/>
            <a:ext cx="11157641" cy="1323439"/>
          </a:xfrm>
          <a:prstGeom prst="rect">
            <a:avLst/>
          </a:prstGeom>
          <a:noFill/>
        </p:spPr>
        <p:txBody>
          <a:bodyPr wrap="square" rtlCol="0">
            <a:spAutoFit/>
          </a:bodyPr>
          <a:lstStyle/>
          <a:p>
            <a:pPr>
              <a:defRPr/>
            </a:pPr>
            <a:r>
              <a:rPr lang="en-US" sz="2000" u="sng" dirty="0"/>
              <a:t>Enhancements</a:t>
            </a:r>
            <a:r>
              <a:rPr lang="en-US" sz="2000" dirty="0"/>
              <a:t>:  </a:t>
            </a:r>
          </a:p>
          <a:p>
            <a:pPr marL="457200" indent="-457200">
              <a:buFont typeface="Arial" panose="020B0604020202020204" pitchFamily="34" charset="0"/>
              <a:buChar char="•"/>
              <a:defRPr/>
            </a:pPr>
            <a:r>
              <a:rPr lang="en-US" sz="2000" dirty="0"/>
              <a:t>Recommender System to generate plan based on project parameters</a:t>
            </a:r>
          </a:p>
          <a:p>
            <a:pPr marL="457200" indent="-457200">
              <a:buFont typeface="Arial" panose="020B0604020202020204" pitchFamily="34" charset="0"/>
              <a:buChar char="•"/>
              <a:defRPr/>
            </a:pPr>
            <a:r>
              <a:rPr lang="en-US" sz="2000" dirty="0"/>
              <a:t>Intelligent Workflow Tool to facilitate the plan/process (taking into content and statuses)</a:t>
            </a:r>
          </a:p>
          <a:p>
            <a:pPr marL="457200" indent="-457200">
              <a:buFont typeface="Arial" panose="020B0604020202020204" pitchFamily="34" charset="0"/>
              <a:buChar char="•"/>
              <a:defRPr/>
            </a:pPr>
            <a:r>
              <a:rPr lang="en-US" sz="2000" dirty="0"/>
              <a:t>Protocol Scraper (NLP) to generate specification </a:t>
            </a: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89227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How AI Can Help Convert Tools to Solutions  (cont’d)</a:t>
            </a:r>
          </a:p>
        </p:txBody>
      </p:sp>
      <p:pic>
        <p:nvPicPr>
          <p:cNvPr id="8" name="Picture 7">
            <a:extLst>
              <a:ext uri="{FF2B5EF4-FFF2-40B4-BE49-F238E27FC236}">
                <a16:creationId xmlns:a16="http://schemas.microsoft.com/office/drawing/2014/main" id="{5E94A205-0249-2727-1FDE-11E2DC8B95B4}"/>
              </a:ext>
            </a:extLst>
          </p:cNvPr>
          <p:cNvPicPr>
            <a:picLocks noChangeAspect="1"/>
          </p:cNvPicPr>
          <p:nvPr/>
        </p:nvPicPr>
        <p:blipFill>
          <a:blip r:embed="rId3"/>
          <a:stretch>
            <a:fillRect/>
          </a:stretch>
        </p:blipFill>
        <p:spPr>
          <a:xfrm>
            <a:off x="457200" y="1792224"/>
            <a:ext cx="11255759" cy="2728236"/>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04D04BAF-283F-5662-1A43-C5EC52EEF0DA}"/>
                  </a:ext>
                </a:extLst>
              </p14:cNvPr>
              <p14:cNvContentPartPr/>
              <p14:nvPr/>
            </p14:nvContentPartPr>
            <p14:xfrm>
              <a:off x="318060" y="1530180"/>
              <a:ext cx="2974320" cy="1625760"/>
            </p14:xfrm>
          </p:contentPart>
        </mc:Choice>
        <mc:Fallback xmlns="">
          <p:pic>
            <p:nvPicPr>
              <p:cNvPr id="10" name="Ink 9">
                <a:extLst>
                  <a:ext uri="{FF2B5EF4-FFF2-40B4-BE49-F238E27FC236}">
                    <a16:creationId xmlns:a16="http://schemas.microsoft.com/office/drawing/2014/main" id="{04D04BAF-283F-5662-1A43-C5EC52EEF0DA}"/>
                  </a:ext>
                </a:extLst>
              </p:cNvPr>
              <p:cNvPicPr/>
              <p:nvPr/>
            </p:nvPicPr>
            <p:blipFill>
              <a:blip r:embed="rId5"/>
              <a:stretch>
                <a:fillRect/>
              </a:stretch>
            </p:blipFill>
            <p:spPr>
              <a:xfrm>
                <a:off x="264420" y="1422540"/>
                <a:ext cx="3081960" cy="1841400"/>
              </a:xfrm>
              <a:prstGeom prst="rect">
                <a:avLst/>
              </a:prstGeom>
            </p:spPr>
          </p:pic>
        </mc:Fallback>
      </mc:AlternateContent>
    </p:spTree>
    <p:extLst>
      <p:ext uri="{BB962C8B-B14F-4D97-AF65-F5344CB8AC3E}">
        <p14:creationId xmlns:p14="http://schemas.microsoft.com/office/powerpoint/2010/main" val="6928866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1000"/>
                                        <p:tgtEl>
                                          <p:spTgt spid="5">
                                            <p:txEl>
                                              <p:pRg st="3" end="3"/>
                                            </p:txEl>
                                          </p:spTgt>
                                        </p:tgtEl>
                                      </p:cBhvr>
                                    </p:animEffect>
                                    <p:anim calcmode="lin" valueType="num">
                                      <p:cBhvr>
                                        <p:cTn id="2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DC980DE-5427-4085-87C2-E265E50B5572}"/>
              </a:ext>
            </a:extLst>
          </p:cNvPr>
          <p:cNvSpPr txBox="1"/>
          <p:nvPr/>
        </p:nvSpPr>
        <p:spPr>
          <a:xfrm>
            <a:off x="457200" y="4663440"/>
            <a:ext cx="11157641" cy="1015663"/>
          </a:xfrm>
          <a:prstGeom prst="rect">
            <a:avLst/>
          </a:prstGeom>
          <a:noFill/>
        </p:spPr>
        <p:txBody>
          <a:bodyPr wrap="square" rtlCol="0">
            <a:spAutoFit/>
          </a:bodyPr>
          <a:lstStyle/>
          <a:p>
            <a:pPr>
              <a:defRPr/>
            </a:pPr>
            <a:r>
              <a:rPr lang="en-US" sz="2000" u="sng" dirty="0"/>
              <a:t>Enhancements</a:t>
            </a:r>
            <a:r>
              <a:rPr lang="en-US" sz="2000" dirty="0"/>
              <a:t>:  </a:t>
            </a:r>
          </a:p>
          <a:p>
            <a:pPr marL="457200" indent="-457200">
              <a:buFont typeface="Arial" panose="020B0604020202020204" pitchFamily="34" charset="0"/>
              <a:buChar char="•"/>
              <a:defRPr/>
            </a:pPr>
            <a:r>
              <a:rPr lang="en-US" sz="2000" dirty="0"/>
              <a:t>Workflow Tool to engage the collaborative Review/Approval cycle (collecting feedback to use for model enhancement and recording metrics to assess quality) and initiating updates to spec as needed</a:t>
            </a: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89227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How AI Can Help Convert Tools to Solutions  (cont’d)</a:t>
            </a:r>
          </a:p>
        </p:txBody>
      </p:sp>
      <p:pic>
        <p:nvPicPr>
          <p:cNvPr id="8" name="Picture 7">
            <a:extLst>
              <a:ext uri="{FF2B5EF4-FFF2-40B4-BE49-F238E27FC236}">
                <a16:creationId xmlns:a16="http://schemas.microsoft.com/office/drawing/2014/main" id="{5E94A205-0249-2727-1FDE-11E2DC8B95B4}"/>
              </a:ext>
            </a:extLst>
          </p:cNvPr>
          <p:cNvPicPr>
            <a:picLocks noChangeAspect="1"/>
          </p:cNvPicPr>
          <p:nvPr/>
        </p:nvPicPr>
        <p:blipFill>
          <a:blip r:embed="rId3"/>
          <a:stretch>
            <a:fillRect/>
          </a:stretch>
        </p:blipFill>
        <p:spPr>
          <a:xfrm>
            <a:off x="457200" y="1792224"/>
            <a:ext cx="11255759" cy="2728236"/>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04D04BAF-283F-5662-1A43-C5EC52EEF0DA}"/>
                  </a:ext>
                </a:extLst>
              </p14:cNvPr>
              <p14:cNvContentPartPr/>
              <p14:nvPr/>
            </p14:nvContentPartPr>
            <p14:xfrm>
              <a:off x="3121680" y="1792224"/>
              <a:ext cx="1587480" cy="1248156"/>
            </p14:xfrm>
          </p:contentPart>
        </mc:Choice>
        <mc:Fallback xmlns="">
          <p:pic>
            <p:nvPicPr>
              <p:cNvPr id="10" name="Ink 9">
                <a:extLst>
                  <a:ext uri="{FF2B5EF4-FFF2-40B4-BE49-F238E27FC236}">
                    <a16:creationId xmlns:a16="http://schemas.microsoft.com/office/drawing/2014/main" id="{04D04BAF-283F-5662-1A43-C5EC52EEF0DA}"/>
                  </a:ext>
                </a:extLst>
              </p:cNvPr>
              <p:cNvPicPr/>
              <p:nvPr/>
            </p:nvPicPr>
            <p:blipFill>
              <a:blip r:embed="rId5"/>
              <a:stretch>
                <a:fillRect/>
              </a:stretch>
            </p:blipFill>
            <p:spPr>
              <a:xfrm>
                <a:off x="3067684" y="1684221"/>
                <a:ext cx="1695112" cy="1463802"/>
              </a:xfrm>
              <a:prstGeom prst="rect">
                <a:avLst/>
              </a:prstGeom>
            </p:spPr>
          </p:pic>
        </mc:Fallback>
      </mc:AlternateContent>
    </p:spTree>
    <p:extLst>
      <p:ext uri="{BB962C8B-B14F-4D97-AF65-F5344CB8AC3E}">
        <p14:creationId xmlns:p14="http://schemas.microsoft.com/office/powerpoint/2010/main" val="13516433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DC980DE-5427-4085-87C2-E265E50B5572}"/>
              </a:ext>
            </a:extLst>
          </p:cNvPr>
          <p:cNvSpPr txBox="1"/>
          <p:nvPr/>
        </p:nvSpPr>
        <p:spPr>
          <a:xfrm>
            <a:off x="457200" y="4663440"/>
            <a:ext cx="11157641" cy="1323439"/>
          </a:xfrm>
          <a:prstGeom prst="rect">
            <a:avLst/>
          </a:prstGeom>
          <a:noFill/>
        </p:spPr>
        <p:txBody>
          <a:bodyPr wrap="square" rtlCol="0">
            <a:spAutoFit/>
          </a:bodyPr>
          <a:lstStyle/>
          <a:p>
            <a:pPr>
              <a:defRPr/>
            </a:pPr>
            <a:r>
              <a:rPr lang="en-US" sz="2000" u="sng" dirty="0"/>
              <a:t>Enhancements</a:t>
            </a:r>
            <a:r>
              <a:rPr lang="en-US" sz="2000" dirty="0"/>
              <a:t>:  </a:t>
            </a:r>
          </a:p>
          <a:p>
            <a:pPr marL="457200" indent="-457200">
              <a:buFont typeface="Arial" panose="020B0604020202020204" pitchFamily="34" charset="0"/>
              <a:buChar char="•"/>
              <a:defRPr/>
            </a:pPr>
            <a:r>
              <a:rPr lang="en-US" sz="2000" dirty="0"/>
              <a:t>Workflow Tool engages the artifact generation process leveraging the specification populated by the protocol and automapping of raw-to-standard structural and transformational metadata</a:t>
            </a:r>
          </a:p>
          <a:p>
            <a:pPr marL="457200" indent="-457200">
              <a:buFont typeface="Arial" panose="020B0604020202020204" pitchFamily="34" charset="0"/>
              <a:buChar char="•"/>
              <a:defRPr/>
            </a:pPr>
            <a:r>
              <a:rPr lang="en-US" sz="2000" dirty="0"/>
              <a:t>Workflow Tool subsequently engages team in a review/approval cycle</a:t>
            </a: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89227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How AI Can Help Convert Tools to Solutions  (cont’d)</a:t>
            </a:r>
          </a:p>
        </p:txBody>
      </p:sp>
      <p:pic>
        <p:nvPicPr>
          <p:cNvPr id="8" name="Picture 7">
            <a:extLst>
              <a:ext uri="{FF2B5EF4-FFF2-40B4-BE49-F238E27FC236}">
                <a16:creationId xmlns:a16="http://schemas.microsoft.com/office/drawing/2014/main" id="{5E94A205-0249-2727-1FDE-11E2DC8B95B4}"/>
              </a:ext>
            </a:extLst>
          </p:cNvPr>
          <p:cNvPicPr>
            <a:picLocks noChangeAspect="1"/>
          </p:cNvPicPr>
          <p:nvPr/>
        </p:nvPicPr>
        <p:blipFill>
          <a:blip r:embed="rId3"/>
          <a:stretch>
            <a:fillRect/>
          </a:stretch>
        </p:blipFill>
        <p:spPr>
          <a:xfrm>
            <a:off x="457200" y="1792224"/>
            <a:ext cx="11255759" cy="2728236"/>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04D04BAF-283F-5662-1A43-C5EC52EEF0DA}"/>
                  </a:ext>
                </a:extLst>
              </p14:cNvPr>
              <p14:cNvContentPartPr/>
              <p14:nvPr/>
            </p14:nvContentPartPr>
            <p14:xfrm>
              <a:off x="4508520" y="1649244"/>
              <a:ext cx="3103860" cy="1391136"/>
            </p14:xfrm>
          </p:contentPart>
        </mc:Choice>
        <mc:Fallback xmlns="">
          <p:pic>
            <p:nvPicPr>
              <p:cNvPr id="10" name="Ink 9">
                <a:extLst>
                  <a:ext uri="{FF2B5EF4-FFF2-40B4-BE49-F238E27FC236}">
                    <a16:creationId xmlns:a16="http://schemas.microsoft.com/office/drawing/2014/main" id="{04D04BAF-283F-5662-1A43-C5EC52EEF0DA}"/>
                  </a:ext>
                </a:extLst>
              </p:cNvPr>
              <p:cNvPicPr/>
              <p:nvPr/>
            </p:nvPicPr>
            <p:blipFill>
              <a:blip r:embed="rId5"/>
              <a:stretch>
                <a:fillRect/>
              </a:stretch>
            </p:blipFill>
            <p:spPr>
              <a:xfrm>
                <a:off x="4454521" y="1541237"/>
                <a:ext cx="3211498" cy="1606791"/>
              </a:xfrm>
              <a:prstGeom prst="rect">
                <a:avLst/>
              </a:prstGeom>
            </p:spPr>
          </p:pic>
        </mc:Fallback>
      </mc:AlternateContent>
    </p:spTree>
    <p:extLst>
      <p:ext uri="{BB962C8B-B14F-4D97-AF65-F5344CB8AC3E}">
        <p14:creationId xmlns:p14="http://schemas.microsoft.com/office/powerpoint/2010/main" val="23806829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DC980DE-5427-4085-87C2-E265E50B5572}"/>
              </a:ext>
            </a:extLst>
          </p:cNvPr>
          <p:cNvSpPr txBox="1"/>
          <p:nvPr/>
        </p:nvSpPr>
        <p:spPr>
          <a:xfrm>
            <a:off x="457200" y="4663440"/>
            <a:ext cx="11157641" cy="1015663"/>
          </a:xfrm>
          <a:prstGeom prst="rect">
            <a:avLst/>
          </a:prstGeom>
          <a:noFill/>
        </p:spPr>
        <p:txBody>
          <a:bodyPr wrap="square" rtlCol="0">
            <a:spAutoFit/>
          </a:bodyPr>
          <a:lstStyle/>
          <a:p>
            <a:pPr>
              <a:defRPr/>
            </a:pPr>
            <a:r>
              <a:rPr lang="en-US" sz="2000" u="sng" dirty="0"/>
              <a:t>Enhancements</a:t>
            </a:r>
            <a:r>
              <a:rPr lang="en-US" sz="2000" dirty="0"/>
              <a:t>:  </a:t>
            </a:r>
          </a:p>
          <a:p>
            <a:pPr marL="457200" indent="-457200">
              <a:buFont typeface="Arial" panose="020B0604020202020204" pitchFamily="34" charset="0"/>
              <a:buChar char="•"/>
              <a:defRPr/>
            </a:pPr>
            <a:r>
              <a:rPr lang="en-US" sz="2000" dirty="0"/>
              <a:t>Workflow Tool evaluates requests for amendments and interim transfers and engages the necessary processes through final deliverable</a:t>
            </a: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89227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How AI Can Help Convert Tools to Solutions  (cont’d)</a:t>
            </a:r>
          </a:p>
        </p:txBody>
      </p:sp>
      <p:pic>
        <p:nvPicPr>
          <p:cNvPr id="8" name="Picture 7">
            <a:extLst>
              <a:ext uri="{FF2B5EF4-FFF2-40B4-BE49-F238E27FC236}">
                <a16:creationId xmlns:a16="http://schemas.microsoft.com/office/drawing/2014/main" id="{5E94A205-0249-2727-1FDE-11E2DC8B95B4}"/>
              </a:ext>
            </a:extLst>
          </p:cNvPr>
          <p:cNvPicPr>
            <a:picLocks noChangeAspect="1"/>
          </p:cNvPicPr>
          <p:nvPr/>
        </p:nvPicPr>
        <p:blipFill>
          <a:blip r:embed="rId3"/>
          <a:stretch>
            <a:fillRect/>
          </a:stretch>
        </p:blipFill>
        <p:spPr>
          <a:xfrm>
            <a:off x="457200" y="1792224"/>
            <a:ext cx="11255759" cy="2728236"/>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04D04BAF-283F-5662-1A43-C5EC52EEF0DA}"/>
                  </a:ext>
                </a:extLst>
              </p14:cNvPr>
              <p14:cNvContentPartPr/>
              <p14:nvPr/>
            </p14:nvContentPartPr>
            <p14:xfrm>
              <a:off x="7343159" y="1649244"/>
              <a:ext cx="4271681" cy="1391136"/>
            </p14:xfrm>
          </p:contentPart>
        </mc:Choice>
        <mc:Fallback xmlns="">
          <p:pic>
            <p:nvPicPr>
              <p:cNvPr id="10" name="Ink 9">
                <a:extLst>
                  <a:ext uri="{FF2B5EF4-FFF2-40B4-BE49-F238E27FC236}">
                    <a16:creationId xmlns:a16="http://schemas.microsoft.com/office/drawing/2014/main" id="{04D04BAF-283F-5662-1A43-C5EC52EEF0DA}"/>
                  </a:ext>
                </a:extLst>
              </p:cNvPr>
              <p:cNvPicPr/>
              <p:nvPr/>
            </p:nvPicPr>
            <p:blipFill>
              <a:blip r:embed="rId5"/>
              <a:stretch>
                <a:fillRect/>
              </a:stretch>
            </p:blipFill>
            <p:spPr>
              <a:xfrm>
                <a:off x="7289160" y="1541237"/>
                <a:ext cx="4379319" cy="1606791"/>
              </a:xfrm>
              <a:prstGeom prst="rect">
                <a:avLst/>
              </a:prstGeom>
            </p:spPr>
          </p:pic>
        </mc:Fallback>
      </mc:AlternateContent>
    </p:spTree>
    <p:extLst>
      <p:ext uri="{BB962C8B-B14F-4D97-AF65-F5344CB8AC3E}">
        <p14:creationId xmlns:p14="http://schemas.microsoft.com/office/powerpoint/2010/main" val="1679469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89227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How AI Can Help Convert Tools to Solutions  (cont’d)</a:t>
            </a:r>
          </a:p>
        </p:txBody>
      </p:sp>
      <p:graphicFrame>
        <p:nvGraphicFramePr>
          <p:cNvPr id="2" name="Table 3">
            <a:extLst>
              <a:ext uri="{FF2B5EF4-FFF2-40B4-BE49-F238E27FC236}">
                <a16:creationId xmlns:a16="http://schemas.microsoft.com/office/drawing/2014/main" id="{AD30DDE1-2004-4FC2-A30C-8115429A365A}"/>
              </a:ext>
            </a:extLst>
          </p:cNvPr>
          <p:cNvGraphicFramePr>
            <a:graphicFrameLocks noGrp="1"/>
          </p:cNvGraphicFramePr>
          <p:nvPr>
            <p:extLst>
              <p:ext uri="{D42A27DB-BD31-4B8C-83A1-F6EECF244321}">
                <p14:modId xmlns:p14="http://schemas.microsoft.com/office/powerpoint/2010/main" val="3848032945"/>
              </p:ext>
            </p:extLst>
          </p:nvPr>
        </p:nvGraphicFramePr>
        <p:xfrm>
          <a:off x="640079" y="1792224"/>
          <a:ext cx="11145521" cy="4354595"/>
        </p:xfrm>
        <a:graphic>
          <a:graphicData uri="http://schemas.openxmlformats.org/drawingml/2006/table">
            <a:tbl>
              <a:tblPr firstRow="1" bandRow="1">
                <a:tableStyleId>{2A488322-F2BA-4B5B-9748-0D474271808F}</a:tableStyleId>
              </a:tblPr>
              <a:tblGrid>
                <a:gridCol w="3293746">
                  <a:extLst>
                    <a:ext uri="{9D8B030D-6E8A-4147-A177-3AD203B41FA5}">
                      <a16:colId xmlns:a16="http://schemas.microsoft.com/office/drawing/2014/main" val="1778592193"/>
                    </a:ext>
                  </a:extLst>
                </a:gridCol>
                <a:gridCol w="7851775">
                  <a:extLst>
                    <a:ext uri="{9D8B030D-6E8A-4147-A177-3AD203B41FA5}">
                      <a16:colId xmlns:a16="http://schemas.microsoft.com/office/drawing/2014/main" val="668280051"/>
                    </a:ext>
                  </a:extLst>
                </a:gridCol>
              </a:tblGrid>
              <a:tr h="597992">
                <a:tc>
                  <a:txBody>
                    <a:bodyPr/>
                    <a:lstStyle/>
                    <a:p>
                      <a:r>
                        <a:rPr lang="en-US" sz="2400" dirty="0"/>
                        <a:t>Process Deficiency</a:t>
                      </a:r>
                    </a:p>
                  </a:txBody>
                  <a:tcPr>
                    <a:solidFill>
                      <a:srgbClr val="063E44"/>
                    </a:solidFill>
                  </a:tcPr>
                </a:tc>
                <a:tc>
                  <a:txBody>
                    <a:bodyPr/>
                    <a:lstStyle/>
                    <a:p>
                      <a:r>
                        <a:rPr lang="en-US" sz="2400" dirty="0"/>
                        <a:t>Proposed Solution</a:t>
                      </a:r>
                    </a:p>
                  </a:txBody>
                  <a:tcPr>
                    <a:solidFill>
                      <a:srgbClr val="063E44"/>
                    </a:solidFill>
                  </a:tcPr>
                </a:tc>
                <a:extLst>
                  <a:ext uri="{0D108BD9-81ED-4DB2-BD59-A6C34878D82A}">
                    <a16:rowId xmlns:a16="http://schemas.microsoft.com/office/drawing/2014/main" val="3456595971"/>
                  </a:ext>
                </a:extLst>
              </a:tr>
              <a:tr h="916921">
                <a:tc>
                  <a:txBody>
                    <a:bodyPr/>
                    <a:lstStyle/>
                    <a:p>
                      <a:r>
                        <a:rPr lang="en-US" sz="2000" dirty="0"/>
                        <a:t>Manual generation of the project plan</a:t>
                      </a:r>
                    </a:p>
                  </a:txBody>
                  <a:tcPr/>
                </a:tc>
                <a:tc>
                  <a:txBody>
                    <a:bodyPr/>
                    <a:lstStyle/>
                    <a:p>
                      <a:r>
                        <a:rPr lang="en-US" sz="2000" u="sng" dirty="0"/>
                        <a:t>Recommender system </a:t>
                      </a:r>
                      <a:r>
                        <a:rPr lang="en-US" sz="2000" dirty="0"/>
                        <a:t>can generate default plans leveraging other similar and successfully completed projects</a:t>
                      </a:r>
                    </a:p>
                  </a:txBody>
                  <a:tcPr/>
                </a:tc>
                <a:extLst>
                  <a:ext uri="{0D108BD9-81ED-4DB2-BD59-A6C34878D82A}">
                    <a16:rowId xmlns:a16="http://schemas.microsoft.com/office/drawing/2014/main" val="2443711580"/>
                  </a:ext>
                </a:extLst>
              </a:tr>
              <a:tr h="916921">
                <a:tc>
                  <a:txBody>
                    <a:bodyPr/>
                    <a:lstStyle/>
                    <a:p>
                      <a:r>
                        <a:rPr lang="en-US" sz="2000" dirty="0"/>
                        <a:t>Manual review/scraping of the protocol</a:t>
                      </a:r>
                    </a:p>
                  </a:txBody>
                  <a:tcPr/>
                </a:tc>
                <a:tc>
                  <a:txBody>
                    <a:bodyPr/>
                    <a:lstStyle/>
                    <a:p>
                      <a:r>
                        <a:rPr lang="en-US" sz="2000" u="sng" dirty="0"/>
                        <a:t>ML Models for scraping</a:t>
                      </a:r>
                      <a:r>
                        <a:rPr lang="en-US" sz="2000" dirty="0"/>
                        <a:t> facilitate the generation of the specifications directly (using other similar projects and data)</a:t>
                      </a:r>
                    </a:p>
                  </a:txBody>
                  <a:tcPr/>
                </a:tc>
                <a:extLst>
                  <a:ext uri="{0D108BD9-81ED-4DB2-BD59-A6C34878D82A}">
                    <a16:rowId xmlns:a16="http://schemas.microsoft.com/office/drawing/2014/main" val="3069088132"/>
                  </a:ext>
                </a:extLst>
              </a:tr>
              <a:tr h="916921">
                <a:tc>
                  <a:txBody>
                    <a:bodyPr/>
                    <a:lstStyle/>
                    <a:p>
                      <a:r>
                        <a:rPr lang="en-US" sz="2000" dirty="0"/>
                        <a:t>Manual review/ approval processes</a:t>
                      </a:r>
                    </a:p>
                  </a:txBody>
                  <a:tcPr/>
                </a:tc>
                <a:tc>
                  <a:txBody>
                    <a:bodyPr/>
                    <a:lstStyle/>
                    <a:p>
                      <a:r>
                        <a:rPr lang="en-US" sz="2000" u="sng" dirty="0"/>
                        <a:t>Workflow and model-based QC tools</a:t>
                      </a:r>
                      <a:r>
                        <a:rPr lang="en-US" sz="2000" dirty="0"/>
                        <a:t> can be used to help automate QC processes and collection of any findings</a:t>
                      </a:r>
                    </a:p>
                  </a:txBody>
                  <a:tcPr/>
                </a:tc>
                <a:extLst>
                  <a:ext uri="{0D108BD9-81ED-4DB2-BD59-A6C34878D82A}">
                    <a16:rowId xmlns:a16="http://schemas.microsoft.com/office/drawing/2014/main" val="691745832"/>
                  </a:ext>
                </a:extLst>
              </a:tr>
              <a:tr h="916921">
                <a:tc>
                  <a:txBody>
                    <a:bodyPr/>
                    <a:lstStyle/>
                    <a:p>
                      <a:r>
                        <a:rPr lang="en-US" sz="2000" dirty="0"/>
                        <a:t>Inadequate real-time support</a:t>
                      </a:r>
                    </a:p>
                  </a:txBody>
                  <a:tcPr/>
                </a:tc>
                <a:tc>
                  <a:txBody>
                    <a:bodyPr/>
                    <a:lstStyle/>
                    <a:p>
                      <a:r>
                        <a:rPr lang="en-US" sz="2000" u="sng" dirty="0"/>
                        <a:t>Intelligent Chatbots</a:t>
                      </a:r>
                      <a:r>
                        <a:rPr lang="en-US" sz="2000" dirty="0"/>
                        <a:t> that become increasingly capable due to feedback of its users, and not just in sharing information, but helping the user through their question and to reengaging them with the workflow</a:t>
                      </a:r>
                    </a:p>
                  </a:txBody>
                  <a:tcPr/>
                </a:tc>
                <a:extLst>
                  <a:ext uri="{0D108BD9-81ED-4DB2-BD59-A6C34878D82A}">
                    <a16:rowId xmlns:a16="http://schemas.microsoft.com/office/drawing/2014/main" val="3594901388"/>
                  </a:ext>
                </a:extLst>
              </a:tr>
            </a:tbl>
          </a:graphicData>
        </a:graphic>
      </p:graphicFrame>
    </p:spTree>
    <p:extLst>
      <p:ext uri="{BB962C8B-B14F-4D97-AF65-F5344CB8AC3E}">
        <p14:creationId xmlns:p14="http://schemas.microsoft.com/office/powerpoint/2010/main" val="3436278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89227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How AI Can Help Convert Tools to Solutions  (cont’d)</a:t>
            </a:r>
          </a:p>
        </p:txBody>
      </p:sp>
      <p:graphicFrame>
        <p:nvGraphicFramePr>
          <p:cNvPr id="2" name="Table 3">
            <a:extLst>
              <a:ext uri="{FF2B5EF4-FFF2-40B4-BE49-F238E27FC236}">
                <a16:creationId xmlns:a16="http://schemas.microsoft.com/office/drawing/2014/main" id="{AD30DDE1-2004-4FC2-A30C-8115429A365A}"/>
              </a:ext>
            </a:extLst>
          </p:cNvPr>
          <p:cNvGraphicFramePr>
            <a:graphicFrameLocks noGrp="1"/>
          </p:cNvGraphicFramePr>
          <p:nvPr>
            <p:extLst>
              <p:ext uri="{D42A27DB-BD31-4B8C-83A1-F6EECF244321}">
                <p14:modId xmlns:p14="http://schemas.microsoft.com/office/powerpoint/2010/main" val="3260290614"/>
              </p:ext>
            </p:extLst>
          </p:nvPr>
        </p:nvGraphicFramePr>
        <p:xfrm>
          <a:off x="640079" y="1792223"/>
          <a:ext cx="11145521" cy="4684337"/>
        </p:xfrm>
        <a:graphic>
          <a:graphicData uri="http://schemas.openxmlformats.org/drawingml/2006/table">
            <a:tbl>
              <a:tblPr firstRow="1" bandRow="1">
                <a:tableStyleId>{2A488322-F2BA-4B5B-9748-0D474271808F}</a:tableStyleId>
              </a:tblPr>
              <a:tblGrid>
                <a:gridCol w="2857501">
                  <a:extLst>
                    <a:ext uri="{9D8B030D-6E8A-4147-A177-3AD203B41FA5}">
                      <a16:colId xmlns:a16="http://schemas.microsoft.com/office/drawing/2014/main" val="1778592193"/>
                    </a:ext>
                  </a:extLst>
                </a:gridCol>
                <a:gridCol w="8288020">
                  <a:extLst>
                    <a:ext uri="{9D8B030D-6E8A-4147-A177-3AD203B41FA5}">
                      <a16:colId xmlns:a16="http://schemas.microsoft.com/office/drawing/2014/main" val="668280051"/>
                    </a:ext>
                  </a:extLst>
                </a:gridCol>
              </a:tblGrid>
              <a:tr h="530552">
                <a:tc>
                  <a:txBody>
                    <a:bodyPr/>
                    <a:lstStyle/>
                    <a:p>
                      <a:r>
                        <a:rPr lang="en-US" sz="2400" dirty="0"/>
                        <a:t>Other Automations</a:t>
                      </a:r>
                    </a:p>
                  </a:txBody>
                  <a:tcPr>
                    <a:solidFill>
                      <a:srgbClr val="063E44"/>
                    </a:solidFill>
                  </a:tcPr>
                </a:tc>
                <a:tc>
                  <a:txBody>
                    <a:bodyPr/>
                    <a:lstStyle/>
                    <a:p>
                      <a:r>
                        <a:rPr lang="en-US" sz="2400" dirty="0"/>
                        <a:t>Notes</a:t>
                      </a:r>
                    </a:p>
                  </a:txBody>
                  <a:tcPr>
                    <a:solidFill>
                      <a:srgbClr val="063E44"/>
                    </a:solidFill>
                  </a:tcPr>
                </a:tc>
                <a:extLst>
                  <a:ext uri="{0D108BD9-81ED-4DB2-BD59-A6C34878D82A}">
                    <a16:rowId xmlns:a16="http://schemas.microsoft.com/office/drawing/2014/main" val="3456595971"/>
                  </a:ext>
                </a:extLst>
              </a:tr>
              <a:tr h="813514">
                <a:tc>
                  <a:txBody>
                    <a:bodyPr/>
                    <a:lstStyle/>
                    <a:p>
                      <a:r>
                        <a:rPr lang="en-US" sz="2000" dirty="0"/>
                        <a:t>Ongoing Model Training</a:t>
                      </a:r>
                    </a:p>
                  </a:txBody>
                  <a:tcPr/>
                </a:tc>
                <a:tc>
                  <a:txBody>
                    <a:bodyPr/>
                    <a:lstStyle/>
                    <a:p>
                      <a:r>
                        <a:rPr lang="en-US" sz="2000" u="sng" dirty="0"/>
                        <a:t>Reinforcement training from completed projects</a:t>
                      </a:r>
                      <a:r>
                        <a:rPr lang="en-US" sz="2000" dirty="0"/>
                        <a:t>.  Incorporation of QC review feedback for </a:t>
                      </a:r>
                      <a:r>
                        <a:rPr lang="en-US" sz="2000"/>
                        <a:t>further enhancements (</a:t>
                      </a:r>
                      <a:r>
                        <a:rPr lang="en-US" sz="2000" dirty="0"/>
                        <a:t>WITH MODEL ADMINISTRATION </a:t>
                      </a:r>
                      <a:r>
                        <a:rPr lang="en-US" sz="2000"/>
                        <a:t>CAPABILITIES).</a:t>
                      </a:r>
                      <a:endParaRPr lang="en-US" sz="2000" dirty="0"/>
                    </a:p>
                  </a:txBody>
                  <a:tcPr/>
                </a:tc>
                <a:extLst>
                  <a:ext uri="{0D108BD9-81ED-4DB2-BD59-A6C34878D82A}">
                    <a16:rowId xmlns:a16="http://schemas.microsoft.com/office/drawing/2014/main" val="2443711580"/>
                  </a:ext>
                </a:extLst>
              </a:tr>
              <a:tr h="1520917">
                <a:tc>
                  <a:txBody>
                    <a:bodyPr/>
                    <a:lstStyle/>
                    <a:p>
                      <a:r>
                        <a:rPr lang="en-US" sz="2000" dirty="0"/>
                        <a:t>System Integrations </a:t>
                      </a:r>
                    </a:p>
                  </a:txBody>
                  <a:tcPr/>
                </a:tc>
                <a:tc>
                  <a:txBody>
                    <a:bodyPr/>
                    <a:lstStyle/>
                    <a:p>
                      <a:r>
                        <a:rPr lang="en-US" sz="2000" dirty="0"/>
                        <a:t>Integrations with Active Directory for SSO, with data/document repositories to work with data in place.  With these integrations, implementation of the solution can be managed through the interface/configuration panel lessening the impact of traditional on-prem implementation methods.</a:t>
                      </a:r>
                    </a:p>
                  </a:txBody>
                  <a:tcPr/>
                </a:tc>
                <a:extLst>
                  <a:ext uri="{0D108BD9-81ED-4DB2-BD59-A6C34878D82A}">
                    <a16:rowId xmlns:a16="http://schemas.microsoft.com/office/drawing/2014/main" val="3069088132"/>
                  </a:ext>
                </a:extLst>
              </a:tr>
              <a:tr h="813514">
                <a:tc>
                  <a:txBody>
                    <a:bodyPr/>
                    <a:lstStyle/>
                    <a:p>
                      <a:r>
                        <a:rPr lang="en-US" sz="2000" dirty="0"/>
                        <a:t>Recommender Systems and Workflows</a:t>
                      </a:r>
                    </a:p>
                  </a:txBody>
                  <a:tcPr/>
                </a:tc>
                <a:tc>
                  <a:txBody>
                    <a:bodyPr/>
                    <a:lstStyle/>
                    <a:p>
                      <a:r>
                        <a:rPr lang="en-US" sz="2000" dirty="0"/>
                        <a:t>Lead user through the process to the desired outcome.  Workflows can be configured to match existing processes to once again minimize impact.</a:t>
                      </a:r>
                    </a:p>
                  </a:txBody>
                  <a:tcPr/>
                </a:tc>
                <a:extLst>
                  <a:ext uri="{0D108BD9-81ED-4DB2-BD59-A6C34878D82A}">
                    <a16:rowId xmlns:a16="http://schemas.microsoft.com/office/drawing/2014/main" val="691745832"/>
                  </a:ext>
                </a:extLst>
              </a:tr>
              <a:tr h="813514">
                <a:tc>
                  <a:txBody>
                    <a:bodyPr/>
                    <a:lstStyle/>
                    <a:p>
                      <a:r>
                        <a:rPr lang="en-US" sz="2000" dirty="0"/>
                        <a:t>Push-Button</a:t>
                      </a:r>
                    </a:p>
                  </a:txBody>
                  <a:tcPr/>
                </a:tc>
                <a:tc>
                  <a:txBody>
                    <a:bodyPr/>
                    <a:lstStyle/>
                    <a:p>
                      <a:r>
                        <a:rPr lang="en-US" sz="2000" dirty="0"/>
                        <a:t>Solution/platform can ultimately be made to operate in background, notifying team members when reviews are needed, etc.</a:t>
                      </a:r>
                    </a:p>
                  </a:txBody>
                  <a:tcPr/>
                </a:tc>
                <a:extLst>
                  <a:ext uri="{0D108BD9-81ED-4DB2-BD59-A6C34878D82A}">
                    <a16:rowId xmlns:a16="http://schemas.microsoft.com/office/drawing/2014/main" val="3198022402"/>
                  </a:ext>
                </a:extLst>
              </a:tr>
            </a:tbl>
          </a:graphicData>
        </a:graphic>
      </p:graphicFrame>
    </p:spTree>
    <p:extLst>
      <p:ext uri="{BB962C8B-B14F-4D97-AF65-F5344CB8AC3E}">
        <p14:creationId xmlns:p14="http://schemas.microsoft.com/office/powerpoint/2010/main" val="3316760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DC980DE-5427-4085-87C2-E265E50B5572}"/>
              </a:ext>
            </a:extLst>
          </p:cNvPr>
          <p:cNvSpPr txBox="1"/>
          <p:nvPr/>
        </p:nvSpPr>
        <p:spPr>
          <a:xfrm>
            <a:off x="457200" y="1794766"/>
            <a:ext cx="6847261" cy="2708434"/>
          </a:xfrm>
          <a:prstGeom prst="rect">
            <a:avLst/>
          </a:prstGeom>
          <a:noFill/>
        </p:spPr>
        <p:txBody>
          <a:bodyPr wrap="square" rtlCol="0">
            <a:spAutoFit/>
          </a:bodyPr>
          <a:lstStyle/>
          <a:p>
            <a:pPr marL="457200" indent="-457200">
              <a:spcAft>
                <a:spcPts val="1200"/>
              </a:spcAft>
              <a:buFont typeface="Arial" panose="020B0604020202020204" pitchFamily="34" charset="0"/>
              <a:buChar char="•"/>
              <a:defRPr/>
            </a:pPr>
            <a:r>
              <a:rPr lang="en-US" sz="2800" dirty="0"/>
              <a:t>Current state of AI in Life Sciences</a:t>
            </a:r>
          </a:p>
          <a:p>
            <a:pPr marL="457200" indent="-457200">
              <a:spcAft>
                <a:spcPts val="1200"/>
              </a:spcAft>
              <a:buFont typeface="Arial" panose="020B0604020202020204" pitchFamily="34" charset="0"/>
              <a:buChar char="•"/>
              <a:defRPr/>
            </a:pPr>
            <a:r>
              <a:rPr lang="en-US" sz="2800" dirty="0"/>
              <a:t>AI-enabled applications in LS </a:t>
            </a:r>
          </a:p>
          <a:p>
            <a:pPr marL="457200" indent="-457200">
              <a:spcAft>
                <a:spcPts val="1200"/>
              </a:spcAft>
              <a:buFont typeface="Arial" panose="020B0604020202020204" pitchFamily="34" charset="0"/>
              <a:buChar char="•"/>
              <a:defRPr/>
            </a:pPr>
            <a:r>
              <a:rPr lang="en-US" sz="2800" dirty="0"/>
              <a:t>Tools vs. Solutions</a:t>
            </a:r>
          </a:p>
          <a:p>
            <a:pPr marL="457200" indent="-457200">
              <a:spcAft>
                <a:spcPts val="1200"/>
              </a:spcAft>
              <a:buFont typeface="Arial" panose="020B0604020202020204" pitchFamily="34" charset="0"/>
              <a:buChar char="•"/>
              <a:defRPr/>
            </a:pPr>
            <a:r>
              <a:rPr lang="en-US" sz="2800" dirty="0"/>
              <a:t>How AI can help to convert a “Tool” into a “Solution”</a:t>
            </a: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1109831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What We’ll Cover…</a:t>
            </a:r>
          </a:p>
        </p:txBody>
      </p:sp>
      <p:pic>
        <p:nvPicPr>
          <p:cNvPr id="1026" name="Picture 2" descr="See the source image">
            <a:extLst>
              <a:ext uri="{FF2B5EF4-FFF2-40B4-BE49-F238E27FC236}">
                <a16:creationId xmlns:a16="http://schemas.microsoft.com/office/drawing/2014/main" id="{466E289F-C160-814A-8CE0-6F757260BE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4953" y="1680465"/>
            <a:ext cx="3819088" cy="2862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7965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74549F-1CF4-4A73-9D5E-388D7DC466CB}"/>
              </a:ext>
            </a:extLst>
          </p:cNvPr>
          <p:cNvSpPr txBox="1"/>
          <p:nvPr/>
        </p:nvSpPr>
        <p:spPr>
          <a:xfrm>
            <a:off x="2244725" y="3044279"/>
            <a:ext cx="7702550" cy="769441"/>
          </a:xfrm>
          <a:prstGeom prst="rect">
            <a:avLst/>
          </a:prstGeom>
          <a:noFill/>
        </p:spPr>
        <p:txBody>
          <a:bodyPr wrap="square" rtlCol="0" anchor="ctr">
            <a:spAutoFit/>
          </a:bodyPr>
          <a:lstStyle/>
          <a:p>
            <a:pPr algn="ctr"/>
            <a:r>
              <a:rPr lang="en-US" sz="4400" dirty="0">
                <a:solidFill>
                  <a:schemeClr val="bg1"/>
                </a:solidFill>
              </a:rPr>
              <a:t>Summary</a:t>
            </a:r>
          </a:p>
        </p:txBody>
      </p:sp>
    </p:spTree>
    <p:extLst>
      <p:ext uri="{BB962C8B-B14F-4D97-AF65-F5344CB8AC3E}">
        <p14:creationId xmlns:p14="http://schemas.microsoft.com/office/powerpoint/2010/main" val="1965550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1115764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Summary</a:t>
            </a:r>
          </a:p>
        </p:txBody>
      </p:sp>
      <p:sp>
        <p:nvSpPr>
          <p:cNvPr id="7" name="Google Shape;154;p12">
            <a:extLst>
              <a:ext uri="{FF2B5EF4-FFF2-40B4-BE49-F238E27FC236}">
                <a16:creationId xmlns:a16="http://schemas.microsoft.com/office/drawing/2014/main" id="{2120DBFE-5FF7-F333-6998-E4A75EA44AED}"/>
              </a:ext>
            </a:extLst>
          </p:cNvPr>
          <p:cNvSpPr txBox="1"/>
          <p:nvPr/>
        </p:nvSpPr>
        <p:spPr>
          <a:xfrm>
            <a:off x="457199" y="1792223"/>
            <a:ext cx="11157641" cy="4492011"/>
          </a:xfrm>
          <a:prstGeom prst="rect">
            <a:avLst/>
          </a:prstGeom>
          <a:noFill/>
          <a:ln>
            <a:noFill/>
          </a:ln>
        </p:spPr>
        <p:txBody>
          <a:bodyPr spcFirstLastPara="1" wrap="square" lIns="91425" tIns="91425" rIns="91425" bIns="91425" anchor="t" anchorCtr="0">
            <a:noAutofit/>
          </a:bodyPr>
          <a:lstStyle/>
          <a:p>
            <a:pPr marL="342900" marR="0" lvl="0" indent="-279400" algn="l" rtl="0">
              <a:lnSpc>
                <a:spcPct val="100000"/>
              </a:lnSpc>
              <a:spcBef>
                <a:spcPts val="0"/>
              </a:spcBef>
              <a:spcAft>
                <a:spcPts val="1200"/>
              </a:spcAft>
              <a:buClr>
                <a:srgbClr val="000000"/>
              </a:buClr>
              <a:buSzPts val="2600"/>
              <a:buFont typeface="Arial" panose="020B0604020202020204" pitchFamily="34" charset="0"/>
              <a:buChar char="•"/>
            </a:pPr>
            <a:r>
              <a:rPr lang="en-US" sz="2400" b="0" i="0" u="none" strike="noStrike" cap="none" dirty="0">
                <a:solidFill>
                  <a:srgbClr val="000000"/>
                </a:solidFill>
                <a:ea typeface="Arial"/>
                <a:cs typeface="Arial"/>
                <a:sym typeface="Arial"/>
              </a:rPr>
              <a:t>AI has gained additional momentum over the last 4 years.</a:t>
            </a:r>
          </a:p>
          <a:p>
            <a:pPr marL="342900" marR="0" lvl="0" indent="-279400" algn="l" rtl="0">
              <a:lnSpc>
                <a:spcPct val="100000"/>
              </a:lnSpc>
              <a:spcBef>
                <a:spcPts val="0"/>
              </a:spcBef>
              <a:spcAft>
                <a:spcPts val="1200"/>
              </a:spcAft>
              <a:buClr>
                <a:srgbClr val="000000"/>
              </a:buClr>
              <a:buSzPts val="2600"/>
              <a:buFont typeface="Arial" panose="020B0604020202020204" pitchFamily="34" charset="0"/>
              <a:buChar char="•"/>
            </a:pPr>
            <a:r>
              <a:rPr lang="en-US" sz="2400" dirty="0">
                <a:solidFill>
                  <a:srgbClr val="000000"/>
                </a:solidFill>
                <a:ea typeface="Arial"/>
                <a:cs typeface="Arial"/>
                <a:sym typeface="Arial"/>
              </a:rPr>
              <a:t>More-established data science teams in collaboration with development teams/partners have been able to generate more sophisticated tools in drug discovery, biometrics, and medical writing.</a:t>
            </a:r>
          </a:p>
          <a:p>
            <a:pPr marL="342900" marR="0" lvl="0" indent="-279400" algn="l" rtl="0">
              <a:lnSpc>
                <a:spcPct val="100000"/>
              </a:lnSpc>
              <a:spcBef>
                <a:spcPts val="0"/>
              </a:spcBef>
              <a:spcAft>
                <a:spcPts val="1200"/>
              </a:spcAft>
              <a:buClr>
                <a:srgbClr val="000000"/>
              </a:buClr>
              <a:buSzPts val="2600"/>
              <a:buFont typeface="Arial" panose="020B0604020202020204" pitchFamily="34" charset="0"/>
              <a:buChar char="•"/>
            </a:pPr>
            <a:r>
              <a:rPr lang="en-US" sz="2400" dirty="0">
                <a:solidFill>
                  <a:srgbClr val="000000"/>
                </a:solidFill>
                <a:ea typeface="Arial"/>
                <a:cs typeface="Arial"/>
                <a:sym typeface="Arial"/>
              </a:rPr>
              <a:t>Tools vs. Solutions:  Majority of users want to know how the job is getting completed while also having the ability to view/change the manner by which it is getting completed.  However, rather than a tool or collection of tools, users are looking for increased automation</a:t>
            </a:r>
            <a:r>
              <a:rPr lang="en-US" sz="2400" b="0" i="0" u="none" strike="noStrike" cap="none" dirty="0">
                <a:solidFill>
                  <a:srgbClr val="000000"/>
                </a:solidFill>
                <a:ea typeface="Arial"/>
                <a:cs typeface="Arial"/>
                <a:sym typeface="Arial"/>
              </a:rPr>
              <a:t>.  </a:t>
            </a:r>
            <a:r>
              <a:rPr lang="en-US" sz="2400" dirty="0">
                <a:solidFill>
                  <a:srgbClr val="000000"/>
                </a:solidFill>
                <a:ea typeface="Arial"/>
                <a:cs typeface="Arial"/>
                <a:sym typeface="Arial"/>
              </a:rPr>
              <a:t>“Lead me to the correct result and give me the opportunity to course-correct as needed.”</a:t>
            </a:r>
          </a:p>
          <a:p>
            <a:pPr marL="342900" marR="0" lvl="0" indent="-279400" algn="l" rtl="0">
              <a:lnSpc>
                <a:spcPct val="100000"/>
              </a:lnSpc>
              <a:spcBef>
                <a:spcPts val="0"/>
              </a:spcBef>
              <a:spcAft>
                <a:spcPts val="1200"/>
              </a:spcAft>
              <a:buClr>
                <a:srgbClr val="000000"/>
              </a:buClr>
              <a:buSzPts val="2600"/>
              <a:buFont typeface="Arial" panose="020B0604020202020204" pitchFamily="34" charset="0"/>
              <a:buChar char="•"/>
            </a:pPr>
            <a:r>
              <a:rPr lang="en-US" sz="2400" dirty="0">
                <a:solidFill>
                  <a:srgbClr val="000000"/>
                </a:solidFill>
                <a:ea typeface="Arial"/>
                <a:cs typeface="Arial"/>
                <a:sym typeface="Arial"/>
              </a:rPr>
              <a:t>Data Science and AI make this next-level “hyper” automation possible. </a:t>
            </a:r>
            <a:endParaRPr sz="1600" dirty="0"/>
          </a:p>
        </p:txBody>
      </p:sp>
    </p:spTree>
    <p:extLst>
      <p:ext uri="{BB962C8B-B14F-4D97-AF65-F5344CB8AC3E}">
        <p14:creationId xmlns:p14="http://schemas.microsoft.com/office/powerpoint/2010/main" val="2038222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393E"/>
        </a:solidFill>
        <a:effectLst/>
      </p:bgPr>
    </p:bg>
    <p:spTree>
      <p:nvGrpSpPr>
        <p:cNvPr id="1" name=""/>
        <p:cNvGrpSpPr/>
        <p:nvPr/>
      </p:nvGrpSpPr>
      <p:grpSpPr>
        <a:xfrm>
          <a:off x="0" y="0"/>
          <a:ext cx="0" cy="0"/>
          <a:chOff x="0" y="0"/>
          <a:chExt cx="0" cy="0"/>
        </a:xfrm>
      </p:grpSpPr>
      <p:pic>
        <p:nvPicPr>
          <p:cNvPr id="4" name="Picture 3" descr="Logo&#10;&#10;Description automatically generated">
            <a:hlinkClick r:id="rId2"/>
            <a:extLst>
              <a:ext uri="{FF2B5EF4-FFF2-40B4-BE49-F238E27FC236}">
                <a16:creationId xmlns:a16="http://schemas.microsoft.com/office/drawing/2014/main" id="{CE9CF888-2D94-4423-BC1F-7C5BB4B0A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2601" y="1880466"/>
            <a:ext cx="1928959" cy="1867034"/>
          </a:xfrm>
          <a:prstGeom prst="rect">
            <a:avLst/>
          </a:prstGeom>
        </p:spPr>
      </p:pic>
      <p:grpSp>
        <p:nvGrpSpPr>
          <p:cNvPr id="13" name="Group 12">
            <a:extLst>
              <a:ext uri="{FF2B5EF4-FFF2-40B4-BE49-F238E27FC236}">
                <a16:creationId xmlns:a16="http://schemas.microsoft.com/office/drawing/2014/main" id="{86ACBCF0-CBF4-430B-B57A-4E08C80C1159}"/>
              </a:ext>
            </a:extLst>
          </p:cNvPr>
          <p:cNvGrpSpPr/>
          <p:nvPr/>
        </p:nvGrpSpPr>
        <p:grpSpPr>
          <a:xfrm>
            <a:off x="5431161" y="5993797"/>
            <a:ext cx="1329677" cy="263531"/>
            <a:chOff x="6612742" y="4858546"/>
            <a:chExt cx="1329677" cy="263531"/>
          </a:xfrm>
        </p:grpSpPr>
        <p:pic>
          <p:nvPicPr>
            <p:cNvPr id="5" name="Picture 4" descr="Icon&#10;&#10;Description automatically generated">
              <a:hlinkClick r:id="rId4"/>
              <a:extLst>
                <a:ext uri="{FF2B5EF4-FFF2-40B4-BE49-F238E27FC236}">
                  <a16:creationId xmlns:a16="http://schemas.microsoft.com/office/drawing/2014/main" id="{36A1D655-28A7-4CF7-A367-5C4A57BA7B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12742" y="4858546"/>
              <a:ext cx="263531" cy="263531"/>
            </a:xfrm>
            <a:prstGeom prst="rect">
              <a:avLst/>
            </a:prstGeom>
          </p:spPr>
        </p:pic>
        <p:pic>
          <p:nvPicPr>
            <p:cNvPr id="6" name="Picture 5" descr="A picture containing clipart&#10;&#10;Description automatically generated">
              <a:hlinkClick r:id="rId6"/>
              <a:extLst>
                <a:ext uri="{FF2B5EF4-FFF2-40B4-BE49-F238E27FC236}">
                  <a16:creationId xmlns:a16="http://schemas.microsoft.com/office/drawing/2014/main" id="{83779053-A158-4662-8211-4268A5BD37C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62788" y="4858546"/>
              <a:ext cx="266632" cy="263531"/>
            </a:xfrm>
            <a:prstGeom prst="rect">
              <a:avLst/>
            </a:prstGeom>
          </p:spPr>
        </p:pic>
        <p:pic>
          <p:nvPicPr>
            <p:cNvPr id="7" name="Picture 6" descr="Icon&#10;&#10;Description automatically generated">
              <a:hlinkClick r:id="rId8"/>
              <a:extLst>
                <a:ext uri="{FF2B5EF4-FFF2-40B4-BE49-F238E27FC236}">
                  <a16:creationId xmlns:a16="http://schemas.microsoft.com/office/drawing/2014/main" id="{6ED5A62E-B215-4716-A75F-9069394AFF2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23134" y="4858546"/>
              <a:ext cx="266632" cy="263531"/>
            </a:xfrm>
            <a:prstGeom prst="rect">
              <a:avLst/>
            </a:prstGeom>
          </p:spPr>
        </p:pic>
        <p:pic>
          <p:nvPicPr>
            <p:cNvPr id="8" name="Picture 7" descr="A picture containing text, clipart&#10;&#10;Description automatically generated">
              <a:hlinkClick r:id="rId10"/>
              <a:extLst>
                <a:ext uri="{FF2B5EF4-FFF2-40B4-BE49-F238E27FC236}">
                  <a16:creationId xmlns:a16="http://schemas.microsoft.com/office/drawing/2014/main" id="{E3EDEB3F-382F-4D45-94AF-228B2B4B7F2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78888" y="4858546"/>
              <a:ext cx="263531" cy="263531"/>
            </a:xfrm>
            <a:prstGeom prst="rect">
              <a:avLst/>
            </a:prstGeom>
          </p:spPr>
        </p:pic>
      </p:grpSp>
      <p:sp>
        <p:nvSpPr>
          <p:cNvPr id="9" name="Rectangle 8">
            <a:extLst>
              <a:ext uri="{FF2B5EF4-FFF2-40B4-BE49-F238E27FC236}">
                <a16:creationId xmlns:a16="http://schemas.microsoft.com/office/drawing/2014/main" id="{0619E0C5-815B-4106-87BA-A81E88D41D21}"/>
              </a:ext>
            </a:extLst>
          </p:cNvPr>
          <p:cNvSpPr/>
          <p:nvPr/>
        </p:nvSpPr>
        <p:spPr>
          <a:xfrm>
            <a:off x="5343525" y="1943373"/>
            <a:ext cx="3848100" cy="2031728"/>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8225A4A3-0DF5-4283-A157-661DD239CA0D}"/>
              </a:ext>
            </a:extLst>
          </p:cNvPr>
          <p:cNvSpPr/>
          <p:nvPr/>
        </p:nvSpPr>
        <p:spPr>
          <a:xfrm>
            <a:off x="5943600" y="1362558"/>
            <a:ext cx="1333500" cy="1101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lvl="1"/>
            <a:r>
              <a:rPr lang="en-IN">
                <a:solidFill>
                  <a:srgbClr val="00393F"/>
                </a:solidFill>
                <a:latin typeface="Titillium Web Light" panose="00000400000000000000" pitchFamily="2" charset="0"/>
              </a:rPr>
              <a:t>Ideas</a:t>
            </a:r>
          </a:p>
          <a:p>
            <a:pPr marL="72000" lvl="1"/>
            <a:r>
              <a:rPr lang="en-IN">
                <a:solidFill>
                  <a:srgbClr val="00393F"/>
                </a:solidFill>
                <a:latin typeface="Titillium Web Light" panose="00000400000000000000" pitchFamily="2" charset="0"/>
              </a:rPr>
              <a:t>Delivered</a:t>
            </a:r>
          </a:p>
          <a:p>
            <a:pPr marL="72000" lvl="1"/>
            <a:r>
              <a:rPr lang="en-IN">
                <a:solidFill>
                  <a:srgbClr val="00393F"/>
                </a:solidFill>
                <a:latin typeface="Titillium Web Light" panose="00000400000000000000" pitchFamily="2" charset="0"/>
              </a:rPr>
              <a:t>Intuitively</a:t>
            </a:r>
          </a:p>
        </p:txBody>
      </p:sp>
      <p:sp>
        <p:nvSpPr>
          <p:cNvPr id="11" name="TextBox 10">
            <a:extLst>
              <a:ext uri="{FF2B5EF4-FFF2-40B4-BE49-F238E27FC236}">
                <a16:creationId xmlns:a16="http://schemas.microsoft.com/office/drawing/2014/main" id="{6C2E2EC5-608C-42E9-AC50-05D607340405}"/>
              </a:ext>
            </a:extLst>
          </p:cNvPr>
          <p:cNvSpPr txBox="1"/>
          <p:nvPr/>
        </p:nvSpPr>
        <p:spPr>
          <a:xfrm>
            <a:off x="5872415" y="2720915"/>
            <a:ext cx="3204910" cy="784830"/>
          </a:xfrm>
          <a:prstGeom prst="rect">
            <a:avLst/>
          </a:prstGeom>
          <a:noFill/>
        </p:spPr>
        <p:txBody>
          <a:bodyPr wrap="square" rtlCol="0">
            <a:spAutoFit/>
          </a:bodyPr>
          <a:lstStyle/>
          <a:p>
            <a:r>
              <a:rPr lang="en-IN" sz="4500" b="1">
                <a:solidFill>
                  <a:schemeClr val="bg1"/>
                </a:solidFill>
                <a:latin typeface="Titillium Web SemiBold" panose="00000700000000000000" pitchFamily="2" charset="0"/>
              </a:rPr>
              <a:t>Thank You!</a:t>
            </a:r>
          </a:p>
        </p:txBody>
      </p:sp>
      <p:sp>
        <p:nvSpPr>
          <p:cNvPr id="12" name="TextBox 11">
            <a:extLst>
              <a:ext uri="{FF2B5EF4-FFF2-40B4-BE49-F238E27FC236}">
                <a16:creationId xmlns:a16="http://schemas.microsoft.com/office/drawing/2014/main" id="{1B26ECC8-F613-4170-A4D5-F6DB58C9CBF9}"/>
              </a:ext>
            </a:extLst>
          </p:cNvPr>
          <p:cNvSpPr txBox="1"/>
          <p:nvPr/>
        </p:nvSpPr>
        <p:spPr>
          <a:xfrm>
            <a:off x="12700" y="5578945"/>
            <a:ext cx="12192000" cy="353943"/>
          </a:xfrm>
          <a:prstGeom prst="rect">
            <a:avLst/>
          </a:prstGeom>
          <a:noFill/>
        </p:spPr>
        <p:txBody>
          <a:bodyPr wrap="square" rtlCol="0">
            <a:spAutoFit/>
          </a:bodyPr>
          <a:lstStyle/>
          <a:p>
            <a:pPr algn="ctr"/>
            <a:r>
              <a:rPr lang="en-IN" sz="1700" b="1">
                <a:solidFill>
                  <a:schemeClr val="bg1"/>
                </a:solidFill>
                <a:latin typeface="Titillium Web Light" panose="00000400000000000000" pitchFamily="2" charset="0"/>
              </a:rPr>
              <a:t>+1-855-GENINVO (436-4686)  |  info@geninvo.com | www.geninvo.com</a:t>
            </a:r>
          </a:p>
        </p:txBody>
      </p:sp>
      <p:cxnSp>
        <p:nvCxnSpPr>
          <p:cNvPr id="14" name="Straight Connector 13">
            <a:extLst>
              <a:ext uri="{FF2B5EF4-FFF2-40B4-BE49-F238E27FC236}">
                <a16:creationId xmlns:a16="http://schemas.microsoft.com/office/drawing/2014/main" id="{12A9971D-8169-48B1-9DCC-C963D8F49FCD}"/>
              </a:ext>
            </a:extLst>
          </p:cNvPr>
          <p:cNvCxnSpPr/>
          <p:nvPr/>
        </p:nvCxnSpPr>
        <p:spPr>
          <a:xfrm>
            <a:off x="5726108" y="5411984"/>
            <a:ext cx="7366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773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74549F-1CF4-4A73-9D5E-388D7DC466CB}"/>
              </a:ext>
            </a:extLst>
          </p:cNvPr>
          <p:cNvSpPr txBox="1"/>
          <p:nvPr/>
        </p:nvSpPr>
        <p:spPr>
          <a:xfrm>
            <a:off x="2244725" y="3044279"/>
            <a:ext cx="7702550" cy="769441"/>
          </a:xfrm>
          <a:prstGeom prst="rect">
            <a:avLst/>
          </a:prstGeom>
          <a:noFill/>
        </p:spPr>
        <p:txBody>
          <a:bodyPr wrap="square" rtlCol="0" anchor="ctr">
            <a:spAutoFit/>
          </a:bodyPr>
          <a:lstStyle/>
          <a:p>
            <a:pPr algn="ctr"/>
            <a:r>
              <a:rPr lang="en-US" sz="4400" dirty="0">
                <a:solidFill>
                  <a:schemeClr val="bg1"/>
                </a:solidFill>
              </a:rPr>
              <a:t>Current State</a:t>
            </a:r>
          </a:p>
        </p:txBody>
      </p:sp>
    </p:spTree>
    <p:extLst>
      <p:ext uri="{BB962C8B-B14F-4D97-AF65-F5344CB8AC3E}">
        <p14:creationId xmlns:p14="http://schemas.microsoft.com/office/powerpoint/2010/main" val="2779811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1110215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Current State of AI in Life Sciences</a:t>
            </a:r>
          </a:p>
        </p:txBody>
      </p:sp>
      <p:sp>
        <p:nvSpPr>
          <p:cNvPr id="2" name="Google Shape;202;p17">
            <a:extLst>
              <a:ext uri="{FF2B5EF4-FFF2-40B4-BE49-F238E27FC236}">
                <a16:creationId xmlns:a16="http://schemas.microsoft.com/office/drawing/2014/main" id="{ABEE955F-46DB-5F7D-0395-6C51260C723E}"/>
              </a:ext>
            </a:extLst>
          </p:cNvPr>
          <p:cNvSpPr txBox="1"/>
          <p:nvPr/>
        </p:nvSpPr>
        <p:spPr>
          <a:xfrm>
            <a:off x="457200" y="1792224"/>
            <a:ext cx="11102159" cy="1231042"/>
          </a:xfrm>
          <a:prstGeom prst="rect">
            <a:avLst/>
          </a:prstGeom>
          <a:noFill/>
          <a:ln>
            <a:noFill/>
          </a:ln>
        </p:spPr>
        <p:txBody>
          <a:bodyPr spcFirstLastPara="1" wrap="square" lIns="91425" tIns="91425" rIns="91425" bIns="91425" anchor="t" anchorCtr="0">
            <a:noAutofit/>
          </a:bodyPr>
          <a:lstStyle/>
          <a:p>
            <a:pPr marL="63500" marR="0" lvl="0" indent="0" algn="l" rtl="0">
              <a:lnSpc>
                <a:spcPct val="100000"/>
              </a:lnSpc>
              <a:spcBef>
                <a:spcPts val="0"/>
              </a:spcBef>
              <a:spcAft>
                <a:spcPts val="0"/>
              </a:spcAft>
              <a:buNone/>
            </a:pPr>
            <a:r>
              <a:rPr lang="en-US" sz="2000" b="0" i="0" u="none" strike="noStrike" cap="none" dirty="0">
                <a:solidFill>
                  <a:srgbClr val="000000"/>
                </a:solidFill>
                <a:ea typeface="Arial"/>
                <a:cs typeface="Arial"/>
                <a:sym typeface="Arial"/>
              </a:rPr>
              <a:t>In an online article, “AI in Life Sciences Trends and Terms that Executives Need to Know”, June 19, 2018 by Raghav Bharadwaj (</a:t>
            </a:r>
            <a:r>
              <a:rPr lang="en-US" sz="2000" b="0" i="0" u="sng" strike="noStrike" cap="none" dirty="0">
                <a:solidFill>
                  <a:srgbClr val="000000"/>
                </a:solidFill>
                <a:ea typeface="Arial"/>
                <a:cs typeface="Arial"/>
                <a:sym typeface="Arial"/>
                <a:hlinkClick r:id="rId3"/>
              </a:rPr>
              <a:t>https://www.techemergence.com/ai-in-life-sciences-trends-and-terms/</a:t>
            </a:r>
            <a:r>
              <a:rPr lang="en-US" sz="2000" b="0" i="0" u="none" strike="noStrike" cap="none" dirty="0">
                <a:solidFill>
                  <a:srgbClr val="000000"/>
                </a:solidFill>
                <a:ea typeface="Arial"/>
                <a:cs typeface="Arial"/>
                <a:sym typeface="Arial"/>
              </a:rPr>
              <a:t>), executives were asked to identify AI trends in the industry.  Results were as follows:</a:t>
            </a:r>
            <a:endParaRPr sz="2000" b="0" i="0" u="none" strike="noStrike" cap="none" dirty="0">
              <a:solidFill>
                <a:srgbClr val="000000"/>
              </a:solidFill>
              <a:ea typeface="Arial"/>
              <a:cs typeface="Arial"/>
              <a:sym typeface="Arial"/>
            </a:endParaRPr>
          </a:p>
        </p:txBody>
      </p:sp>
      <p:pic>
        <p:nvPicPr>
          <p:cNvPr id="4" name="Google Shape;203;p17">
            <a:extLst>
              <a:ext uri="{FF2B5EF4-FFF2-40B4-BE49-F238E27FC236}">
                <a16:creationId xmlns:a16="http://schemas.microsoft.com/office/drawing/2014/main" id="{A6B2EE7F-DF8B-9783-FB3F-2FF716FC0F33}"/>
              </a:ext>
            </a:extLst>
          </p:cNvPr>
          <p:cNvPicPr preferRelativeResize="0"/>
          <p:nvPr/>
        </p:nvPicPr>
        <p:blipFill rotWithShape="1">
          <a:blip r:embed="rId4">
            <a:alphaModFix/>
          </a:blip>
          <a:srcRect/>
          <a:stretch/>
        </p:blipFill>
        <p:spPr>
          <a:xfrm>
            <a:off x="822961" y="3131820"/>
            <a:ext cx="3405416" cy="3131820"/>
          </a:xfrm>
          <a:prstGeom prst="rect">
            <a:avLst/>
          </a:prstGeom>
          <a:noFill/>
          <a:ln>
            <a:noFill/>
          </a:ln>
        </p:spPr>
      </p:pic>
      <p:sp>
        <p:nvSpPr>
          <p:cNvPr id="7" name="Google Shape;204;p17">
            <a:extLst>
              <a:ext uri="{FF2B5EF4-FFF2-40B4-BE49-F238E27FC236}">
                <a16:creationId xmlns:a16="http://schemas.microsoft.com/office/drawing/2014/main" id="{6AED88B4-5F15-22A4-C217-B392789BCC92}"/>
              </a:ext>
            </a:extLst>
          </p:cNvPr>
          <p:cNvSpPr txBox="1"/>
          <p:nvPr/>
        </p:nvSpPr>
        <p:spPr>
          <a:xfrm>
            <a:off x="4480560" y="3024051"/>
            <a:ext cx="7087326" cy="3239589"/>
          </a:xfrm>
          <a:prstGeom prst="rect">
            <a:avLst/>
          </a:prstGeom>
          <a:noFill/>
          <a:ln>
            <a:noFill/>
          </a:ln>
        </p:spPr>
        <p:txBody>
          <a:bodyPr spcFirstLastPara="1" wrap="square" lIns="91425" tIns="91425" rIns="91425" bIns="91425" anchor="t" anchorCtr="0">
            <a:noAutofit/>
          </a:bodyPr>
          <a:lstStyle/>
          <a:p>
            <a:pPr marL="342900" indent="-279400">
              <a:spcBef>
                <a:spcPts val="1000"/>
              </a:spcBef>
              <a:buClr>
                <a:srgbClr val="000000"/>
              </a:buClr>
              <a:buSzPct val="80000"/>
              <a:buFont typeface="Arial"/>
              <a:buChar char="○"/>
            </a:pPr>
            <a:r>
              <a:rPr lang="en-US" b="0" i="0" u="none" strike="noStrike" cap="none" dirty="0">
                <a:solidFill>
                  <a:srgbClr val="000000"/>
                </a:solidFill>
                <a:ea typeface="Arial"/>
                <a:cs typeface="Arial"/>
                <a:sym typeface="Arial"/>
              </a:rPr>
              <a:t>The time and associated costs of drug discovery and development has the pharma sector at the frontier of AI-integration</a:t>
            </a:r>
            <a:endParaRPr sz="1600" dirty="0"/>
          </a:p>
          <a:p>
            <a:pPr marL="342900" indent="-279400">
              <a:spcBef>
                <a:spcPts val="1000"/>
              </a:spcBef>
              <a:buClr>
                <a:srgbClr val="000000"/>
              </a:buClr>
              <a:buSzPct val="80000"/>
              <a:buFont typeface="Arial"/>
              <a:buChar char="○"/>
            </a:pPr>
            <a:r>
              <a:rPr lang="en-US" b="0" i="0" u="none" strike="noStrike" cap="none" dirty="0">
                <a:solidFill>
                  <a:srgbClr val="000000"/>
                </a:solidFill>
                <a:ea typeface="Arial"/>
                <a:cs typeface="Arial"/>
                <a:sym typeface="Arial"/>
              </a:rPr>
              <a:t>Industry leaders are looking to AI technology to improve efficiency and save costs</a:t>
            </a:r>
            <a:endParaRPr sz="1600" dirty="0"/>
          </a:p>
          <a:p>
            <a:pPr marL="342900" indent="-279400">
              <a:spcBef>
                <a:spcPts val="1000"/>
              </a:spcBef>
              <a:buClr>
                <a:srgbClr val="000000"/>
              </a:buClr>
              <a:buSzPct val="80000"/>
              <a:buFont typeface="Arial"/>
              <a:buChar char="○"/>
            </a:pPr>
            <a:r>
              <a:rPr lang="en-US" b="0" i="0" u="none" strike="noStrike" cap="none" dirty="0">
                <a:solidFill>
                  <a:srgbClr val="000000"/>
                </a:solidFill>
                <a:ea typeface="Arial"/>
                <a:cs typeface="Arial"/>
                <a:sym typeface="Arial"/>
              </a:rPr>
              <a:t>With uncertainty as to how to incorporate AI professionals into the LS workforce, startups continue to surface and are either partnering with or being acquired by bigger pharma companies</a:t>
            </a:r>
            <a:endParaRPr sz="1600" dirty="0"/>
          </a:p>
          <a:p>
            <a:pPr marL="342900" indent="-279400">
              <a:spcBef>
                <a:spcPts val="1000"/>
              </a:spcBef>
              <a:buClr>
                <a:srgbClr val="000000"/>
              </a:buClr>
              <a:buSzPct val="80000"/>
              <a:buFont typeface="Arial"/>
              <a:buChar char="○"/>
            </a:pPr>
            <a:r>
              <a:rPr lang="en-US" b="0" i="0" u="none" strike="noStrike" cap="none" dirty="0">
                <a:solidFill>
                  <a:srgbClr val="000000"/>
                </a:solidFill>
                <a:ea typeface="Arial"/>
                <a:cs typeface="Arial"/>
                <a:sym typeface="Arial"/>
              </a:rPr>
              <a:t>AI adoption is a certainty, and those who use it most effectively will gain competitive advantage</a:t>
            </a:r>
            <a:endParaRPr sz="1600" dirty="0"/>
          </a:p>
        </p:txBody>
      </p:sp>
    </p:spTree>
    <p:extLst>
      <p:ext uri="{BB962C8B-B14F-4D97-AF65-F5344CB8AC3E}">
        <p14:creationId xmlns:p14="http://schemas.microsoft.com/office/powerpoint/2010/main" val="49151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animEffect transition="in" filter="fade">
                                      <p:cBhvr>
                                        <p:cTn id="9" dur="1000"/>
                                        <p:tgtEl>
                                          <p:spTgt spid="7">
                                            <p:txEl>
                                              <p:pRg st="0" end="0"/>
                                            </p:txEl>
                                          </p:spTgt>
                                        </p:tgtEl>
                                      </p:cBhvr>
                                    </p:animEffect>
                                  </p:childTnLst>
                                </p:cTn>
                              </p:par>
                              <p:par>
                                <p:cTn id="10" presetID="10"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1000"/>
                                        <p:tgtEl>
                                          <p:spTgt spid="7">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fade">
                                      <p:cBhvr>
                                        <p:cTn id="18" dur="1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74549F-1CF4-4A73-9D5E-388D7DC466CB}"/>
              </a:ext>
            </a:extLst>
          </p:cNvPr>
          <p:cNvSpPr txBox="1"/>
          <p:nvPr/>
        </p:nvSpPr>
        <p:spPr>
          <a:xfrm>
            <a:off x="2244725" y="3044279"/>
            <a:ext cx="7702550" cy="769441"/>
          </a:xfrm>
          <a:prstGeom prst="rect">
            <a:avLst/>
          </a:prstGeom>
          <a:noFill/>
        </p:spPr>
        <p:txBody>
          <a:bodyPr wrap="square" rtlCol="0" anchor="ctr">
            <a:spAutoFit/>
          </a:bodyPr>
          <a:lstStyle/>
          <a:p>
            <a:pPr algn="ctr"/>
            <a:r>
              <a:rPr lang="en-US" sz="4400" dirty="0">
                <a:solidFill>
                  <a:schemeClr val="bg1"/>
                </a:solidFill>
              </a:rPr>
              <a:t>AI-Enabled Applications</a:t>
            </a:r>
          </a:p>
        </p:txBody>
      </p:sp>
    </p:spTree>
    <p:extLst>
      <p:ext uri="{BB962C8B-B14F-4D97-AF65-F5344CB8AC3E}">
        <p14:creationId xmlns:p14="http://schemas.microsoft.com/office/powerpoint/2010/main" val="3181714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137;p10">
            <a:extLst>
              <a:ext uri="{FF2B5EF4-FFF2-40B4-BE49-F238E27FC236}">
                <a16:creationId xmlns:a16="http://schemas.microsoft.com/office/drawing/2014/main" id="{A1D189BA-55AA-5C6D-5816-2FB3761A8B74}"/>
              </a:ext>
            </a:extLst>
          </p:cNvPr>
          <p:cNvPicPr preferRelativeResize="0"/>
          <p:nvPr/>
        </p:nvPicPr>
        <p:blipFill rotWithShape="1">
          <a:blip r:embed="rId3">
            <a:alphaModFix/>
          </a:blip>
          <a:srcRect/>
          <a:stretch/>
        </p:blipFill>
        <p:spPr>
          <a:xfrm>
            <a:off x="7620000" y="3429000"/>
            <a:ext cx="4572000" cy="3429000"/>
          </a:xfrm>
          <a:prstGeom prst="rect">
            <a:avLst/>
          </a:prstGeom>
          <a:noFill/>
          <a:ln>
            <a:noFill/>
          </a:ln>
        </p:spPr>
      </p:pic>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1115764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AI-Enabled Applications in Life Sciences</a:t>
            </a:r>
          </a:p>
        </p:txBody>
      </p:sp>
      <p:sp>
        <p:nvSpPr>
          <p:cNvPr id="8" name="Google Shape;139;p10">
            <a:extLst>
              <a:ext uri="{FF2B5EF4-FFF2-40B4-BE49-F238E27FC236}">
                <a16:creationId xmlns:a16="http://schemas.microsoft.com/office/drawing/2014/main" id="{32B63778-5116-D726-3392-4D250A61C67E}"/>
              </a:ext>
            </a:extLst>
          </p:cNvPr>
          <p:cNvSpPr txBox="1"/>
          <p:nvPr/>
        </p:nvSpPr>
        <p:spPr>
          <a:xfrm>
            <a:off x="457200" y="1792224"/>
            <a:ext cx="11154664" cy="4333207"/>
          </a:xfrm>
          <a:prstGeom prst="rect">
            <a:avLst/>
          </a:prstGeom>
          <a:noFill/>
          <a:ln>
            <a:noFill/>
          </a:ln>
        </p:spPr>
        <p:txBody>
          <a:bodyPr spcFirstLastPara="1" wrap="square" lIns="91425" tIns="91425" rIns="91425" bIns="91425" anchor="t" anchorCtr="0">
            <a:noAutofit/>
          </a:bodyPr>
          <a:lstStyle/>
          <a:p>
            <a:pPr marL="63500" marR="0" lvl="0" algn="l" rtl="0">
              <a:lnSpc>
                <a:spcPct val="100000"/>
              </a:lnSpc>
              <a:spcBef>
                <a:spcPts val="0"/>
              </a:spcBef>
              <a:spcAft>
                <a:spcPts val="1200"/>
              </a:spcAft>
              <a:buClr>
                <a:srgbClr val="000000"/>
              </a:buClr>
              <a:buSzPts val="2600"/>
            </a:pPr>
            <a:r>
              <a:rPr lang="en-US" sz="2600" b="0" i="0" u="none" strike="noStrike" cap="none" dirty="0">
                <a:solidFill>
                  <a:srgbClr val="000000"/>
                </a:solidFill>
                <a:ea typeface="Arial"/>
                <a:cs typeface="Arial"/>
                <a:sym typeface="Arial"/>
              </a:rPr>
              <a:t>AI has already been used in drug discovery in a number of ways</a:t>
            </a:r>
            <a:r>
              <a:rPr lang="en-US" sz="2600" b="0" i="0" u="none" strike="noStrike" cap="none" baseline="30000" dirty="0">
                <a:solidFill>
                  <a:srgbClr val="000000"/>
                </a:solidFill>
                <a:ea typeface="Arial"/>
                <a:cs typeface="Arial"/>
                <a:sym typeface="Arial"/>
              </a:rPr>
              <a:t>[1]</a:t>
            </a:r>
            <a:r>
              <a:rPr lang="en-US" sz="2600" b="0" i="0" u="none" strike="noStrike" cap="none" dirty="0">
                <a:solidFill>
                  <a:srgbClr val="000000"/>
                </a:solidFill>
                <a:ea typeface="Arial"/>
                <a:cs typeface="Arial"/>
                <a:sym typeface="Arial"/>
              </a:rPr>
              <a:t>…</a:t>
            </a:r>
            <a:endParaRPr sz="2600" b="0" i="0" u="none" strike="noStrike" cap="none" dirty="0">
              <a:solidFill>
                <a:srgbClr val="000000"/>
              </a:solidFill>
              <a:ea typeface="Arial"/>
              <a:cs typeface="Arial"/>
              <a:sym typeface="Arial"/>
            </a:endParaRPr>
          </a:p>
          <a:p>
            <a:pPr marL="914400" marR="0" lvl="1" indent="-381000" algn="l" rtl="0">
              <a:lnSpc>
                <a:spcPct val="100000"/>
              </a:lnSpc>
              <a:spcBef>
                <a:spcPts val="1000"/>
              </a:spcBef>
              <a:spcAft>
                <a:spcPts val="0"/>
              </a:spcAft>
              <a:buClr>
                <a:srgbClr val="000000"/>
              </a:buClr>
              <a:buSzPts val="2400"/>
              <a:buFont typeface="Arial"/>
              <a:buChar char="○"/>
            </a:pPr>
            <a:r>
              <a:rPr lang="en-US" sz="2000" b="0" i="0" u="none" strike="noStrike" cap="none" dirty="0">
                <a:solidFill>
                  <a:srgbClr val="000000"/>
                </a:solidFill>
                <a:ea typeface="Arial"/>
                <a:cs typeface="Arial"/>
                <a:sym typeface="Arial"/>
              </a:rPr>
              <a:t>Computer-aided synthesis</a:t>
            </a:r>
            <a:endParaRPr dirty="0"/>
          </a:p>
          <a:p>
            <a:pPr marL="914400" marR="0" lvl="1" indent="-381000" algn="l" rtl="0">
              <a:lnSpc>
                <a:spcPct val="100000"/>
              </a:lnSpc>
              <a:spcBef>
                <a:spcPts val="0"/>
              </a:spcBef>
              <a:spcAft>
                <a:spcPts val="0"/>
              </a:spcAft>
              <a:buClr>
                <a:srgbClr val="000000"/>
              </a:buClr>
              <a:buSzPts val="2400"/>
              <a:buFont typeface="Arial"/>
              <a:buChar char="○"/>
            </a:pPr>
            <a:r>
              <a:rPr lang="en-US" sz="2000" b="0" i="0" u="none" strike="noStrike" cap="none" dirty="0">
                <a:solidFill>
                  <a:srgbClr val="000000"/>
                </a:solidFill>
                <a:ea typeface="Arial"/>
                <a:cs typeface="Arial"/>
                <a:sym typeface="Arial"/>
              </a:rPr>
              <a:t>Computer-assisted retrosynthesis based on molecular similarity</a:t>
            </a:r>
            <a:endParaRPr dirty="0"/>
          </a:p>
          <a:p>
            <a:pPr marL="914400" marR="0" lvl="1" indent="-381000" algn="l" rtl="0">
              <a:lnSpc>
                <a:spcPct val="100000"/>
              </a:lnSpc>
              <a:spcBef>
                <a:spcPts val="0"/>
              </a:spcBef>
              <a:spcAft>
                <a:spcPts val="0"/>
              </a:spcAft>
              <a:buClr>
                <a:srgbClr val="000000"/>
              </a:buClr>
              <a:buSzPts val="2400"/>
              <a:buFont typeface="Arial"/>
              <a:buChar char="○"/>
            </a:pPr>
            <a:r>
              <a:rPr lang="en-US" sz="2000" b="0" i="0" u="none" strike="noStrike" cap="none" dirty="0">
                <a:solidFill>
                  <a:srgbClr val="000000"/>
                </a:solidFill>
                <a:ea typeface="Arial"/>
                <a:cs typeface="Arial"/>
                <a:sym typeface="Arial"/>
              </a:rPr>
              <a:t>Organic synthesis and design</a:t>
            </a:r>
            <a:endParaRPr sz="2000" b="0" i="0" u="none" strike="noStrike" cap="none" dirty="0">
              <a:solidFill>
                <a:srgbClr val="000000"/>
              </a:solidFill>
              <a:ea typeface="Arial"/>
              <a:cs typeface="Arial"/>
              <a:sym typeface="Arial"/>
            </a:endParaRPr>
          </a:p>
          <a:p>
            <a:pPr marL="914400" marR="0" lvl="1" indent="-381000" algn="l" rtl="0">
              <a:lnSpc>
                <a:spcPct val="100000"/>
              </a:lnSpc>
              <a:spcBef>
                <a:spcPts val="0"/>
              </a:spcBef>
              <a:spcAft>
                <a:spcPts val="0"/>
              </a:spcAft>
              <a:buClr>
                <a:srgbClr val="000000"/>
              </a:buClr>
              <a:buSzPts val="2400"/>
              <a:buFont typeface="Arial"/>
              <a:buChar char="○"/>
            </a:pPr>
            <a:r>
              <a:rPr lang="en-US" sz="2000" b="0" i="0" u="none" strike="noStrike" cap="none" dirty="0">
                <a:solidFill>
                  <a:srgbClr val="000000"/>
                </a:solidFill>
                <a:ea typeface="Arial"/>
                <a:cs typeface="Arial"/>
                <a:sym typeface="Arial"/>
              </a:rPr>
              <a:t>Scoring synthetic complexity</a:t>
            </a:r>
            <a:endParaRPr sz="2000" b="0" i="0" u="none" strike="noStrike" cap="none" dirty="0">
              <a:solidFill>
                <a:srgbClr val="000000"/>
              </a:solidFill>
              <a:ea typeface="Arial"/>
              <a:cs typeface="Arial"/>
              <a:sym typeface="Arial"/>
            </a:endParaRPr>
          </a:p>
          <a:p>
            <a:pPr marL="914400" marR="0" lvl="1" indent="-381000" algn="l" rtl="0">
              <a:lnSpc>
                <a:spcPct val="100000"/>
              </a:lnSpc>
              <a:spcBef>
                <a:spcPts val="0"/>
              </a:spcBef>
              <a:spcAft>
                <a:spcPts val="0"/>
              </a:spcAft>
              <a:buClr>
                <a:srgbClr val="000000"/>
              </a:buClr>
              <a:buSzPts val="2400"/>
              <a:buFont typeface="Arial"/>
              <a:buChar char="○"/>
            </a:pPr>
            <a:r>
              <a:rPr lang="en-US" sz="2000" b="0" i="0" u="none" strike="noStrike" cap="none" dirty="0">
                <a:solidFill>
                  <a:srgbClr val="000000"/>
                </a:solidFill>
                <a:ea typeface="Arial"/>
                <a:cs typeface="Arial"/>
                <a:sym typeface="Arial"/>
              </a:rPr>
              <a:t>Automation of molecule design</a:t>
            </a:r>
            <a:endParaRPr sz="2000" b="0" i="0" u="none" strike="noStrike" cap="none" dirty="0">
              <a:solidFill>
                <a:srgbClr val="000000"/>
              </a:solidFill>
              <a:ea typeface="Arial"/>
              <a:cs typeface="Arial"/>
              <a:sym typeface="Arial"/>
            </a:endParaRPr>
          </a:p>
          <a:p>
            <a:pPr marL="914400" marR="0" lvl="1" indent="-381000" algn="l" rtl="0">
              <a:lnSpc>
                <a:spcPct val="100000"/>
              </a:lnSpc>
              <a:spcBef>
                <a:spcPts val="0"/>
              </a:spcBef>
              <a:spcAft>
                <a:spcPts val="0"/>
              </a:spcAft>
              <a:buClr>
                <a:srgbClr val="000000"/>
              </a:buClr>
              <a:buSzPts val="2400"/>
              <a:buFont typeface="Arial"/>
              <a:buChar char="○"/>
            </a:pPr>
            <a:r>
              <a:rPr lang="en-US" sz="2000" b="0" i="0" u="none" strike="noStrike" cap="none" dirty="0">
                <a:solidFill>
                  <a:srgbClr val="000000"/>
                </a:solidFill>
                <a:ea typeface="Arial"/>
                <a:cs typeface="Arial"/>
                <a:sym typeface="Arial"/>
              </a:rPr>
              <a:t>Predicting organic reaction outcomes</a:t>
            </a:r>
            <a:endParaRPr sz="2000" b="0" i="0" u="none" strike="noStrike" cap="none" dirty="0">
              <a:solidFill>
                <a:srgbClr val="000000"/>
              </a:solidFill>
              <a:ea typeface="Arial"/>
              <a:cs typeface="Arial"/>
              <a:sym typeface="Arial"/>
            </a:endParaRPr>
          </a:p>
          <a:p>
            <a:pPr marL="914400" marR="0" lvl="1" indent="-381000" algn="l" rtl="0">
              <a:lnSpc>
                <a:spcPct val="100000"/>
              </a:lnSpc>
              <a:spcBef>
                <a:spcPts val="0"/>
              </a:spcBef>
              <a:spcAft>
                <a:spcPts val="0"/>
              </a:spcAft>
              <a:buClr>
                <a:srgbClr val="000000"/>
              </a:buClr>
              <a:buSzPts val="2400"/>
              <a:buFont typeface="Arial"/>
              <a:buChar char="○"/>
            </a:pPr>
            <a:r>
              <a:rPr lang="en-US" sz="2000" b="0" i="0" u="none" strike="noStrike" cap="none" dirty="0">
                <a:solidFill>
                  <a:srgbClr val="000000"/>
                </a:solidFill>
                <a:ea typeface="Arial"/>
                <a:cs typeface="Arial"/>
                <a:sym typeface="Arial"/>
              </a:rPr>
              <a:t>Predicting drug performance in testing</a:t>
            </a:r>
            <a:endParaRPr sz="2000" b="0" i="0" u="none" strike="noStrike" cap="none" dirty="0">
              <a:solidFill>
                <a:srgbClr val="000000"/>
              </a:solidFill>
              <a:ea typeface="Arial"/>
              <a:cs typeface="Arial"/>
              <a:sym typeface="Arial"/>
            </a:endParaRPr>
          </a:p>
          <a:p>
            <a:pPr marL="914400" marR="0" lvl="1" indent="-381000" algn="l" rtl="0">
              <a:lnSpc>
                <a:spcPct val="100000"/>
              </a:lnSpc>
              <a:spcBef>
                <a:spcPts val="0"/>
              </a:spcBef>
              <a:spcAft>
                <a:spcPts val="0"/>
              </a:spcAft>
              <a:buClr>
                <a:srgbClr val="000000"/>
              </a:buClr>
              <a:buSzPts val="2400"/>
              <a:buFont typeface="Arial"/>
              <a:buChar char="○"/>
            </a:pPr>
            <a:r>
              <a:rPr lang="en-US" sz="2000" b="0" i="0" u="none" strike="noStrike" cap="none" dirty="0">
                <a:solidFill>
                  <a:srgbClr val="000000"/>
                </a:solidFill>
                <a:ea typeface="Arial"/>
                <a:cs typeface="Arial"/>
                <a:sym typeface="Arial"/>
              </a:rPr>
              <a:t>Discovering off-label use</a:t>
            </a:r>
            <a:endParaRPr sz="2000" b="0" i="0" u="none" strike="noStrike" cap="none" dirty="0">
              <a:solidFill>
                <a:srgbClr val="000000"/>
              </a:solidFill>
              <a:ea typeface="Arial"/>
              <a:cs typeface="Arial"/>
              <a:sym typeface="Arial"/>
            </a:endParaRPr>
          </a:p>
          <a:p>
            <a:pPr marL="914400" marR="0" lvl="1" indent="-381000" algn="l" rtl="0">
              <a:lnSpc>
                <a:spcPct val="100000"/>
              </a:lnSpc>
              <a:spcBef>
                <a:spcPts val="0"/>
              </a:spcBef>
              <a:spcAft>
                <a:spcPts val="0"/>
              </a:spcAft>
              <a:buClr>
                <a:srgbClr val="000000"/>
              </a:buClr>
              <a:buSzPts val="2400"/>
              <a:buFont typeface="Arial"/>
              <a:buChar char="○"/>
            </a:pPr>
            <a:r>
              <a:rPr lang="en-US" sz="2000" b="0" i="0" u="none" strike="noStrike" cap="none" dirty="0">
                <a:solidFill>
                  <a:srgbClr val="000000"/>
                </a:solidFill>
                <a:ea typeface="Arial"/>
                <a:cs typeface="Arial"/>
                <a:sym typeface="Arial"/>
              </a:rPr>
              <a:t>Predicting toxicity prior to clinical trials</a:t>
            </a:r>
            <a:endParaRPr sz="2000" b="0" i="0" u="none" strike="noStrike" cap="none" dirty="0">
              <a:solidFill>
                <a:srgbClr val="000000"/>
              </a:solidFill>
              <a:ea typeface="Arial"/>
              <a:cs typeface="Arial"/>
              <a:sym typeface="Arial"/>
            </a:endParaRPr>
          </a:p>
          <a:p>
            <a:pPr marL="914400" marR="0" lvl="1" indent="-381000" algn="l" rtl="0">
              <a:lnSpc>
                <a:spcPct val="100000"/>
              </a:lnSpc>
              <a:spcBef>
                <a:spcPts val="0"/>
              </a:spcBef>
              <a:spcAft>
                <a:spcPts val="0"/>
              </a:spcAft>
              <a:buClr>
                <a:srgbClr val="000000"/>
              </a:buClr>
              <a:buSzPts val="2400"/>
              <a:buFont typeface="Arial"/>
              <a:buChar char="○"/>
            </a:pPr>
            <a:r>
              <a:rPr lang="en-US" sz="2000" b="0" i="0" u="none" strike="noStrike" cap="none" dirty="0">
                <a:solidFill>
                  <a:srgbClr val="000000"/>
                </a:solidFill>
                <a:ea typeface="Arial"/>
                <a:cs typeface="Arial"/>
                <a:sym typeface="Arial"/>
              </a:rPr>
              <a:t>Personalized medicine</a:t>
            </a:r>
            <a:endParaRPr sz="2400" b="0" i="0" u="none" strike="noStrike" cap="none" dirty="0">
              <a:solidFill>
                <a:srgbClr val="000000"/>
              </a:solidFill>
              <a:ea typeface="Arial"/>
              <a:cs typeface="Arial"/>
              <a:sym typeface="Arial"/>
            </a:endParaRPr>
          </a:p>
        </p:txBody>
      </p:sp>
    </p:spTree>
    <p:extLst>
      <p:ext uri="{BB962C8B-B14F-4D97-AF65-F5344CB8AC3E}">
        <p14:creationId xmlns:p14="http://schemas.microsoft.com/office/powerpoint/2010/main" val="3144039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1115764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AI-Enabled Applications in Life Sciences  (cont’d)</a:t>
            </a:r>
          </a:p>
        </p:txBody>
      </p:sp>
      <p:sp>
        <p:nvSpPr>
          <p:cNvPr id="2" name="Google Shape;146;p11">
            <a:extLst>
              <a:ext uri="{FF2B5EF4-FFF2-40B4-BE49-F238E27FC236}">
                <a16:creationId xmlns:a16="http://schemas.microsoft.com/office/drawing/2014/main" id="{C562C7B4-2848-ECDC-C372-739F9280D6E7}"/>
              </a:ext>
            </a:extLst>
          </p:cNvPr>
          <p:cNvSpPr txBox="1"/>
          <p:nvPr/>
        </p:nvSpPr>
        <p:spPr>
          <a:xfrm>
            <a:off x="457200" y="1792224"/>
            <a:ext cx="10992431" cy="894000"/>
          </a:xfrm>
          <a:prstGeom prst="rect">
            <a:avLst/>
          </a:prstGeom>
          <a:noFill/>
          <a:ln>
            <a:noFill/>
          </a:ln>
        </p:spPr>
        <p:txBody>
          <a:bodyPr spcFirstLastPara="1" wrap="square" lIns="91425" tIns="91425" rIns="91425" bIns="91425" anchor="t" anchorCtr="0">
            <a:noAutofit/>
          </a:bodyPr>
          <a:lstStyle/>
          <a:p>
            <a:pPr marL="63500" marR="0" lvl="0" algn="l" rtl="0">
              <a:lnSpc>
                <a:spcPct val="100000"/>
              </a:lnSpc>
              <a:spcBef>
                <a:spcPts val="0"/>
              </a:spcBef>
              <a:spcAft>
                <a:spcPts val="0"/>
              </a:spcAft>
              <a:buClr>
                <a:srgbClr val="000000"/>
              </a:buClr>
              <a:buSzPts val="2600"/>
            </a:pPr>
            <a:r>
              <a:rPr lang="en-US" sz="2600" b="0" i="0" u="none" strike="noStrike" cap="none" dirty="0">
                <a:solidFill>
                  <a:srgbClr val="000000"/>
                </a:solidFill>
                <a:ea typeface="Arial"/>
                <a:cs typeface="Arial"/>
                <a:sym typeface="Arial"/>
              </a:rPr>
              <a:t>AI is used in drug discovery in a number of ways</a:t>
            </a:r>
            <a:r>
              <a:rPr lang="en-US" sz="2600" b="0" i="0" u="none" strike="noStrike" cap="none" baseline="30000" dirty="0">
                <a:solidFill>
                  <a:srgbClr val="000000"/>
                </a:solidFill>
                <a:ea typeface="Arial"/>
                <a:cs typeface="Arial"/>
                <a:sym typeface="Arial"/>
              </a:rPr>
              <a:t>[1]</a:t>
            </a:r>
            <a:r>
              <a:rPr lang="en-US" sz="2600" b="0" i="0" u="none" strike="noStrike" cap="none" dirty="0">
                <a:solidFill>
                  <a:srgbClr val="000000"/>
                </a:solidFill>
                <a:ea typeface="Arial"/>
                <a:cs typeface="Arial"/>
                <a:sym typeface="Arial"/>
              </a:rPr>
              <a:t>...(cont’d)</a:t>
            </a:r>
            <a:endParaRPr sz="2600" b="0" i="0" u="none" strike="noStrike" cap="none" dirty="0">
              <a:solidFill>
                <a:srgbClr val="000000"/>
              </a:solidFill>
              <a:ea typeface="Arial"/>
              <a:cs typeface="Arial"/>
              <a:sym typeface="Arial"/>
            </a:endParaRPr>
          </a:p>
        </p:txBody>
      </p:sp>
      <p:pic>
        <p:nvPicPr>
          <p:cNvPr id="4" name="Google Shape;147;p11">
            <a:extLst>
              <a:ext uri="{FF2B5EF4-FFF2-40B4-BE49-F238E27FC236}">
                <a16:creationId xmlns:a16="http://schemas.microsoft.com/office/drawing/2014/main" id="{B1879C63-BB53-BAEF-458F-C44BCEFDF5BB}"/>
              </a:ext>
            </a:extLst>
          </p:cNvPr>
          <p:cNvPicPr preferRelativeResize="0"/>
          <p:nvPr/>
        </p:nvPicPr>
        <p:blipFill rotWithShape="1">
          <a:blip r:embed="rId3">
            <a:alphaModFix/>
          </a:blip>
          <a:srcRect/>
          <a:stretch/>
        </p:blipFill>
        <p:spPr>
          <a:xfrm>
            <a:off x="609600" y="2663879"/>
            <a:ext cx="4354286" cy="3329436"/>
          </a:xfrm>
          <a:prstGeom prst="rect">
            <a:avLst/>
          </a:prstGeom>
          <a:noFill/>
          <a:ln>
            <a:noFill/>
          </a:ln>
        </p:spPr>
      </p:pic>
      <p:sp>
        <p:nvSpPr>
          <p:cNvPr id="5" name="Google Shape;148;p11">
            <a:extLst>
              <a:ext uri="{FF2B5EF4-FFF2-40B4-BE49-F238E27FC236}">
                <a16:creationId xmlns:a16="http://schemas.microsoft.com/office/drawing/2014/main" id="{91CE332A-0E82-C3E0-BBED-D0397C5D7379}"/>
              </a:ext>
            </a:extLst>
          </p:cNvPr>
          <p:cNvSpPr txBox="1"/>
          <p:nvPr/>
        </p:nvSpPr>
        <p:spPr>
          <a:xfrm>
            <a:off x="5239268" y="2459135"/>
            <a:ext cx="6480292" cy="3534180"/>
          </a:xfrm>
          <a:prstGeom prst="rect">
            <a:avLst/>
          </a:prstGeom>
          <a:noFill/>
          <a:ln>
            <a:noFill/>
          </a:ln>
        </p:spPr>
        <p:txBody>
          <a:bodyPr spcFirstLastPara="1" wrap="square" lIns="91425" tIns="91425" rIns="91425" bIns="91425" anchor="t" anchorCtr="0">
            <a:noAutofit/>
          </a:bodyPr>
          <a:lstStyle/>
          <a:p>
            <a:pPr marL="381000" marR="0" lvl="0" indent="-381000" algn="l" rtl="0">
              <a:lnSpc>
                <a:spcPct val="100000"/>
              </a:lnSpc>
              <a:spcBef>
                <a:spcPts val="1000"/>
              </a:spcBef>
              <a:spcAft>
                <a:spcPts val="0"/>
              </a:spcAft>
              <a:buClr>
                <a:srgbClr val="000000"/>
              </a:buClr>
              <a:buSzPts val="2400"/>
              <a:buFont typeface="Arial"/>
              <a:buChar char="○"/>
            </a:pPr>
            <a:r>
              <a:rPr lang="en-US" sz="2000" b="1" i="0" u="none" strike="noStrike" cap="none" dirty="0">
                <a:solidFill>
                  <a:srgbClr val="000000"/>
                </a:solidFill>
                <a:ea typeface="Arial"/>
                <a:cs typeface="Arial"/>
                <a:sym typeface="Arial"/>
              </a:rPr>
              <a:t>Neural networks</a:t>
            </a:r>
            <a:r>
              <a:rPr lang="en-US" sz="2000" b="0" i="0" u="none" strike="noStrike" cap="none" dirty="0">
                <a:solidFill>
                  <a:srgbClr val="000000"/>
                </a:solidFill>
                <a:ea typeface="Arial"/>
                <a:cs typeface="Arial"/>
                <a:sym typeface="Arial"/>
              </a:rPr>
              <a:t> to predict the binding of small molecules to proteins, thereby accelerating the drug discovery process.  Enables the analysis of 10 to 20 billion chemical compounds daily, reducing the time for discovery and optimization process from years to weeks.</a:t>
            </a:r>
            <a:endParaRPr sz="2000" b="0" i="0" u="none" strike="noStrike" cap="none" dirty="0">
              <a:solidFill>
                <a:srgbClr val="000000"/>
              </a:solidFill>
              <a:ea typeface="Arial"/>
              <a:cs typeface="Arial"/>
              <a:sym typeface="Arial"/>
            </a:endParaRPr>
          </a:p>
          <a:p>
            <a:pPr marL="381000" marR="0" lvl="0" indent="-381000" algn="l" rtl="0">
              <a:lnSpc>
                <a:spcPct val="100000"/>
              </a:lnSpc>
              <a:spcBef>
                <a:spcPts val="1000"/>
              </a:spcBef>
              <a:spcAft>
                <a:spcPts val="0"/>
              </a:spcAft>
              <a:buClr>
                <a:srgbClr val="000000"/>
              </a:buClr>
              <a:buSzPts val="2400"/>
              <a:buFont typeface="Arial"/>
              <a:buChar char="○"/>
            </a:pPr>
            <a:r>
              <a:rPr lang="en-US" sz="2000" b="1" i="0" u="none" strike="noStrike" cap="none" dirty="0">
                <a:solidFill>
                  <a:srgbClr val="000000"/>
                </a:solidFill>
                <a:ea typeface="Arial"/>
                <a:cs typeface="Arial"/>
                <a:sym typeface="Arial"/>
              </a:rPr>
              <a:t>AI-driven drug discovery platforms</a:t>
            </a:r>
            <a:r>
              <a:rPr lang="en-US" sz="2000" b="0" i="0" u="none" strike="noStrike" cap="none" dirty="0">
                <a:solidFill>
                  <a:srgbClr val="000000"/>
                </a:solidFill>
                <a:ea typeface="Arial"/>
                <a:cs typeface="Arial"/>
                <a:sym typeface="Arial"/>
              </a:rPr>
              <a:t> to identify in vivo testing with predictive technology.</a:t>
            </a:r>
            <a:endParaRPr sz="2000" b="0" i="0" u="none" strike="noStrike" cap="none" dirty="0">
              <a:solidFill>
                <a:srgbClr val="000000"/>
              </a:solidFill>
              <a:ea typeface="Arial"/>
              <a:cs typeface="Arial"/>
              <a:sym typeface="Arial"/>
            </a:endParaRPr>
          </a:p>
          <a:p>
            <a:pPr marL="381000" marR="0" lvl="0" indent="-381000" algn="l" rtl="0">
              <a:lnSpc>
                <a:spcPct val="100000"/>
              </a:lnSpc>
              <a:spcBef>
                <a:spcPts val="1000"/>
              </a:spcBef>
              <a:spcAft>
                <a:spcPts val="0"/>
              </a:spcAft>
              <a:buClr>
                <a:srgbClr val="000000"/>
              </a:buClr>
              <a:buSzPts val="2400"/>
              <a:buFont typeface="Arial"/>
              <a:buChar char="○"/>
            </a:pPr>
            <a:r>
              <a:rPr lang="en-US" sz="2000" b="1" i="0" u="none" strike="noStrike" cap="none" dirty="0">
                <a:solidFill>
                  <a:srgbClr val="000000"/>
                </a:solidFill>
                <a:ea typeface="Arial"/>
                <a:cs typeface="Arial"/>
                <a:sym typeface="Arial"/>
              </a:rPr>
              <a:t>Generative Adversarial </a:t>
            </a:r>
            <a:r>
              <a:rPr lang="en-US" sz="2000" b="1" dirty="0"/>
              <a:t>N</a:t>
            </a:r>
            <a:r>
              <a:rPr lang="en-US" sz="2000" b="1" i="0" u="none" strike="noStrike" cap="none" dirty="0">
                <a:solidFill>
                  <a:srgbClr val="000000"/>
                </a:solidFill>
                <a:ea typeface="Arial"/>
                <a:cs typeface="Arial"/>
                <a:sym typeface="Arial"/>
              </a:rPr>
              <a:t>etworks (GANs)</a:t>
            </a:r>
            <a:r>
              <a:rPr lang="en-US" sz="2000" b="0" i="0" u="none" strike="noStrike" cap="none" dirty="0">
                <a:solidFill>
                  <a:srgbClr val="000000"/>
                </a:solidFill>
                <a:ea typeface="Arial"/>
                <a:cs typeface="Arial"/>
                <a:sym typeface="Arial"/>
              </a:rPr>
              <a:t> for new molecule drug discovery, biomarker development, and aging research.</a:t>
            </a:r>
            <a:endParaRPr sz="2000" b="0" i="0" u="none" strike="noStrike" cap="none" dirty="0">
              <a:solidFill>
                <a:srgbClr val="000000"/>
              </a:solidFill>
              <a:ea typeface="Arial"/>
              <a:cs typeface="Arial"/>
              <a:sym typeface="Arial"/>
            </a:endParaRPr>
          </a:p>
        </p:txBody>
      </p:sp>
    </p:spTree>
    <p:extLst>
      <p:ext uri="{BB962C8B-B14F-4D97-AF65-F5344CB8AC3E}">
        <p14:creationId xmlns:p14="http://schemas.microsoft.com/office/powerpoint/2010/main" val="238283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animEffect transition="in" filter="fade">
                                      <p:cBhvr>
                                        <p:cTn id="9" dur="1000"/>
                                        <p:tgtEl>
                                          <p:spTgt spid="5">
                                            <p:txEl>
                                              <p:pRg st="0" end="0"/>
                                            </p:txEl>
                                          </p:spTgt>
                                        </p:tgtEl>
                                      </p:cBhvr>
                                    </p:animEffect>
                                  </p:childTnLst>
                                </p:cTn>
                              </p:par>
                              <p:par>
                                <p:cTn id="10" presetID="10"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2D276B-0604-4D0A-9CA7-047E350D39EC}"/>
              </a:ext>
            </a:extLst>
          </p:cNvPr>
          <p:cNvSpPr/>
          <p:nvPr/>
        </p:nvSpPr>
        <p:spPr>
          <a:xfrm>
            <a:off x="406400" y="5532582"/>
            <a:ext cx="2900218" cy="766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B7C4FBCB-ADE6-44AC-BEA5-4D4C16E53C18}"/>
              </a:ext>
            </a:extLst>
          </p:cNvPr>
          <p:cNvSpPr txBox="1"/>
          <p:nvPr/>
        </p:nvSpPr>
        <p:spPr>
          <a:xfrm>
            <a:off x="465726" y="573765"/>
            <a:ext cx="1115764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3200" dirty="0"/>
              <a:t>AI-Enabled Applications in Life Sciences  (cont’d)</a:t>
            </a:r>
          </a:p>
        </p:txBody>
      </p:sp>
      <p:sp>
        <p:nvSpPr>
          <p:cNvPr id="7" name="Google Shape;154;p12">
            <a:extLst>
              <a:ext uri="{FF2B5EF4-FFF2-40B4-BE49-F238E27FC236}">
                <a16:creationId xmlns:a16="http://schemas.microsoft.com/office/drawing/2014/main" id="{2120DBFE-5FF7-F333-6998-E4A75EA44AED}"/>
              </a:ext>
            </a:extLst>
          </p:cNvPr>
          <p:cNvSpPr txBox="1"/>
          <p:nvPr/>
        </p:nvSpPr>
        <p:spPr>
          <a:xfrm>
            <a:off x="457199" y="1792224"/>
            <a:ext cx="11157641" cy="894000"/>
          </a:xfrm>
          <a:prstGeom prst="rect">
            <a:avLst/>
          </a:prstGeom>
          <a:noFill/>
          <a:ln>
            <a:noFill/>
          </a:ln>
        </p:spPr>
        <p:txBody>
          <a:bodyPr spcFirstLastPara="1" wrap="square" lIns="91425" tIns="91425" rIns="91425" bIns="91425" anchor="t" anchorCtr="0">
            <a:noAutofit/>
          </a:bodyPr>
          <a:lstStyle/>
          <a:p>
            <a:pPr marL="63500" marR="0" lvl="0" algn="l" rtl="0">
              <a:lnSpc>
                <a:spcPct val="100000"/>
              </a:lnSpc>
              <a:spcBef>
                <a:spcPts val="0"/>
              </a:spcBef>
              <a:spcAft>
                <a:spcPts val="0"/>
              </a:spcAft>
              <a:buClr>
                <a:srgbClr val="000000"/>
              </a:buClr>
              <a:buSzPts val="2600"/>
            </a:pPr>
            <a:r>
              <a:rPr lang="en-US" sz="2600" b="0" i="0" u="none" strike="noStrike" cap="none" dirty="0">
                <a:solidFill>
                  <a:srgbClr val="000000"/>
                </a:solidFill>
                <a:ea typeface="Arial"/>
                <a:cs typeface="Arial"/>
                <a:sym typeface="Arial"/>
              </a:rPr>
              <a:t>AI is also being adopted in the data management and biometrics areas...</a:t>
            </a:r>
            <a:endParaRPr dirty="0"/>
          </a:p>
        </p:txBody>
      </p:sp>
      <p:pic>
        <p:nvPicPr>
          <p:cNvPr id="8" name="Google Shape;155;p12">
            <a:extLst>
              <a:ext uri="{FF2B5EF4-FFF2-40B4-BE49-F238E27FC236}">
                <a16:creationId xmlns:a16="http://schemas.microsoft.com/office/drawing/2014/main" id="{A853346C-C7B6-0CC6-F594-53D0E1C05C8B}"/>
              </a:ext>
            </a:extLst>
          </p:cNvPr>
          <p:cNvPicPr preferRelativeResize="0"/>
          <p:nvPr/>
        </p:nvPicPr>
        <p:blipFill rotWithShape="1">
          <a:blip r:embed="rId3">
            <a:alphaModFix/>
          </a:blip>
          <a:srcRect/>
          <a:stretch/>
        </p:blipFill>
        <p:spPr>
          <a:xfrm>
            <a:off x="6913263" y="2619155"/>
            <a:ext cx="4815114" cy="2889068"/>
          </a:xfrm>
          <a:prstGeom prst="rect">
            <a:avLst/>
          </a:prstGeom>
          <a:noFill/>
          <a:ln>
            <a:noFill/>
          </a:ln>
        </p:spPr>
      </p:pic>
      <p:sp>
        <p:nvSpPr>
          <p:cNvPr id="9" name="Google Shape;156;p12">
            <a:extLst>
              <a:ext uri="{FF2B5EF4-FFF2-40B4-BE49-F238E27FC236}">
                <a16:creationId xmlns:a16="http://schemas.microsoft.com/office/drawing/2014/main" id="{1DB142CC-2597-F2C7-D8B0-D91D8E06ED56}"/>
              </a:ext>
            </a:extLst>
          </p:cNvPr>
          <p:cNvSpPr txBox="1"/>
          <p:nvPr/>
        </p:nvSpPr>
        <p:spPr>
          <a:xfrm>
            <a:off x="457200" y="2286000"/>
            <a:ext cx="6104777" cy="2889068"/>
          </a:xfrm>
          <a:prstGeom prst="rect">
            <a:avLst/>
          </a:prstGeom>
          <a:noFill/>
          <a:ln>
            <a:noFill/>
          </a:ln>
        </p:spPr>
        <p:txBody>
          <a:bodyPr spcFirstLastPara="1" wrap="square" lIns="91425" tIns="91425" rIns="91425" bIns="91425" anchor="t" anchorCtr="0">
            <a:noAutofit/>
          </a:bodyPr>
          <a:lstStyle/>
          <a:p>
            <a:pPr marL="914400" marR="0" lvl="1" indent="-381000" algn="l" rtl="0">
              <a:lnSpc>
                <a:spcPct val="100000"/>
              </a:lnSpc>
              <a:spcBef>
                <a:spcPts val="1000"/>
              </a:spcBef>
              <a:spcAft>
                <a:spcPts val="0"/>
              </a:spcAft>
              <a:buClr>
                <a:srgbClr val="000000"/>
              </a:buClr>
              <a:buSzPts val="1800"/>
              <a:buFont typeface="Arial"/>
              <a:buChar char="○"/>
            </a:pPr>
            <a:r>
              <a:rPr lang="en-US" sz="2000" b="0" i="0" u="none" strike="noStrike" cap="none" dirty="0">
                <a:solidFill>
                  <a:srgbClr val="000000"/>
                </a:solidFill>
                <a:ea typeface="Arial"/>
                <a:cs typeface="Arial"/>
                <a:sym typeface="Arial"/>
              </a:rPr>
              <a:t>Generation of standard datasets with ability to facilitate transformations based on metadata</a:t>
            </a:r>
            <a:endParaRPr sz="2000" dirty="0"/>
          </a:p>
          <a:p>
            <a:pPr marL="914400" marR="0" lvl="1" indent="-381000" algn="l" rtl="0">
              <a:lnSpc>
                <a:spcPct val="100000"/>
              </a:lnSpc>
              <a:spcBef>
                <a:spcPts val="1200"/>
              </a:spcBef>
              <a:spcAft>
                <a:spcPts val="0"/>
              </a:spcAft>
              <a:buClr>
                <a:srgbClr val="000000"/>
              </a:buClr>
              <a:buSzPts val="1800"/>
              <a:buFont typeface="Arial"/>
              <a:buChar char="○"/>
            </a:pPr>
            <a:r>
              <a:rPr lang="en-US" sz="2000" b="0" i="0" u="none" strike="noStrike" cap="none" dirty="0">
                <a:solidFill>
                  <a:srgbClr val="000000"/>
                </a:solidFill>
                <a:ea typeface="Arial"/>
                <a:cs typeface="Arial"/>
                <a:sym typeface="Arial"/>
              </a:rPr>
              <a:t>Outlier detection based on combination of variables at the time of data collection at sites. Ability to detect odd/extreme values is enhanced as data are passed through the ML models.</a:t>
            </a:r>
            <a:endParaRPr sz="2000" dirty="0"/>
          </a:p>
          <a:p>
            <a:pPr marL="914400" marR="0" lvl="1" indent="-393700" algn="l" rtl="0">
              <a:lnSpc>
                <a:spcPct val="100000"/>
              </a:lnSpc>
              <a:spcBef>
                <a:spcPts val="1200"/>
              </a:spcBef>
              <a:spcAft>
                <a:spcPts val="0"/>
              </a:spcAft>
              <a:buClr>
                <a:srgbClr val="000000"/>
              </a:buClr>
              <a:buSzPts val="1800"/>
              <a:buFont typeface="Arial"/>
              <a:buChar char="○"/>
            </a:pPr>
            <a:r>
              <a:rPr lang="en-US" sz="2000" b="0" i="0" u="none" strike="noStrike" cap="none" dirty="0">
                <a:solidFill>
                  <a:srgbClr val="000000"/>
                </a:solidFill>
                <a:ea typeface="Arial"/>
                <a:cs typeface="Arial"/>
                <a:sym typeface="Arial"/>
              </a:rPr>
              <a:t>QC of documents (e.g., CSR) using an automated tool to </a:t>
            </a:r>
            <a:r>
              <a:rPr lang="en-US" sz="2000" dirty="0">
                <a:solidFill>
                  <a:srgbClr val="000000"/>
                </a:solidFill>
                <a:ea typeface="Arial"/>
                <a:cs typeface="Arial"/>
                <a:sym typeface="Arial"/>
              </a:rPr>
              <a:t>reduce cycle times and </a:t>
            </a:r>
            <a:r>
              <a:rPr lang="en-US" sz="2000" b="0" i="0" u="none" strike="noStrike" cap="none" dirty="0">
                <a:solidFill>
                  <a:srgbClr val="000000"/>
                </a:solidFill>
                <a:ea typeface="Arial"/>
                <a:cs typeface="Arial"/>
                <a:sym typeface="Arial"/>
              </a:rPr>
              <a:t>enhance quality </a:t>
            </a:r>
            <a:endParaRPr sz="2000" dirty="0"/>
          </a:p>
        </p:txBody>
      </p:sp>
      <p:sp>
        <p:nvSpPr>
          <p:cNvPr id="10" name="Google Shape;157;p12">
            <a:extLst>
              <a:ext uri="{FF2B5EF4-FFF2-40B4-BE49-F238E27FC236}">
                <a16:creationId xmlns:a16="http://schemas.microsoft.com/office/drawing/2014/main" id="{FC615B01-1A8F-2CDA-E850-F529FD016F6B}"/>
              </a:ext>
            </a:extLst>
          </p:cNvPr>
          <p:cNvSpPr txBox="1"/>
          <p:nvPr/>
        </p:nvSpPr>
        <p:spPr>
          <a:xfrm>
            <a:off x="457200" y="5646420"/>
            <a:ext cx="11229154" cy="1228866"/>
          </a:xfrm>
          <a:prstGeom prst="rect">
            <a:avLst/>
          </a:prstGeom>
          <a:noFill/>
          <a:ln>
            <a:noFill/>
          </a:ln>
        </p:spPr>
        <p:txBody>
          <a:bodyPr spcFirstLastPara="1" wrap="square" lIns="91425" tIns="91425" rIns="91425" bIns="91425" anchor="t" anchorCtr="0">
            <a:noAutofit/>
          </a:bodyPr>
          <a:lstStyle/>
          <a:p>
            <a:pPr marL="914400" lvl="1" indent="-393700">
              <a:buSzPts val="1800"/>
              <a:buFont typeface="Arial"/>
              <a:buChar char="○"/>
            </a:pPr>
            <a:r>
              <a:rPr lang="en-US" sz="2000" dirty="0"/>
              <a:t>Anonymization of datasets and documents using pre-defined strategies while optimizing the balance between re-identification risks and data utility using ML</a:t>
            </a:r>
          </a:p>
        </p:txBody>
      </p:sp>
    </p:spTree>
    <p:extLst>
      <p:ext uri="{BB962C8B-B14F-4D97-AF65-F5344CB8AC3E}">
        <p14:creationId xmlns:p14="http://schemas.microsoft.com/office/powerpoint/2010/main" val="2058728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animEffect transition="in" filter="fade">
                                      <p:cBhvr>
                                        <p:cTn id="9" dur="1000"/>
                                        <p:tgtEl>
                                          <p:spTgt spid="9">
                                            <p:txEl>
                                              <p:pRg st="0" end="0"/>
                                            </p:txEl>
                                          </p:spTgt>
                                        </p:tgtEl>
                                      </p:cBhvr>
                                    </p:animEffect>
                                  </p:childTnLst>
                                </p:cTn>
                              </p:par>
                              <p:par>
                                <p:cTn id="10" presetID="10" presetClass="entr" presetSubtype="0" fill="hold" nodeType="with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Effect transition="in" filter="fade">
                                      <p:cBhvr>
                                        <p:cTn id="15" dur="1000"/>
                                        <p:tgtEl>
                                          <p:spTgt spid="9">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74549F-1CF4-4A73-9D5E-388D7DC466CB}"/>
              </a:ext>
            </a:extLst>
          </p:cNvPr>
          <p:cNvSpPr txBox="1"/>
          <p:nvPr/>
        </p:nvSpPr>
        <p:spPr>
          <a:xfrm>
            <a:off x="2244725" y="3044279"/>
            <a:ext cx="7702550" cy="769441"/>
          </a:xfrm>
          <a:prstGeom prst="rect">
            <a:avLst/>
          </a:prstGeom>
          <a:noFill/>
        </p:spPr>
        <p:txBody>
          <a:bodyPr wrap="square" rtlCol="0" anchor="ctr">
            <a:spAutoFit/>
          </a:bodyPr>
          <a:lstStyle/>
          <a:p>
            <a:pPr algn="ctr"/>
            <a:r>
              <a:rPr lang="en-US" sz="4400" dirty="0">
                <a:solidFill>
                  <a:schemeClr val="bg1"/>
                </a:solidFill>
              </a:rPr>
              <a:t>Tools vs. Solutions</a:t>
            </a:r>
          </a:p>
        </p:txBody>
      </p:sp>
    </p:spTree>
    <p:extLst>
      <p:ext uri="{BB962C8B-B14F-4D97-AF65-F5344CB8AC3E}">
        <p14:creationId xmlns:p14="http://schemas.microsoft.com/office/powerpoint/2010/main" val="28010927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e0f158a-656d-4860-83e9-a4dfdef4f99b" xsi:nil="true"/>
    <lcf76f155ced4ddcb4097134ff3c332f xmlns="79575e5e-bc83-4918-9c9f-9035bdab190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45996507556124AA37442761064DA98" ma:contentTypeVersion="16" ma:contentTypeDescription="Create a new document." ma:contentTypeScope="" ma:versionID="158118cd4eed1f3979a4fca8e71fd3e1">
  <xsd:schema xmlns:xsd="http://www.w3.org/2001/XMLSchema" xmlns:xs="http://www.w3.org/2001/XMLSchema" xmlns:p="http://schemas.microsoft.com/office/2006/metadata/properties" xmlns:ns2="79575e5e-bc83-4918-9c9f-9035bdab1906" xmlns:ns3="de0f158a-656d-4860-83e9-a4dfdef4f99b" targetNamespace="http://schemas.microsoft.com/office/2006/metadata/properties" ma:root="true" ma:fieldsID="5be065680b3ba872193e0050861fe1e3" ns2:_="" ns3:_="">
    <xsd:import namespace="79575e5e-bc83-4918-9c9f-9035bdab1906"/>
    <xsd:import namespace="de0f158a-656d-4860-83e9-a4dfdef4f9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575e5e-bc83-4918-9c9f-9035bdab19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49e3c31-ed93-422f-85c6-5d6f62fb859e"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0f158a-656d-4860-83e9-a4dfdef4f99b"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aa1931f-ada7-4f0c-8cc7-d6726d2e98d9}" ma:internalName="TaxCatchAll" ma:showField="CatchAllData" ma:web="de0f158a-656d-4860-83e9-a4dfdef4f9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CF2B33-6C23-472D-AD1B-C672FDFCD1F2}">
  <ds:schemaRefs>
    <ds:schemaRef ds:uri="ec2372e9-274e-4baa-9fed-0bb9257ac165"/>
    <ds:schemaRef ds:uri="http://www.w3.org/XML/1998/namespace"/>
    <ds:schemaRef ds:uri="http://purl.org/dc/elements/1.1/"/>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7818ec22-d87b-4e93-aa92-d44533fc67fb"/>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78CFB2F9-D502-4D80-B89F-EE51DCF59B90}"/>
</file>

<file path=customXml/itemProps3.xml><?xml version="1.0" encoding="utf-8"?>
<ds:datastoreItem xmlns:ds="http://schemas.openxmlformats.org/officeDocument/2006/customXml" ds:itemID="{25992795-B685-4F05-9109-A9F6690FD6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19525</TotalTime>
  <Words>1372</Words>
  <Application>Microsoft Office PowerPoint</Application>
  <PresentationFormat>Widescreen</PresentationFormat>
  <Paragraphs>135</Paragraphs>
  <Slides>22</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Calibri Light</vt:lpstr>
      <vt:lpstr>Titillium Web Light</vt:lpstr>
      <vt:lpstr>Titillium Web SemiBold</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Ramesh Venkataramana</dc:creator>
  <cp:lastModifiedBy>Thomas Kalfas</cp:lastModifiedBy>
  <cp:revision>10</cp:revision>
  <dcterms:created xsi:type="dcterms:W3CDTF">2020-10-27T10:44:53Z</dcterms:created>
  <dcterms:modified xsi:type="dcterms:W3CDTF">2022-08-23T05:33:57Z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0x010100E45996507556124AA37442761064DA98</vt:lpwstr>
  </property>
</Properties>
</file>