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7" roundtripDataSignature="AMtx7mgSmtHP3Mwmz9ork5blLmmztiIX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customschemas.google.com/relationships/presentationmetadata" Target="meta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7faa21af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37faa21aff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bg>
      <p:bgPr>
        <a:solidFill>
          <a:schemeClr val="lt1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/>
          <p:nvPr>
            <p:ph idx="1" type="body"/>
          </p:nvPr>
        </p:nvSpPr>
        <p:spPr>
          <a:xfrm>
            <a:off x="595605" y="1825625"/>
            <a:ext cx="1097435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297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97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97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97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97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31"/>
          <p:cNvSpPr txBox="1"/>
          <p:nvPr>
            <p:ph idx="10" type="dt"/>
          </p:nvPr>
        </p:nvSpPr>
        <p:spPr>
          <a:xfrm>
            <a:off x="5956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31"/>
          <p:cNvSpPr txBox="1"/>
          <p:nvPr>
            <p:ph idx="12" type="sldNum"/>
          </p:nvPr>
        </p:nvSpPr>
        <p:spPr>
          <a:xfrm>
            <a:off x="8853195" y="63433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" name="Google Shape;63;p31"/>
          <p:cNvSpPr txBox="1"/>
          <p:nvPr>
            <p:ph type="title"/>
          </p:nvPr>
        </p:nvSpPr>
        <p:spPr>
          <a:xfrm>
            <a:off x="1756726" y="671961"/>
            <a:ext cx="7453057" cy="5870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A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489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&amp; Picture 1">
  <p:cSld name="Content &amp; Picture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/>
          <p:nvPr/>
        </p:nvSpPr>
        <p:spPr>
          <a:xfrm>
            <a:off x="7156580" y="-9332"/>
            <a:ext cx="5035420" cy="6886091"/>
          </a:xfrm>
          <a:custGeom>
            <a:rect b="b" l="l" r="r" t="t"/>
            <a:pathLst>
              <a:path extrusionOk="0" h="6886091" w="5035420">
                <a:moveTo>
                  <a:pt x="2351314" y="0"/>
                </a:moveTo>
                <a:lnTo>
                  <a:pt x="5035420" y="9332"/>
                </a:lnTo>
                <a:lnTo>
                  <a:pt x="5035420" y="6886091"/>
                </a:lnTo>
                <a:lnTo>
                  <a:pt x="0" y="6886091"/>
                </a:lnTo>
                <a:lnTo>
                  <a:pt x="235131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6997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32"/>
          <p:cNvSpPr txBox="1"/>
          <p:nvPr>
            <p:ph idx="1" type="body"/>
          </p:nvPr>
        </p:nvSpPr>
        <p:spPr>
          <a:xfrm>
            <a:off x="595606" y="1825625"/>
            <a:ext cx="613176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297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97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97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97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97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32"/>
          <p:cNvSpPr txBox="1"/>
          <p:nvPr>
            <p:ph idx="10" type="dt"/>
          </p:nvPr>
        </p:nvSpPr>
        <p:spPr>
          <a:xfrm>
            <a:off x="5956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32"/>
          <p:cNvSpPr txBox="1"/>
          <p:nvPr>
            <p:ph idx="12" type="sldNum"/>
          </p:nvPr>
        </p:nvSpPr>
        <p:spPr>
          <a:xfrm>
            <a:off x="8853195" y="63433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0042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" name="Google Shape;70;p32"/>
          <p:cNvSpPr txBox="1"/>
          <p:nvPr>
            <p:ph type="title"/>
          </p:nvPr>
        </p:nvSpPr>
        <p:spPr>
          <a:xfrm>
            <a:off x="1756727" y="671961"/>
            <a:ext cx="4970646" cy="5870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A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489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1" name="Google Shape;71;p32"/>
          <p:cNvSpPr/>
          <p:nvPr>
            <p:ph idx="2" type="pic"/>
          </p:nvPr>
        </p:nvSpPr>
        <p:spPr>
          <a:xfrm>
            <a:off x="7407895" y="0"/>
            <a:ext cx="4784105" cy="687675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&amp; Picture 2">
  <p:cSld name="Content &amp; Pictur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/>
          <p:nvPr/>
        </p:nvSpPr>
        <p:spPr>
          <a:xfrm>
            <a:off x="7156580" y="-9332"/>
            <a:ext cx="5035420" cy="6886091"/>
          </a:xfrm>
          <a:custGeom>
            <a:rect b="b" l="l" r="r" t="t"/>
            <a:pathLst>
              <a:path extrusionOk="0" h="6886091" w="5035420">
                <a:moveTo>
                  <a:pt x="2351314" y="0"/>
                </a:moveTo>
                <a:lnTo>
                  <a:pt x="5035420" y="9332"/>
                </a:lnTo>
                <a:lnTo>
                  <a:pt x="5035420" y="6886091"/>
                </a:lnTo>
                <a:lnTo>
                  <a:pt x="0" y="6886091"/>
                </a:lnTo>
                <a:lnTo>
                  <a:pt x="2351314" y="0"/>
                </a:lnTo>
                <a:close/>
              </a:path>
            </a:pathLst>
          </a:custGeom>
          <a:solidFill>
            <a:srgbClr val="00B0A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3"/>
          <p:cNvSpPr txBox="1"/>
          <p:nvPr>
            <p:ph idx="1" type="body"/>
          </p:nvPr>
        </p:nvSpPr>
        <p:spPr>
          <a:xfrm>
            <a:off x="595605" y="1825625"/>
            <a:ext cx="635569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33"/>
          <p:cNvSpPr txBox="1"/>
          <p:nvPr>
            <p:ph type="title"/>
          </p:nvPr>
        </p:nvSpPr>
        <p:spPr>
          <a:xfrm>
            <a:off x="1756727" y="681037"/>
            <a:ext cx="6836768" cy="690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33"/>
          <p:cNvSpPr txBox="1"/>
          <p:nvPr>
            <p:ph idx="10" type="dt"/>
          </p:nvPr>
        </p:nvSpPr>
        <p:spPr>
          <a:xfrm>
            <a:off x="5956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33"/>
          <p:cNvSpPr txBox="1"/>
          <p:nvPr>
            <p:ph idx="12" type="sldNum"/>
          </p:nvPr>
        </p:nvSpPr>
        <p:spPr>
          <a:xfrm>
            <a:off x="8853195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" name="Google Shape;79;p33"/>
          <p:cNvSpPr/>
          <p:nvPr>
            <p:ph idx="2" type="pic"/>
          </p:nvPr>
        </p:nvSpPr>
        <p:spPr>
          <a:xfrm>
            <a:off x="7407895" y="0"/>
            <a:ext cx="4784105" cy="687675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Thank You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&amp; Picture 2">
  <p:cSld name="1_Content &amp; Picture 2"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descr="A blue and black rectangle&#10;&#10;AI-generated content may be incorrect." id="84" name="Google Shape;84;p36"/>
          <p:cNvSpPr/>
          <p:nvPr/>
        </p:nvSpPr>
        <p:spPr>
          <a:xfrm>
            <a:off x="635508" y="0"/>
            <a:ext cx="115564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85" name="Google Shape;85;p36"/>
          <p:cNvSpPr txBox="1"/>
          <p:nvPr>
            <p:ph idx="10" type="dt"/>
          </p:nvPr>
        </p:nvSpPr>
        <p:spPr>
          <a:xfrm>
            <a:off x="5956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89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36"/>
          <p:cNvSpPr txBox="1"/>
          <p:nvPr>
            <p:ph idx="12" type="sldNum"/>
          </p:nvPr>
        </p:nvSpPr>
        <p:spPr>
          <a:xfrm>
            <a:off x="8853195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00489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0048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00489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00489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00489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00489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00489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00489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00489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nect Subpage">
  <p:cSld name="Connect Subpage"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8"/>
          <p:cNvSpPr txBox="1"/>
          <p:nvPr>
            <p:ph idx="1" type="body"/>
          </p:nvPr>
        </p:nvSpPr>
        <p:spPr>
          <a:xfrm>
            <a:off x="595605" y="1825625"/>
            <a:ext cx="1097435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38"/>
          <p:cNvSpPr txBox="1"/>
          <p:nvPr>
            <p:ph type="title"/>
          </p:nvPr>
        </p:nvSpPr>
        <p:spPr>
          <a:xfrm>
            <a:off x="1756726" y="681037"/>
            <a:ext cx="7517903" cy="690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5" name="Google Shape;95;p38"/>
          <p:cNvSpPr txBox="1"/>
          <p:nvPr>
            <p:ph idx="10" type="dt"/>
          </p:nvPr>
        </p:nvSpPr>
        <p:spPr>
          <a:xfrm>
            <a:off x="5956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38"/>
          <p:cNvSpPr txBox="1"/>
          <p:nvPr>
            <p:ph idx="12" type="sldNum"/>
          </p:nvPr>
        </p:nvSpPr>
        <p:spPr>
          <a:xfrm>
            <a:off x="8853195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hare Subpage">
  <p:cSld name="Share Subpage">
    <p:bg>
      <p:bgPr>
        <a:solidFill>
          <a:srgbClr val="FF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9"/>
          <p:cNvSpPr txBox="1"/>
          <p:nvPr>
            <p:ph idx="1" type="body"/>
          </p:nvPr>
        </p:nvSpPr>
        <p:spPr>
          <a:xfrm>
            <a:off x="595605" y="1825625"/>
            <a:ext cx="1097435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39"/>
          <p:cNvSpPr txBox="1"/>
          <p:nvPr>
            <p:ph type="title"/>
          </p:nvPr>
        </p:nvSpPr>
        <p:spPr>
          <a:xfrm>
            <a:off x="1756726" y="681037"/>
            <a:ext cx="7517903" cy="690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1" name="Google Shape;101;p39"/>
          <p:cNvSpPr txBox="1"/>
          <p:nvPr>
            <p:ph idx="10" type="dt"/>
          </p:nvPr>
        </p:nvSpPr>
        <p:spPr>
          <a:xfrm>
            <a:off x="5956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39"/>
          <p:cNvSpPr txBox="1"/>
          <p:nvPr>
            <p:ph idx="12" type="sldNum"/>
          </p:nvPr>
        </p:nvSpPr>
        <p:spPr>
          <a:xfrm>
            <a:off x="8853195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dvance Subpage">
  <p:cSld name="Advance Subpage">
    <p:bg>
      <p:bgPr>
        <a:solidFill>
          <a:srgbClr val="FFFF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0"/>
          <p:cNvSpPr txBox="1"/>
          <p:nvPr>
            <p:ph idx="1" type="body"/>
          </p:nvPr>
        </p:nvSpPr>
        <p:spPr>
          <a:xfrm>
            <a:off x="595605" y="1825625"/>
            <a:ext cx="1097435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40"/>
          <p:cNvSpPr txBox="1"/>
          <p:nvPr>
            <p:ph type="title"/>
          </p:nvPr>
        </p:nvSpPr>
        <p:spPr>
          <a:xfrm>
            <a:off x="1756726" y="681037"/>
            <a:ext cx="7517903" cy="690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7" name="Google Shape;107;p40"/>
          <p:cNvSpPr txBox="1"/>
          <p:nvPr>
            <p:ph idx="10" type="dt"/>
          </p:nvPr>
        </p:nvSpPr>
        <p:spPr>
          <a:xfrm>
            <a:off x="5956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40"/>
          <p:cNvSpPr txBox="1"/>
          <p:nvPr>
            <p:ph idx="12" type="sldNum"/>
          </p:nvPr>
        </p:nvSpPr>
        <p:spPr>
          <a:xfrm>
            <a:off x="8853195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DE Title Page">
  <p:cSld name="SDE Title Pag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3"/>
          <p:cNvSpPr txBox="1"/>
          <p:nvPr>
            <p:ph type="ctrTitle"/>
          </p:nvPr>
        </p:nvSpPr>
        <p:spPr>
          <a:xfrm>
            <a:off x="628260" y="1502227"/>
            <a:ext cx="4699519" cy="24539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23"/>
          <p:cNvSpPr txBox="1"/>
          <p:nvPr>
            <p:ph idx="1" type="subTitle"/>
          </p:nvPr>
        </p:nvSpPr>
        <p:spPr>
          <a:xfrm>
            <a:off x="628260" y="4077900"/>
            <a:ext cx="4699519" cy="1455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0" type="dt"/>
          </p:nvPr>
        </p:nvSpPr>
        <p:spPr>
          <a:xfrm>
            <a:off x="62826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3"/>
          <p:cNvSpPr txBox="1"/>
          <p:nvPr>
            <p:ph idx="12" type="sldNum"/>
          </p:nvPr>
        </p:nvSpPr>
        <p:spPr>
          <a:xfrm>
            <a:off x="8853195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4"/>
          <p:cNvSpPr txBox="1"/>
          <p:nvPr>
            <p:ph type="ctrTitle"/>
          </p:nvPr>
        </p:nvSpPr>
        <p:spPr>
          <a:xfrm>
            <a:off x="628260" y="1502227"/>
            <a:ext cx="4699519" cy="24539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Google Shape;18;p24"/>
          <p:cNvSpPr txBox="1"/>
          <p:nvPr>
            <p:ph idx="1" type="subTitle"/>
          </p:nvPr>
        </p:nvSpPr>
        <p:spPr>
          <a:xfrm>
            <a:off x="628260" y="4077900"/>
            <a:ext cx="4699519" cy="1455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4"/>
          <p:cNvSpPr txBox="1"/>
          <p:nvPr>
            <p:ph idx="10" type="dt"/>
          </p:nvPr>
        </p:nvSpPr>
        <p:spPr>
          <a:xfrm>
            <a:off x="62826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4"/>
          <p:cNvSpPr txBox="1"/>
          <p:nvPr>
            <p:ph idx="12" type="sldNum"/>
          </p:nvPr>
        </p:nvSpPr>
        <p:spPr>
          <a:xfrm>
            <a:off x="8853195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orking Group">
  <p:cSld name="Title Slide Working Group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5"/>
          <p:cNvSpPr txBox="1"/>
          <p:nvPr>
            <p:ph type="ctrTitle"/>
          </p:nvPr>
        </p:nvSpPr>
        <p:spPr>
          <a:xfrm>
            <a:off x="628260" y="1502227"/>
            <a:ext cx="4699519" cy="24539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Google Shape;24;p25"/>
          <p:cNvSpPr txBox="1"/>
          <p:nvPr>
            <p:ph idx="1" type="subTitle"/>
          </p:nvPr>
        </p:nvSpPr>
        <p:spPr>
          <a:xfrm>
            <a:off x="628260" y="4077900"/>
            <a:ext cx="4699519" cy="1455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25"/>
          <p:cNvSpPr txBox="1"/>
          <p:nvPr>
            <p:ph idx="10" type="dt"/>
          </p:nvPr>
        </p:nvSpPr>
        <p:spPr>
          <a:xfrm>
            <a:off x="62826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25"/>
          <p:cNvSpPr txBox="1"/>
          <p:nvPr>
            <p:ph idx="12" type="sldNum"/>
          </p:nvPr>
        </p:nvSpPr>
        <p:spPr>
          <a:xfrm>
            <a:off x="8853195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ducation Title Page">
  <p:cSld name="Education Title Pag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 txBox="1"/>
          <p:nvPr>
            <p:ph type="ctrTitle"/>
          </p:nvPr>
        </p:nvSpPr>
        <p:spPr>
          <a:xfrm>
            <a:off x="628260" y="1502227"/>
            <a:ext cx="4699519" cy="24539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Google Shape;30;p26"/>
          <p:cNvSpPr txBox="1"/>
          <p:nvPr>
            <p:ph idx="1" type="subTitle"/>
          </p:nvPr>
        </p:nvSpPr>
        <p:spPr>
          <a:xfrm>
            <a:off x="628260" y="4077900"/>
            <a:ext cx="4699519" cy="1455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26"/>
          <p:cNvSpPr txBox="1"/>
          <p:nvPr>
            <p:ph idx="10" type="dt"/>
          </p:nvPr>
        </p:nvSpPr>
        <p:spPr>
          <a:xfrm>
            <a:off x="62826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26"/>
          <p:cNvSpPr txBox="1"/>
          <p:nvPr>
            <p:ph idx="12" type="sldNum"/>
          </p:nvPr>
        </p:nvSpPr>
        <p:spPr>
          <a:xfrm>
            <a:off x="8853195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binar Wednesday Title Page">
  <p:cSld name="Webinar Wednesday Title Pag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/>
          <p:nvPr>
            <p:ph type="ctrTitle"/>
          </p:nvPr>
        </p:nvSpPr>
        <p:spPr>
          <a:xfrm>
            <a:off x="628260" y="1502227"/>
            <a:ext cx="4699519" cy="24539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" name="Google Shape;36;p27"/>
          <p:cNvSpPr txBox="1"/>
          <p:nvPr>
            <p:ph idx="1" type="subTitle"/>
          </p:nvPr>
        </p:nvSpPr>
        <p:spPr>
          <a:xfrm>
            <a:off x="628260" y="4077900"/>
            <a:ext cx="4699519" cy="1455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27"/>
          <p:cNvSpPr txBox="1"/>
          <p:nvPr>
            <p:ph idx="10" type="dt"/>
          </p:nvPr>
        </p:nvSpPr>
        <p:spPr>
          <a:xfrm>
            <a:off x="62826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27"/>
          <p:cNvSpPr txBox="1"/>
          <p:nvPr>
            <p:ph idx="12" type="sldNum"/>
          </p:nvPr>
        </p:nvSpPr>
        <p:spPr>
          <a:xfrm>
            <a:off x="8853195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/>
          <p:nvPr>
            <p:ph idx="1" type="body"/>
          </p:nvPr>
        </p:nvSpPr>
        <p:spPr>
          <a:xfrm>
            <a:off x="595605" y="1825625"/>
            <a:ext cx="1097435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28"/>
          <p:cNvSpPr txBox="1"/>
          <p:nvPr>
            <p:ph type="title"/>
          </p:nvPr>
        </p:nvSpPr>
        <p:spPr>
          <a:xfrm>
            <a:off x="1756726" y="681037"/>
            <a:ext cx="7517903" cy="690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" name="Google Shape;43;p28"/>
          <p:cNvSpPr txBox="1"/>
          <p:nvPr>
            <p:ph idx="10" type="dt"/>
          </p:nvPr>
        </p:nvSpPr>
        <p:spPr>
          <a:xfrm>
            <a:off x="5956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28"/>
          <p:cNvSpPr txBox="1"/>
          <p:nvPr>
            <p:ph idx="12" type="sldNum"/>
          </p:nvPr>
        </p:nvSpPr>
        <p:spPr>
          <a:xfrm>
            <a:off x="8853195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 txBox="1"/>
          <p:nvPr>
            <p:ph idx="1" type="body"/>
          </p:nvPr>
        </p:nvSpPr>
        <p:spPr>
          <a:xfrm>
            <a:off x="595605" y="1825625"/>
            <a:ext cx="1097435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29"/>
          <p:cNvSpPr txBox="1"/>
          <p:nvPr>
            <p:ph idx="10" type="dt"/>
          </p:nvPr>
        </p:nvSpPr>
        <p:spPr>
          <a:xfrm>
            <a:off x="5956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29"/>
          <p:cNvSpPr txBox="1"/>
          <p:nvPr>
            <p:ph idx="12" type="sldNum"/>
          </p:nvPr>
        </p:nvSpPr>
        <p:spPr>
          <a:xfrm>
            <a:off x="8853195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29"/>
          <p:cNvSpPr txBox="1"/>
          <p:nvPr>
            <p:ph type="title"/>
          </p:nvPr>
        </p:nvSpPr>
        <p:spPr>
          <a:xfrm>
            <a:off x="1756726" y="671961"/>
            <a:ext cx="7453057" cy="5870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A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489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b="1" i="0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" name="Google Shape;54;p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12.png"/><Relationship Id="rId13" Type="http://schemas.openxmlformats.org/officeDocument/2006/relationships/image" Target="../media/image18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Relationship Id="rId14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19.png"/><Relationship Id="rId8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7faa21aff2_0_0"/>
          <p:cNvSpPr txBox="1"/>
          <p:nvPr/>
        </p:nvSpPr>
        <p:spPr>
          <a:xfrm>
            <a:off x="1746584" y="1905506"/>
            <a:ext cx="8698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en-GB" sz="9600">
                <a:solidFill>
                  <a:schemeClr val="dk1"/>
                </a:solidFill>
              </a:rPr>
              <a:t>VER SLIDE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/>
          <p:nvPr/>
        </p:nvSpPr>
        <p:spPr>
          <a:xfrm>
            <a:off x="1746584" y="1905506"/>
            <a:ext cx="8698800" cy="30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BRAND USAGE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/>
          <p:nvPr/>
        </p:nvSpPr>
        <p:spPr>
          <a:xfrm>
            <a:off x="0" y="4836695"/>
            <a:ext cx="12192000" cy="1371600"/>
          </a:xfrm>
          <a:prstGeom prst="rect">
            <a:avLst/>
          </a:prstGeom>
          <a:solidFill>
            <a:srgbClr val="00489A"/>
          </a:solidFill>
          <a:ln cap="flat" cmpd="sng" w="19050">
            <a:solidFill>
              <a:srgbClr val="00B0A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screen with white text&#10;&#10;AI-generated content may be incorrect." id="176" name="Google Shape;176;p20"/>
          <p:cNvPicPr preferRelativeResize="0"/>
          <p:nvPr/>
        </p:nvPicPr>
        <p:blipFill rotWithShape="1">
          <a:blip r:embed="rId3">
            <a:alphaModFix/>
          </a:blip>
          <a:srcRect b="86811" l="75978" r="0" t="0"/>
          <a:stretch/>
        </p:blipFill>
        <p:spPr>
          <a:xfrm>
            <a:off x="2874153" y="4966560"/>
            <a:ext cx="2928731" cy="904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circle with black background&#10;&#10;AI-generated content may be incorrect." id="177" name="Google Shape;177;p20"/>
          <p:cNvPicPr preferRelativeResize="0"/>
          <p:nvPr/>
        </p:nvPicPr>
        <p:blipFill rotWithShape="1">
          <a:blip r:embed="rId4">
            <a:alphaModFix/>
          </a:blip>
          <a:srcRect b="86811" l="75488" r="0" t="0"/>
          <a:stretch/>
        </p:blipFill>
        <p:spPr>
          <a:xfrm>
            <a:off x="223927" y="4980685"/>
            <a:ext cx="2988364" cy="904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screen with white text&#10;&#10;AI-generated content may be incorrect." id="178" name="Google Shape;178;p20"/>
          <p:cNvPicPr preferRelativeResize="0"/>
          <p:nvPr/>
        </p:nvPicPr>
        <p:blipFill rotWithShape="1">
          <a:blip r:embed="rId5">
            <a:alphaModFix/>
          </a:blip>
          <a:srcRect b="86527" l="75709" r="0" t="0"/>
          <a:stretch/>
        </p:blipFill>
        <p:spPr>
          <a:xfrm>
            <a:off x="8091953" y="4980685"/>
            <a:ext cx="2961373" cy="924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screen with white text&#10;&#10;AI-generated content may be incorrect." id="179" name="Google Shape;179;p20"/>
          <p:cNvPicPr preferRelativeResize="0"/>
          <p:nvPr/>
        </p:nvPicPr>
        <p:blipFill rotWithShape="1">
          <a:blip r:embed="rId6">
            <a:alphaModFix/>
          </a:blip>
          <a:srcRect b="86667" l="75789" r="0" t="0"/>
          <a:stretch/>
        </p:blipFill>
        <p:spPr>
          <a:xfrm>
            <a:off x="5501362" y="4970746"/>
            <a:ext cx="2951743" cy="914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0"/>
          <p:cNvSpPr txBox="1"/>
          <p:nvPr/>
        </p:nvSpPr>
        <p:spPr>
          <a:xfrm>
            <a:off x="79478" y="4340567"/>
            <a:ext cx="3277200" cy="369300"/>
          </a:xfrm>
          <a:prstGeom prst="rect">
            <a:avLst/>
          </a:prstGeom>
          <a:solidFill>
            <a:srgbClr val="00B0A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TAGLINE VARIATIONS</a:t>
            </a:r>
            <a:endParaRPr/>
          </a:p>
        </p:txBody>
      </p:sp>
      <p:sp>
        <p:nvSpPr>
          <p:cNvPr id="181" name="Google Shape;181;p20"/>
          <p:cNvSpPr txBox="1"/>
          <p:nvPr/>
        </p:nvSpPr>
        <p:spPr>
          <a:xfrm>
            <a:off x="79478" y="487399"/>
            <a:ext cx="3277200" cy="369300"/>
          </a:xfrm>
          <a:prstGeom prst="rect">
            <a:avLst/>
          </a:prstGeom>
          <a:solidFill>
            <a:srgbClr val="00B0A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PHUSE LOGOS</a:t>
            </a:r>
            <a:endParaRPr/>
          </a:p>
        </p:txBody>
      </p:sp>
      <p:sp>
        <p:nvSpPr>
          <p:cNvPr id="182" name="Google Shape;182;p20"/>
          <p:cNvSpPr txBox="1"/>
          <p:nvPr/>
        </p:nvSpPr>
        <p:spPr>
          <a:xfrm>
            <a:off x="79478" y="6335091"/>
            <a:ext cx="1077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have any questions on PHUSE branding, please contact communications@phuse.global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ue and green circle with a black background&#10;&#10;AI-generated content may be incorrect." id="183" name="Google Shape;183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0267" y="1010100"/>
            <a:ext cx="1870876" cy="16149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blue and green letters&#10;&#10;AI-generated content may be incorrect." id="184" name="Google Shape;184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38664" y="1226069"/>
            <a:ext cx="2971800" cy="11687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logo&#10;&#10;AI-generated content may be incorrect." id="185" name="Google Shape;185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17509" y="1211761"/>
            <a:ext cx="3010337" cy="1183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logo&#10;&#10;AI-generated content may be incorrect." id="186" name="Google Shape;186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73216" y="1226069"/>
            <a:ext cx="3133171" cy="118301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/>
          <p:nvPr/>
        </p:nvSpPr>
        <p:spPr>
          <a:xfrm>
            <a:off x="0" y="2612848"/>
            <a:ext cx="12192000" cy="1371600"/>
          </a:xfrm>
          <a:prstGeom prst="rect">
            <a:avLst/>
          </a:prstGeom>
          <a:solidFill>
            <a:srgbClr val="00489A"/>
          </a:solidFill>
          <a:ln cap="flat" cmpd="sng" w="19050">
            <a:solidFill>
              <a:srgbClr val="00B0A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white text on a black background&#10;&#10;AI-generated content may be incorrect." id="188" name="Google Shape;188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80266" y="2517433"/>
            <a:ext cx="1870876" cy="16149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AI-generated content may be incorrect." id="189" name="Google Shape;189;p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538665" y="2714293"/>
            <a:ext cx="2971800" cy="11687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AI-generated content may be incorrect." id="190" name="Google Shape;190;p2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734608" y="2714293"/>
            <a:ext cx="2973929" cy="11687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AI-generated content may be incorrect." id="191" name="Google Shape;191;p2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611116" y="2714293"/>
            <a:ext cx="3095269" cy="116870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 txBox="1"/>
          <p:nvPr/>
        </p:nvSpPr>
        <p:spPr>
          <a:xfrm>
            <a:off x="3435496" y="925219"/>
            <a:ext cx="1870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0B0AD"/>
                </a:solidFill>
                <a:latin typeface="Arial"/>
                <a:ea typeface="Arial"/>
                <a:cs typeface="Arial"/>
                <a:sym typeface="Arial"/>
              </a:rPr>
              <a:t>EU/US/APAC Connects</a:t>
            </a:r>
            <a:endParaRPr/>
          </a:p>
        </p:txBody>
      </p:sp>
      <p:sp>
        <p:nvSpPr>
          <p:cNvPr id="193" name="Google Shape;193;p20"/>
          <p:cNvSpPr txBox="1"/>
          <p:nvPr/>
        </p:nvSpPr>
        <p:spPr>
          <a:xfrm>
            <a:off x="6490725" y="919684"/>
            <a:ext cx="1870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0B0AD"/>
                </a:solidFill>
                <a:latin typeface="Arial"/>
                <a:ea typeface="Arial"/>
                <a:cs typeface="Arial"/>
                <a:sym typeface="Arial"/>
              </a:rPr>
              <a:t>Single Day Events</a:t>
            </a:r>
            <a:endParaRPr/>
          </a:p>
        </p:txBody>
      </p:sp>
      <p:sp>
        <p:nvSpPr>
          <p:cNvPr id="194" name="Google Shape;194;p20"/>
          <p:cNvSpPr txBox="1"/>
          <p:nvPr/>
        </p:nvSpPr>
        <p:spPr>
          <a:xfrm>
            <a:off x="9724004" y="925218"/>
            <a:ext cx="1870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0B0AD"/>
                </a:solidFill>
                <a:latin typeface="Arial"/>
                <a:ea typeface="Arial"/>
                <a:cs typeface="Arial"/>
                <a:sym typeface="Arial"/>
              </a:rPr>
              <a:t>Working Groups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"/>
          <p:cNvSpPr txBox="1"/>
          <p:nvPr>
            <p:ph type="ctrTitle"/>
          </p:nvPr>
        </p:nvSpPr>
        <p:spPr>
          <a:xfrm>
            <a:off x="628260" y="1502227"/>
            <a:ext cx="4699519" cy="24539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Working</a:t>
            </a:r>
            <a:br>
              <a:rPr lang="en-GB"/>
            </a:br>
            <a:r>
              <a:rPr lang="en-GB"/>
              <a:t>Group</a:t>
            </a:r>
            <a:endParaRPr/>
          </a:p>
        </p:txBody>
      </p:sp>
      <p:sp>
        <p:nvSpPr>
          <p:cNvPr id="120" name="Google Shape;120;p7"/>
          <p:cNvSpPr txBox="1"/>
          <p:nvPr>
            <p:ph idx="1" type="subTitle"/>
          </p:nvPr>
        </p:nvSpPr>
        <p:spPr>
          <a:xfrm>
            <a:off x="628260" y="4077900"/>
            <a:ext cx="4699519" cy="1455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/>
          <p:cNvSpPr txBox="1"/>
          <p:nvPr/>
        </p:nvSpPr>
        <p:spPr>
          <a:xfrm>
            <a:off x="1746584" y="1905506"/>
            <a:ext cx="8698800" cy="30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 SLIDES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 txBox="1"/>
          <p:nvPr>
            <p:ph idx="1" type="body"/>
          </p:nvPr>
        </p:nvSpPr>
        <p:spPr>
          <a:xfrm>
            <a:off x="595605" y="1825625"/>
            <a:ext cx="1097435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GB"/>
              <a:t>Text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GB"/>
              <a:t>Text</a:t>
            </a:r>
            <a:endParaRPr/>
          </a:p>
        </p:txBody>
      </p:sp>
      <p:sp>
        <p:nvSpPr>
          <p:cNvPr id="131" name="Google Shape;131;p11"/>
          <p:cNvSpPr txBox="1"/>
          <p:nvPr>
            <p:ph type="title"/>
          </p:nvPr>
        </p:nvSpPr>
        <p:spPr>
          <a:xfrm>
            <a:off x="1756726" y="681037"/>
            <a:ext cx="7517903" cy="690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/>
              <a:t>Page Title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"/>
          <p:cNvSpPr txBox="1"/>
          <p:nvPr>
            <p:ph idx="1" type="body"/>
          </p:nvPr>
        </p:nvSpPr>
        <p:spPr>
          <a:xfrm>
            <a:off x="595605" y="1825625"/>
            <a:ext cx="1097435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GB"/>
              <a:t>Text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GB"/>
              <a:t>Text</a:t>
            </a:r>
            <a:endParaRPr/>
          </a:p>
        </p:txBody>
      </p:sp>
      <p:sp>
        <p:nvSpPr>
          <p:cNvPr id="137" name="Google Shape;137;p12"/>
          <p:cNvSpPr txBox="1"/>
          <p:nvPr>
            <p:ph type="title"/>
          </p:nvPr>
        </p:nvSpPr>
        <p:spPr>
          <a:xfrm>
            <a:off x="1756726" y="671961"/>
            <a:ext cx="7453057" cy="5870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A"/>
              </a:buClr>
              <a:buSzPct val="100000"/>
              <a:buFont typeface="Arial"/>
              <a:buNone/>
            </a:pPr>
            <a:r>
              <a:rPr b="1" lang="en-GB"/>
              <a:t>Page Title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GB"/>
              <a:t>Chapter Title</a:t>
            </a:r>
            <a:endParaRPr/>
          </a:p>
        </p:txBody>
      </p:sp>
      <p:sp>
        <p:nvSpPr>
          <p:cNvPr id="143" name="Google Shape;143;p1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/>
              <a:t>Subtitle or text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idx="1" type="body"/>
          </p:nvPr>
        </p:nvSpPr>
        <p:spPr>
          <a:xfrm>
            <a:off x="595606" y="1825625"/>
            <a:ext cx="613176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97"/>
              </a:buClr>
              <a:buSzPts val="2800"/>
              <a:buChar char="•"/>
            </a:pPr>
            <a:r>
              <a:rPr lang="en-GB"/>
              <a:t>Text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97"/>
              </a:buClr>
              <a:buSzPts val="2400"/>
              <a:buChar char="•"/>
            </a:pPr>
            <a:r>
              <a:rPr lang="en-GB"/>
              <a:t>Text</a:t>
            </a:r>
            <a:endParaRPr/>
          </a:p>
        </p:txBody>
      </p:sp>
      <p:sp>
        <p:nvSpPr>
          <p:cNvPr id="149" name="Google Shape;149;p15"/>
          <p:cNvSpPr txBox="1"/>
          <p:nvPr>
            <p:ph type="title"/>
          </p:nvPr>
        </p:nvSpPr>
        <p:spPr>
          <a:xfrm>
            <a:off x="1756727" y="671961"/>
            <a:ext cx="4970646" cy="5870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A"/>
              </a:buClr>
              <a:buSzPct val="100000"/>
              <a:buFont typeface="Arial"/>
              <a:buNone/>
            </a:pPr>
            <a:r>
              <a:rPr b="1" lang="en-GB"/>
              <a:t>Page Title</a:t>
            </a:r>
            <a:endParaRPr/>
          </a:p>
        </p:txBody>
      </p:sp>
      <p:pic>
        <p:nvPicPr>
          <p:cNvPr descr="Microscopic view of a suspended bubble-like material with water in it" id="150" name="Google Shape;150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6808" r="26807" t="0"/>
          <a:stretch/>
        </p:blipFill>
        <p:spPr>
          <a:xfrm>
            <a:off x="7407895" y="0"/>
            <a:ext cx="4784105" cy="6876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/>
          <p:nvPr>
            <p:ph idx="1" type="body"/>
          </p:nvPr>
        </p:nvSpPr>
        <p:spPr>
          <a:xfrm>
            <a:off x="595605" y="1825625"/>
            <a:ext cx="635569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GB"/>
              <a:t>Text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GB"/>
              <a:t>Text</a:t>
            </a:r>
            <a:endParaRPr/>
          </a:p>
        </p:txBody>
      </p:sp>
      <p:sp>
        <p:nvSpPr>
          <p:cNvPr id="156" name="Google Shape;156;p16"/>
          <p:cNvSpPr txBox="1"/>
          <p:nvPr>
            <p:ph type="title"/>
          </p:nvPr>
        </p:nvSpPr>
        <p:spPr>
          <a:xfrm>
            <a:off x="1756727" y="681037"/>
            <a:ext cx="6836768" cy="690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/>
              <a:t>Page Title</a:t>
            </a:r>
            <a:endParaRPr/>
          </a:p>
        </p:txBody>
      </p:sp>
      <p:pic>
        <p:nvPicPr>
          <p:cNvPr descr="Molecules" id="157" name="Google Shape;157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6814" r="26813" t="0"/>
          <a:stretch/>
        </p:blipFill>
        <p:spPr>
          <a:xfrm>
            <a:off x="7407895" y="0"/>
            <a:ext cx="4784105" cy="6876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huse 1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2025-08-18T09:22:27Z</dcterms:created>
  <dc:creator>Cheri Maxton</dc:creator>
</cp:coreProperties>
</file>